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3.xml" ContentType="application/vnd.openxmlformats-officedocument.theme+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notesSlides/notesSlide19.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1" r:id="rId1"/>
    <p:sldMasterId id="2147484119" r:id="rId2"/>
    <p:sldMasterId id="2147484474" r:id="rId3"/>
    <p:sldMasterId id="2147484961" r:id="rId4"/>
  </p:sldMasterIdLst>
  <p:notesMasterIdLst>
    <p:notesMasterId r:id="rId95"/>
  </p:notesMasterIdLst>
  <p:handoutMasterIdLst>
    <p:handoutMasterId r:id="rId96"/>
  </p:handoutMasterIdLst>
  <p:sldIdLst>
    <p:sldId id="257" r:id="rId5"/>
    <p:sldId id="376" r:id="rId6"/>
    <p:sldId id="326" r:id="rId7"/>
    <p:sldId id="397" r:id="rId8"/>
    <p:sldId id="391" r:id="rId9"/>
    <p:sldId id="407" r:id="rId10"/>
    <p:sldId id="410" r:id="rId11"/>
    <p:sldId id="469" r:id="rId12"/>
    <p:sldId id="468" r:id="rId13"/>
    <p:sldId id="476" r:id="rId14"/>
    <p:sldId id="460" r:id="rId15"/>
    <p:sldId id="439" r:id="rId16"/>
    <p:sldId id="486" r:id="rId17"/>
    <p:sldId id="466" r:id="rId18"/>
    <p:sldId id="408" r:id="rId19"/>
    <p:sldId id="409" r:id="rId20"/>
    <p:sldId id="457" r:id="rId21"/>
    <p:sldId id="411" r:id="rId22"/>
    <p:sldId id="412" r:id="rId23"/>
    <p:sldId id="413" r:id="rId24"/>
    <p:sldId id="415" r:id="rId25"/>
    <p:sldId id="431" r:id="rId26"/>
    <p:sldId id="414" r:id="rId27"/>
    <p:sldId id="433" r:id="rId28"/>
    <p:sldId id="434" r:id="rId29"/>
    <p:sldId id="378" r:id="rId30"/>
    <p:sldId id="416" r:id="rId31"/>
    <p:sldId id="470" r:id="rId32"/>
    <p:sldId id="440" r:id="rId33"/>
    <p:sldId id="441" r:id="rId34"/>
    <p:sldId id="442" r:id="rId35"/>
    <p:sldId id="443" r:id="rId36"/>
    <p:sldId id="444" r:id="rId37"/>
    <p:sldId id="445" r:id="rId38"/>
    <p:sldId id="446" r:id="rId39"/>
    <p:sldId id="447" r:id="rId40"/>
    <p:sldId id="448" r:id="rId41"/>
    <p:sldId id="449" r:id="rId42"/>
    <p:sldId id="450" r:id="rId43"/>
    <p:sldId id="477" r:id="rId44"/>
    <p:sldId id="478" r:id="rId45"/>
    <p:sldId id="479" r:id="rId46"/>
    <p:sldId id="480" r:id="rId47"/>
    <p:sldId id="481" r:id="rId48"/>
    <p:sldId id="482" r:id="rId49"/>
    <p:sldId id="488" r:id="rId50"/>
    <p:sldId id="487" r:id="rId51"/>
    <p:sldId id="428" r:id="rId52"/>
    <p:sldId id="471" r:id="rId53"/>
    <p:sldId id="360" r:id="rId54"/>
    <p:sldId id="451" r:id="rId55"/>
    <p:sldId id="361" r:id="rId56"/>
    <p:sldId id="366" r:id="rId57"/>
    <p:sldId id="379" r:id="rId58"/>
    <p:sldId id="373" r:id="rId59"/>
    <p:sldId id="483" r:id="rId60"/>
    <p:sldId id="429" r:id="rId61"/>
    <p:sldId id="430" r:id="rId62"/>
    <p:sldId id="467" r:id="rId63"/>
    <p:sldId id="374" r:id="rId64"/>
    <p:sldId id="462" r:id="rId65"/>
    <p:sldId id="452" r:id="rId66"/>
    <p:sldId id="464" r:id="rId67"/>
    <p:sldId id="465" r:id="rId68"/>
    <p:sldId id="475" r:id="rId69"/>
    <p:sldId id="320" r:id="rId70"/>
    <p:sldId id="454" r:id="rId71"/>
    <p:sldId id="455" r:id="rId72"/>
    <p:sldId id="456" r:id="rId73"/>
    <p:sldId id="485" r:id="rId74"/>
    <p:sldId id="484" r:id="rId75"/>
    <p:sldId id="490" r:id="rId76"/>
    <p:sldId id="489" r:id="rId77"/>
    <p:sldId id="491" r:id="rId78"/>
    <p:sldId id="383" r:id="rId79"/>
    <p:sldId id="437" r:id="rId80"/>
    <p:sldId id="385" r:id="rId81"/>
    <p:sldId id="463" r:id="rId82"/>
    <p:sldId id="380" r:id="rId83"/>
    <p:sldId id="338" r:id="rId84"/>
    <p:sldId id="381" r:id="rId85"/>
    <p:sldId id="347" r:id="rId86"/>
    <p:sldId id="472" r:id="rId87"/>
    <p:sldId id="353" r:id="rId88"/>
    <p:sldId id="473" r:id="rId89"/>
    <p:sldId id="350" r:id="rId90"/>
    <p:sldId id="459" r:id="rId91"/>
    <p:sldId id="438" r:id="rId92"/>
    <p:sldId id="375" r:id="rId93"/>
    <p:sldId id="435" r:id="rId94"/>
  </p:sldIdLst>
  <p:sldSz cx="9144000" cy="6858000" type="screen4x3"/>
  <p:notesSz cx="6797675" cy="9928225"/>
  <p:defaultTextStyle>
    <a:defPPr>
      <a:defRPr lang="en-GB"/>
    </a:defPPr>
    <a:lvl1pPr algn="l" rtl="0" fontAlgn="base">
      <a:spcBef>
        <a:spcPct val="0"/>
      </a:spcBef>
      <a:spcAft>
        <a:spcPct val="0"/>
      </a:spcAft>
      <a:defRPr kern="1200">
        <a:solidFill>
          <a:schemeClr val="tx1"/>
        </a:solidFill>
        <a:latin typeface="Arial" pitchFamily="34" charset="0"/>
        <a:ea typeface="+mn-ea"/>
        <a:cs typeface="Arial" pitchFamily="34" charset="0"/>
      </a:defRPr>
    </a:lvl1pPr>
    <a:lvl2pPr marL="457200" algn="l" rtl="0" fontAlgn="base">
      <a:spcBef>
        <a:spcPct val="0"/>
      </a:spcBef>
      <a:spcAft>
        <a:spcPct val="0"/>
      </a:spcAft>
      <a:defRPr kern="1200">
        <a:solidFill>
          <a:schemeClr val="tx1"/>
        </a:solidFill>
        <a:latin typeface="Arial" pitchFamily="34" charset="0"/>
        <a:ea typeface="+mn-ea"/>
        <a:cs typeface="Arial" pitchFamily="34" charset="0"/>
      </a:defRPr>
    </a:lvl2pPr>
    <a:lvl3pPr marL="914400" algn="l" rtl="0" fontAlgn="base">
      <a:spcBef>
        <a:spcPct val="0"/>
      </a:spcBef>
      <a:spcAft>
        <a:spcPct val="0"/>
      </a:spcAft>
      <a:defRPr kern="1200">
        <a:solidFill>
          <a:schemeClr val="tx1"/>
        </a:solidFill>
        <a:latin typeface="Arial" pitchFamily="34" charset="0"/>
        <a:ea typeface="+mn-ea"/>
        <a:cs typeface="Arial" pitchFamily="34" charset="0"/>
      </a:defRPr>
    </a:lvl3pPr>
    <a:lvl4pPr marL="1371600" algn="l" rtl="0" fontAlgn="base">
      <a:spcBef>
        <a:spcPct val="0"/>
      </a:spcBef>
      <a:spcAft>
        <a:spcPct val="0"/>
      </a:spcAft>
      <a:defRPr kern="1200">
        <a:solidFill>
          <a:schemeClr val="tx1"/>
        </a:solidFill>
        <a:latin typeface="Arial" pitchFamily="34" charset="0"/>
        <a:ea typeface="+mn-ea"/>
        <a:cs typeface="Arial" pitchFamily="34" charset="0"/>
      </a:defRPr>
    </a:lvl4pPr>
    <a:lvl5pPr marL="1828800" algn="l" rtl="0" fontAlgn="base">
      <a:spcBef>
        <a:spcPct val="0"/>
      </a:spcBef>
      <a:spcAft>
        <a:spcPct val="0"/>
      </a:spcAft>
      <a:defRPr kern="1200">
        <a:solidFill>
          <a:schemeClr val="tx1"/>
        </a:solidFill>
        <a:latin typeface="Arial" pitchFamily="34" charset="0"/>
        <a:ea typeface="+mn-ea"/>
        <a:cs typeface="Arial" pitchFamily="34" charset="0"/>
      </a:defRPr>
    </a:lvl5pPr>
    <a:lvl6pPr marL="2286000" algn="l" defTabSz="914400" rtl="0" eaLnBrk="1" latinLnBrk="0" hangingPunct="1">
      <a:defRPr kern="1200">
        <a:solidFill>
          <a:schemeClr val="tx1"/>
        </a:solidFill>
        <a:latin typeface="Arial" pitchFamily="34" charset="0"/>
        <a:ea typeface="+mn-ea"/>
        <a:cs typeface="Arial" pitchFamily="34" charset="0"/>
      </a:defRPr>
    </a:lvl6pPr>
    <a:lvl7pPr marL="2743200" algn="l" defTabSz="914400" rtl="0" eaLnBrk="1" latinLnBrk="0" hangingPunct="1">
      <a:defRPr kern="1200">
        <a:solidFill>
          <a:schemeClr val="tx1"/>
        </a:solidFill>
        <a:latin typeface="Arial" pitchFamily="34" charset="0"/>
        <a:ea typeface="+mn-ea"/>
        <a:cs typeface="Arial" pitchFamily="34" charset="0"/>
      </a:defRPr>
    </a:lvl7pPr>
    <a:lvl8pPr marL="3200400" algn="l" defTabSz="914400" rtl="0" eaLnBrk="1" latinLnBrk="0" hangingPunct="1">
      <a:defRPr kern="1200">
        <a:solidFill>
          <a:schemeClr val="tx1"/>
        </a:solidFill>
        <a:latin typeface="Arial" pitchFamily="34" charset="0"/>
        <a:ea typeface="+mn-ea"/>
        <a:cs typeface="Arial" pitchFamily="34" charset="0"/>
      </a:defRPr>
    </a:lvl8pPr>
    <a:lvl9pPr marL="3657600" algn="l" defTabSz="914400" rtl="0" eaLnBrk="1" latinLnBrk="0" hangingPunct="1">
      <a:defRPr kern="1200">
        <a:solidFill>
          <a:schemeClr val="tx1"/>
        </a:solidFill>
        <a:latin typeface="Arial" pitchFamily="34" charset="0"/>
        <a:ea typeface="+mn-ea"/>
        <a:cs typeface="Arial" pitchFamily="34" charset="0"/>
      </a:defRPr>
    </a:lvl9pPr>
  </p:defaultTextStyle>
  <p:extLst>
    <p:ext uri="{EFAFB233-063F-42B5-8137-9DF3F51BA10A}">
      <p15:sldGuideLst xmlns:p15="http://schemas.microsoft.com/office/powerpoint/2012/main">
        <p15:guide id="1" orient="horz" pos="255">
          <p15:clr>
            <a:srgbClr val="A4A3A4"/>
          </p15:clr>
        </p15:guide>
        <p15:guide id="2" orient="horz" pos="805">
          <p15:clr>
            <a:srgbClr val="A4A3A4"/>
          </p15:clr>
        </p15:guide>
        <p15:guide id="3" orient="horz" pos="3978">
          <p15:clr>
            <a:srgbClr val="A4A3A4"/>
          </p15:clr>
        </p15:guide>
        <p15:guide id="4" pos="2880">
          <p15:clr>
            <a:srgbClr val="A4A3A4"/>
          </p15:clr>
        </p15:guide>
        <p15:guide id="5" pos="221">
          <p15:clr>
            <a:srgbClr val="A4A3A4"/>
          </p15:clr>
        </p15:guide>
        <p15:guide id="6" pos="554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2776"/>
    <a:srgbClr val="92D400"/>
    <a:srgbClr val="000000"/>
    <a:srgbClr val="00A1DE"/>
    <a:srgbClr val="EAEAEA"/>
    <a:srgbClr val="72C7E7"/>
    <a:srgbClr val="FFFFFF"/>
    <a:srgbClr val="3C8A2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182" autoAdjust="0"/>
    <p:restoredTop sz="82810" autoAdjust="0"/>
  </p:normalViewPr>
  <p:slideViewPr>
    <p:cSldViewPr snapToGrid="0" showGuides="1">
      <p:cViewPr varScale="1">
        <p:scale>
          <a:sx n="86" d="100"/>
          <a:sy n="86" d="100"/>
        </p:scale>
        <p:origin x="1162" y="58"/>
      </p:cViewPr>
      <p:guideLst>
        <p:guide orient="horz" pos="255"/>
        <p:guide orient="horz" pos="805"/>
        <p:guide orient="horz" pos="3978"/>
        <p:guide pos="2880"/>
        <p:guide pos="221"/>
        <p:guide pos="5541"/>
      </p:guideLst>
    </p:cSldViewPr>
  </p:slideViewPr>
  <p:outlineViewPr>
    <p:cViewPr>
      <p:scale>
        <a:sx n="33" d="100"/>
        <a:sy n="33" d="100"/>
      </p:scale>
      <p:origin x="0" y="0"/>
    </p:cViewPr>
  </p:outlineViewPr>
  <p:notesTextViewPr>
    <p:cViewPr>
      <p:scale>
        <a:sx n="75" d="100"/>
        <a:sy n="75" d="100"/>
      </p:scale>
      <p:origin x="0" y="0"/>
    </p:cViewPr>
  </p:notesTextViewPr>
  <p:sorterViewPr>
    <p:cViewPr>
      <p:scale>
        <a:sx n="80" d="100"/>
        <a:sy n="80" d="100"/>
      </p:scale>
      <p:origin x="0" y="-11755"/>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slide" Target="slides/slide64.xml"/><Relationship Id="rId76" Type="http://schemas.openxmlformats.org/officeDocument/2006/relationships/slide" Target="slides/slide72.xml"/><Relationship Id="rId84" Type="http://schemas.openxmlformats.org/officeDocument/2006/relationships/slide" Target="slides/slide80.xml"/><Relationship Id="rId89" Type="http://schemas.openxmlformats.org/officeDocument/2006/relationships/slide" Target="slides/slide85.xml"/><Relationship Id="rId97" Type="http://schemas.openxmlformats.org/officeDocument/2006/relationships/presProps" Target="presProps.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slide" Target="slides/slide75.xml"/><Relationship Id="rId87" Type="http://schemas.openxmlformats.org/officeDocument/2006/relationships/slide" Target="slides/slide83.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slide" Target="slides/slide78.xml"/><Relationship Id="rId90" Type="http://schemas.openxmlformats.org/officeDocument/2006/relationships/slide" Target="slides/slide86.xml"/><Relationship Id="rId95" Type="http://schemas.openxmlformats.org/officeDocument/2006/relationships/notesMaster" Target="notesMasters/notesMaster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100"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openxmlformats.org/officeDocument/2006/relationships/slide" Target="slides/slide89.xml"/><Relationship Id="rId98" Type="http://schemas.openxmlformats.org/officeDocument/2006/relationships/viewProps" Target="viewProps.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8.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6400" cy="4968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49688" y="0"/>
            <a:ext cx="2946400" cy="496888"/>
          </a:xfrm>
          <a:prstGeom prst="rect">
            <a:avLst/>
          </a:prstGeom>
        </p:spPr>
        <p:txBody>
          <a:bodyPr vert="horz" lIns="91440" tIns="45720" rIns="91440" bIns="45720" rtlCol="0"/>
          <a:lstStyle>
            <a:lvl1pPr algn="r">
              <a:defRPr sz="1200"/>
            </a:lvl1pPr>
          </a:lstStyle>
          <a:p>
            <a:fld id="{F93B9D02-213D-421B-A56A-E1E527B95DCB}" type="datetimeFigureOut">
              <a:rPr lang="en-US" smtClean="0"/>
              <a:t>8/26/2015</a:t>
            </a:fld>
            <a:endParaRPr lang="en-US"/>
          </a:p>
        </p:txBody>
      </p:sp>
      <p:sp>
        <p:nvSpPr>
          <p:cNvPr id="4" name="Footer Placeholder 3"/>
          <p:cNvSpPr>
            <a:spLocks noGrp="1"/>
          </p:cNvSpPr>
          <p:nvPr>
            <p:ph type="ftr" sz="quarter" idx="2"/>
          </p:nvPr>
        </p:nvSpPr>
        <p:spPr>
          <a:xfrm>
            <a:off x="0" y="9429750"/>
            <a:ext cx="2946400" cy="496888"/>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49688" y="9429750"/>
            <a:ext cx="2946400" cy="496888"/>
          </a:xfrm>
          <a:prstGeom prst="rect">
            <a:avLst/>
          </a:prstGeom>
        </p:spPr>
        <p:txBody>
          <a:bodyPr vert="horz" lIns="91440" tIns="45720" rIns="91440" bIns="45720" rtlCol="0" anchor="b"/>
          <a:lstStyle>
            <a:lvl1pPr algn="r">
              <a:defRPr sz="1200"/>
            </a:lvl1pPr>
          </a:lstStyle>
          <a:p>
            <a:fld id="{F3502389-6B14-48C2-8F5E-20ED016A61D3}" type="slidenum">
              <a:rPr lang="en-US" smtClean="0"/>
              <a:t>‹#›</a:t>
            </a:fld>
            <a:endParaRPr lang="en-US"/>
          </a:p>
        </p:txBody>
      </p:sp>
    </p:spTree>
    <p:extLst>
      <p:ext uri="{BB962C8B-B14F-4D97-AF65-F5344CB8AC3E}">
        <p14:creationId xmlns:p14="http://schemas.microsoft.com/office/powerpoint/2010/main" val="357199912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hdr" sz="quarter"/>
          </p:nvPr>
        </p:nvSpPr>
        <p:spPr bwMode="auto">
          <a:xfrm>
            <a:off x="0" y="0"/>
            <a:ext cx="2946400" cy="496888"/>
          </a:xfrm>
          <a:prstGeom prst="rect">
            <a:avLst/>
          </a:prstGeom>
          <a:noFill/>
          <a:ln w="9525">
            <a:noFill/>
            <a:miter lim="800000"/>
            <a:headEnd/>
            <a:tailEnd/>
          </a:ln>
          <a:effectLst/>
        </p:spPr>
        <p:txBody>
          <a:bodyPr vert="horz" wrap="square" lIns="93177" tIns="46589" rIns="93177" bIns="46589" numCol="1" anchor="t" anchorCtr="0" compatLnSpc="1">
            <a:prstTxWarp prst="textNoShape">
              <a:avLst/>
            </a:prstTxWarp>
          </a:bodyPr>
          <a:lstStyle>
            <a:lvl1pPr>
              <a:defRPr sz="1200"/>
            </a:lvl1pPr>
          </a:lstStyle>
          <a:p>
            <a:pPr>
              <a:defRPr/>
            </a:pPr>
            <a:endParaRPr lang="en-US"/>
          </a:p>
        </p:txBody>
      </p:sp>
      <p:sp>
        <p:nvSpPr>
          <p:cNvPr id="5123" name="Rectangle 3"/>
          <p:cNvSpPr>
            <a:spLocks noGrp="1" noChangeArrowheads="1"/>
          </p:cNvSpPr>
          <p:nvPr>
            <p:ph type="dt" idx="1"/>
          </p:nvPr>
        </p:nvSpPr>
        <p:spPr bwMode="auto">
          <a:xfrm>
            <a:off x="3849688" y="0"/>
            <a:ext cx="2946400" cy="496888"/>
          </a:xfrm>
          <a:prstGeom prst="rect">
            <a:avLst/>
          </a:prstGeom>
          <a:noFill/>
          <a:ln w="9525">
            <a:noFill/>
            <a:miter lim="800000"/>
            <a:headEnd/>
            <a:tailEnd/>
          </a:ln>
          <a:effectLst/>
        </p:spPr>
        <p:txBody>
          <a:bodyPr vert="horz" wrap="square" lIns="93177" tIns="46589" rIns="93177" bIns="46589" numCol="1" anchor="t" anchorCtr="0" compatLnSpc="1">
            <a:prstTxWarp prst="textNoShape">
              <a:avLst/>
            </a:prstTxWarp>
          </a:bodyPr>
          <a:lstStyle>
            <a:lvl1pPr algn="r">
              <a:defRPr sz="1200"/>
            </a:lvl1pPr>
          </a:lstStyle>
          <a:p>
            <a:pPr>
              <a:defRPr/>
            </a:pPr>
            <a:endParaRPr lang="en-US"/>
          </a:p>
        </p:txBody>
      </p:sp>
      <p:sp>
        <p:nvSpPr>
          <p:cNvPr id="144388" name="Rectangle 4"/>
          <p:cNvSpPr>
            <a:spLocks noGrp="1" noRot="1" noChangeAspect="1" noChangeArrowheads="1" noTextEdit="1"/>
          </p:cNvSpPr>
          <p:nvPr>
            <p:ph type="sldImg" idx="2"/>
          </p:nvPr>
        </p:nvSpPr>
        <p:spPr bwMode="auto">
          <a:xfrm>
            <a:off x="917575" y="744538"/>
            <a:ext cx="4962525" cy="372268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5" name="Rectangle 5"/>
          <p:cNvSpPr>
            <a:spLocks noGrp="1" noChangeArrowheads="1"/>
          </p:cNvSpPr>
          <p:nvPr>
            <p:ph type="body" sz="quarter" idx="3"/>
          </p:nvPr>
        </p:nvSpPr>
        <p:spPr bwMode="auto">
          <a:xfrm>
            <a:off x="679450" y="4716463"/>
            <a:ext cx="5438775" cy="4467225"/>
          </a:xfrm>
          <a:prstGeom prst="rect">
            <a:avLst/>
          </a:prstGeom>
          <a:noFill/>
          <a:ln w="9525">
            <a:noFill/>
            <a:miter lim="800000"/>
            <a:headEnd/>
            <a:tailEnd/>
          </a:ln>
          <a:effectLst/>
        </p:spPr>
        <p:txBody>
          <a:bodyPr vert="horz" wrap="square" lIns="93177" tIns="46589" rIns="93177" bIns="46589" numCol="1" anchor="t" anchorCtr="0" compatLnSpc="1">
            <a:prstTxWarp prst="textNoShape">
              <a:avLst/>
            </a:prstTxWarp>
          </a:bodyPr>
          <a:lstStyle/>
          <a:p>
            <a:pPr lvl="0"/>
            <a:r>
              <a:rPr lang="en-GB" noProof="0" smtClean="0"/>
              <a:t>Click to edit Master text styles</a:t>
            </a:r>
          </a:p>
          <a:p>
            <a:pPr lvl="1"/>
            <a:r>
              <a:rPr lang="en-GB" noProof="0" smtClean="0"/>
              <a:t>Second level</a:t>
            </a:r>
          </a:p>
          <a:p>
            <a:pPr lvl="2"/>
            <a:r>
              <a:rPr lang="en-GB" noProof="0" smtClean="0"/>
              <a:t>Third level</a:t>
            </a:r>
          </a:p>
          <a:p>
            <a:pPr lvl="3"/>
            <a:r>
              <a:rPr lang="en-GB" noProof="0" smtClean="0"/>
              <a:t>Fourth level</a:t>
            </a:r>
          </a:p>
          <a:p>
            <a:pPr lvl="4"/>
            <a:r>
              <a:rPr lang="en-GB" noProof="0" smtClean="0"/>
              <a:t>Fifth level</a:t>
            </a:r>
          </a:p>
        </p:txBody>
      </p:sp>
      <p:sp>
        <p:nvSpPr>
          <p:cNvPr id="5126" name="Rectangle 6"/>
          <p:cNvSpPr>
            <a:spLocks noGrp="1" noChangeArrowheads="1"/>
          </p:cNvSpPr>
          <p:nvPr>
            <p:ph type="ftr" sz="quarter" idx="4"/>
          </p:nvPr>
        </p:nvSpPr>
        <p:spPr bwMode="auto">
          <a:xfrm>
            <a:off x="0" y="9429750"/>
            <a:ext cx="2946400" cy="496888"/>
          </a:xfrm>
          <a:prstGeom prst="rect">
            <a:avLst/>
          </a:prstGeom>
          <a:noFill/>
          <a:ln w="9525">
            <a:noFill/>
            <a:miter lim="800000"/>
            <a:headEnd/>
            <a:tailEnd/>
          </a:ln>
          <a:effectLst/>
        </p:spPr>
        <p:txBody>
          <a:bodyPr vert="horz" wrap="square" lIns="93177" tIns="46589" rIns="93177" bIns="46589" numCol="1" anchor="b" anchorCtr="0" compatLnSpc="1">
            <a:prstTxWarp prst="textNoShape">
              <a:avLst/>
            </a:prstTxWarp>
          </a:bodyPr>
          <a:lstStyle>
            <a:lvl1pPr>
              <a:defRPr sz="1200"/>
            </a:lvl1pPr>
          </a:lstStyle>
          <a:p>
            <a:pPr>
              <a:defRPr/>
            </a:pPr>
            <a:endParaRPr lang="en-US"/>
          </a:p>
        </p:txBody>
      </p:sp>
      <p:sp>
        <p:nvSpPr>
          <p:cNvPr id="5127" name="Rectangle 7"/>
          <p:cNvSpPr>
            <a:spLocks noGrp="1" noChangeArrowheads="1"/>
          </p:cNvSpPr>
          <p:nvPr>
            <p:ph type="sldNum" sz="quarter" idx="5"/>
          </p:nvPr>
        </p:nvSpPr>
        <p:spPr bwMode="auto">
          <a:xfrm>
            <a:off x="3849688" y="9429750"/>
            <a:ext cx="2946400" cy="496888"/>
          </a:xfrm>
          <a:prstGeom prst="rect">
            <a:avLst/>
          </a:prstGeom>
          <a:noFill/>
          <a:ln w="9525">
            <a:noFill/>
            <a:miter lim="800000"/>
            <a:headEnd/>
            <a:tailEnd/>
          </a:ln>
          <a:effectLst/>
        </p:spPr>
        <p:txBody>
          <a:bodyPr vert="horz" wrap="square" lIns="93177" tIns="46589" rIns="93177" bIns="46589" numCol="1" anchor="b" anchorCtr="0" compatLnSpc="1">
            <a:prstTxWarp prst="textNoShape">
              <a:avLst/>
            </a:prstTxWarp>
          </a:bodyPr>
          <a:lstStyle>
            <a:lvl1pPr algn="r">
              <a:defRPr sz="1200"/>
            </a:lvl1pPr>
          </a:lstStyle>
          <a:p>
            <a:pPr>
              <a:defRPr/>
            </a:pPr>
            <a:fld id="{97966491-F79F-470D-AE72-4B754BBB97DC}" type="slidenum">
              <a:rPr lang="en-GB"/>
              <a:pPr>
                <a:defRPr/>
              </a:pPr>
              <a:t>‹#›</a:t>
            </a:fld>
            <a:endParaRPr lang="en-GB" dirty="0"/>
          </a:p>
        </p:txBody>
      </p:sp>
    </p:spTree>
    <p:extLst>
      <p:ext uri="{BB962C8B-B14F-4D97-AF65-F5344CB8AC3E}">
        <p14:creationId xmlns:p14="http://schemas.microsoft.com/office/powerpoint/2010/main" val="287706713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34" charset="0"/>
        <a:ea typeface="+mn-ea"/>
        <a:cs typeface="+mn-cs"/>
      </a:defRPr>
    </a:lvl1pPr>
    <a:lvl2pPr marL="457200" algn="l" rtl="0" eaLnBrk="0" fontAlgn="base" hangingPunct="0">
      <a:spcBef>
        <a:spcPct val="30000"/>
      </a:spcBef>
      <a:spcAft>
        <a:spcPct val="0"/>
      </a:spcAft>
      <a:defRPr sz="1200" kern="1200">
        <a:solidFill>
          <a:schemeClr val="tx1"/>
        </a:solidFill>
        <a:latin typeface="Arial" pitchFamily="34" charset="0"/>
        <a:ea typeface="+mn-ea"/>
        <a:cs typeface="+mn-cs"/>
      </a:defRPr>
    </a:lvl2pPr>
    <a:lvl3pPr marL="914400" algn="l" rtl="0" eaLnBrk="0" fontAlgn="base" hangingPunct="0">
      <a:spcBef>
        <a:spcPct val="30000"/>
      </a:spcBef>
      <a:spcAft>
        <a:spcPct val="0"/>
      </a:spcAft>
      <a:defRPr sz="1200" kern="1200">
        <a:solidFill>
          <a:schemeClr val="tx1"/>
        </a:solidFill>
        <a:latin typeface="Arial" pitchFamily="34" charset="0"/>
        <a:ea typeface="+mn-ea"/>
        <a:cs typeface="+mn-cs"/>
      </a:defRPr>
    </a:lvl3pPr>
    <a:lvl4pPr marL="1371600" algn="l" rtl="0" eaLnBrk="0" fontAlgn="base" hangingPunct="0">
      <a:spcBef>
        <a:spcPct val="30000"/>
      </a:spcBef>
      <a:spcAft>
        <a:spcPct val="0"/>
      </a:spcAft>
      <a:defRPr sz="1200" kern="1200">
        <a:solidFill>
          <a:schemeClr val="tx1"/>
        </a:solidFill>
        <a:latin typeface="Arial" pitchFamily="34" charset="0"/>
        <a:ea typeface="+mn-ea"/>
        <a:cs typeface="+mn-cs"/>
      </a:defRPr>
    </a:lvl4pPr>
    <a:lvl5pPr marL="1828800" algn="l" rtl="0" eaLnBrk="0" fontAlgn="base" hangingPunct="0">
      <a:spcBef>
        <a:spcPct val="30000"/>
      </a:spcBef>
      <a:spcAft>
        <a:spcPct val="0"/>
      </a:spcAft>
      <a:defRPr sz="1200" kern="1200">
        <a:solidFill>
          <a:schemeClr val="tx1"/>
        </a:solidFill>
        <a:latin typeface="Arial"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pitchFamily="34" charset="0"/>
              </a:defRPr>
            </a:lvl1pPr>
            <a:lvl2pPr marL="742950" indent="-285750" eaLnBrk="0" hangingPunct="0">
              <a:spcBef>
                <a:spcPct val="30000"/>
              </a:spcBef>
              <a:defRPr sz="1200">
                <a:solidFill>
                  <a:schemeClr val="tx1"/>
                </a:solidFill>
                <a:latin typeface="Arial" pitchFamily="34" charset="0"/>
              </a:defRPr>
            </a:lvl2pPr>
            <a:lvl3pPr marL="1143000" indent="-228600" eaLnBrk="0" hangingPunct="0">
              <a:spcBef>
                <a:spcPct val="30000"/>
              </a:spcBef>
              <a:defRPr sz="1200">
                <a:solidFill>
                  <a:schemeClr val="tx1"/>
                </a:solidFill>
                <a:latin typeface="Arial" pitchFamily="34" charset="0"/>
              </a:defRPr>
            </a:lvl3pPr>
            <a:lvl4pPr marL="1600200" indent="-228600" eaLnBrk="0" hangingPunct="0">
              <a:spcBef>
                <a:spcPct val="30000"/>
              </a:spcBef>
              <a:defRPr sz="1200">
                <a:solidFill>
                  <a:schemeClr val="tx1"/>
                </a:solidFill>
                <a:latin typeface="Arial" pitchFamily="34" charset="0"/>
              </a:defRPr>
            </a:lvl4pPr>
            <a:lvl5pPr marL="2057400" indent="-228600" eaLnBrk="0" hangingPunct="0">
              <a:spcBef>
                <a:spcPct val="30000"/>
              </a:spcBef>
              <a:defRPr sz="1200">
                <a:solidFill>
                  <a:schemeClr val="tx1"/>
                </a:solidFill>
                <a:latin typeface="Arial" pitchFamily="34" charset="0"/>
              </a:defRPr>
            </a:lvl5pPr>
            <a:lvl6pPr marL="2514600" indent="-228600" eaLnBrk="0" fontAlgn="base" hangingPunct="0">
              <a:spcBef>
                <a:spcPct val="30000"/>
              </a:spcBef>
              <a:spcAft>
                <a:spcPct val="0"/>
              </a:spcAft>
              <a:defRPr sz="1200">
                <a:solidFill>
                  <a:schemeClr val="tx1"/>
                </a:solidFill>
                <a:latin typeface="Arial" pitchFamily="34" charset="0"/>
              </a:defRPr>
            </a:lvl6pPr>
            <a:lvl7pPr marL="2971800" indent="-228600" eaLnBrk="0" fontAlgn="base" hangingPunct="0">
              <a:spcBef>
                <a:spcPct val="30000"/>
              </a:spcBef>
              <a:spcAft>
                <a:spcPct val="0"/>
              </a:spcAft>
              <a:defRPr sz="1200">
                <a:solidFill>
                  <a:schemeClr val="tx1"/>
                </a:solidFill>
                <a:latin typeface="Arial" pitchFamily="34" charset="0"/>
              </a:defRPr>
            </a:lvl7pPr>
            <a:lvl8pPr marL="3429000" indent="-228600" eaLnBrk="0" fontAlgn="base" hangingPunct="0">
              <a:spcBef>
                <a:spcPct val="30000"/>
              </a:spcBef>
              <a:spcAft>
                <a:spcPct val="0"/>
              </a:spcAft>
              <a:defRPr sz="1200">
                <a:solidFill>
                  <a:schemeClr val="tx1"/>
                </a:solidFill>
                <a:latin typeface="Arial" pitchFamily="34" charset="0"/>
              </a:defRPr>
            </a:lvl8pPr>
            <a:lvl9pPr marL="3886200" indent="-228600" eaLnBrk="0" fontAlgn="base" hangingPunct="0">
              <a:spcBef>
                <a:spcPct val="30000"/>
              </a:spcBef>
              <a:spcAft>
                <a:spcPct val="0"/>
              </a:spcAft>
              <a:defRPr sz="1200">
                <a:solidFill>
                  <a:schemeClr val="tx1"/>
                </a:solidFill>
                <a:latin typeface="Arial" pitchFamily="34" charset="0"/>
              </a:defRPr>
            </a:lvl9pPr>
          </a:lstStyle>
          <a:p>
            <a:pPr eaLnBrk="1" hangingPunct="1">
              <a:spcBef>
                <a:spcPct val="0"/>
              </a:spcBef>
            </a:pPr>
            <a:fld id="{80E7906A-E56E-48C3-A5CD-C5761A4AD0BD}" type="slidenum">
              <a:rPr lang="en-GB" altLang="fr-FR" smtClean="0"/>
              <a:pPr eaLnBrk="1" hangingPunct="1">
                <a:spcBef>
                  <a:spcPct val="0"/>
                </a:spcBef>
              </a:pPr>
              <a:t>1</a:t>
            </a:fld>
            <a:endParaRPr lang="en-GB" altLang="fr-FR" smtClean="0"/>
          </a:p>
        </p:txBody>
      </p:sp>
      <p:sp>
        <p:nvSpPr>
          <p:cNvPr id="145411" name="Rectangle 2"/>
          <p:cNvSpPr>
            <a:spLocks noGrp="1" noRot="1" noChangeAspect="1" noChangeArrowheads="1" noTextEdit="1"/>
          </p:cNvSpPr>
          <p:nvPr>
            <p:ph type="sldImg"/>
          </p:nvPr>
        </p:nvSpPr>
        <p:spPr>
          <a:xfrm>
            <a:off x="566738" y="222250"/>
            <a:ext cx="5654675" cy="4241800"/>
          </a:xfrm>
          <a:ln/>
        </p:spPr>
      </p:sp>
      <p:sp>
        <p:nvSpPr>
          <p:cNvPr id="145412" name="Rectangle 3"/>
          <p:cNvSpPr>
            <a:spLocks noGrp="1" noChangeArrowheads="1"/>
          </p:cNvSpPr>
          <p:nvPr>
            <p:ph type="body" idx="1"/>
          </p:nvPr>
        </p:nvSpPr>
        <p:spPr>
          <a:xfrm>
            <a:off x="179388" y="4508500"/>
            <a:ext cx="6430962" cy="52324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fr-FR" smtClean="0"/>
          </a:p>
        </p:txBody>
      </p:sp>
    </p:spTree>
    <p:extLst>
      <p:ext uri="{BB962C8B-B14F-4D97-AF65-F5344CB8AC3E}">
        <p14:creationId xmlns:p14="http://schemas.microsoft.com/office/powerpoint/2010/main" val="30034810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Arial" pitchFamily="34" charset="0"/>
              </a:defRPr>
            </a:lvl1pPr>
            <a:lvl2pPr marL="742950" indent="-285750" defTabSz="931863" eaLnBrk="0" hangingPunct="0">
              <a:spcBef>
                <a:spcPct val="30000"/>
              </a:spcBef>
              <a:defRPr sz="1200">
                <a:solidFill>
                  <a:schemeClr val="tx1"/>
                </a:solidFill>
                <a:latin typeface="Arial" pitchFamily="34" charset="0"/>
              </a:defRPr>
            </a:lvl2pPr>
            <a:lvl3pPr marL="1143000" indent="-228600" defTabSz="931863" eaLnBrk="0" hangingPunct="0">
              <a:spcBef>
                <a:spcPct val="30000"/>
              </a:spcBef>
              <a:defRPr sz="1200">
                <a:solidFill>
                  <a:schemeClr val="tx1"/>
                </a:solidFill>
                <a:latin typeface="Arial" pitchFamily="34" charset="0"/>
              </a:defRPr>
            </a:lvl3pPr>
            <a:lvl4pPr marL="1600200" indent="-228600" defTabSz="931863" eaLnBrk="0" hangingPunct="0">
              <a:spcBef>
                <a:spcPct val="30000"/>
              </a:spcBef>
              <a:defRPr sz="1200">
                <a:solidFill>
                  <a:schemeClr val="tx1"/>
                </a:solidFill>
                <a:latin typeface="Arial" pitchFamily="34" charset="0"/>
              </a:defRPr>
            </a:lvl4pPr>
            <a:lvl5pPr marL="2057400" indent="-228600" defTabSz="931863" eaLnBrk="0" hangingPunct="0">
              <a:spcBef>
                <a:spcPct val="30000"/>
              </a:spcBef>
              <a:defRPr sz="1200">
                <a:solidFill>
                  <a:schemeClr val="tx1"/>
                </a:solidFill>
                <a:latin typeface="Arial" pitchFamily="34" charset="0"/>
              </a:defRPr>
            </a:lvl5pPr>
            <a:lvl6pPr marL="2514600" indent="-228600" defTabSz="931863" eaLnBrk="0" fontAlgn="base" hangingPunct="0">
              <a:spcBef>
                <a:spcPct val="30000"/>
              </a:spcBef>
              <a:spcAft>
                <a:spcPct val="0"/>
              </a:spcAft>
              <a:defRPr sz="1200">
                <a:solidFill>
                  <a:schemeClr val="tx1"/>
                </a:solidFill>
                <a:latin typeface="Arial" pitchFamily="34" charset="0"/>
              </a:defRPr>
            </a:lvl6pPr>
            <a:lvl7pPr marL="2971800" indent="-228600" defTabSz="931863" eaLnBrk="0" fontAlgn="base" hangingPunct="0">
              <a:spcBef>
                <a:spcPct val="30000"/>
              </a:spcBef>
              <a:spcAft>
                <a:spcPct val="0"/>
              </a:spcAft>
              <a:defRPr sz="1200">
                <a:solidFill>
                  <a:schemeClr val="tx1"/>
                </a:solidFill>
                <a:latin typeface="Arial" pitchFamily="34" charset="0"/>
              </a:defRPr>
            </a:lvl7pPr>
            <a:lvl8pPr marL="3429000" indent="-228600" defTabSz="931863" eaLnBrk="0" fontAlgn="base" hangingPunct="0">
              <a:spcBef>
                <a:spcPct val="30000"/>
              </a:spcBef>
              <a:spcAft>
                <a:spcPct val="0"/>
              </a:spcAft>
              <a:defRPr sz="1200">
                <a:solidFill>
                  <a:schemeClr val="tx1"/>
                </a:solidFill>
                <a:latin typeface="Arial" pitchFamily="34" charset="0"/>
              </a:defRPr>
            </a:lvl8pPr>
            <a:lvl9pPr marL="3886200" indent="-228600" defTabSz="931863" eaLnBrk="0" fontAlgn="base" hangingPunct="0">
              <a:spcBef>
                <a:spcPct val="30000"/>
              </a:spcBef>
              <a:spcAft>
                <a:spcPct val="0"/>
              </a:spcAft>
              <a:defRPr sz="1200">
                <a:solidFill>
                  <a:schemeClr val="tx1"/>
                </a:solidFill>
                <a:latin typeface="Arial" pitchFamily="34" charset="0"/>
              </a:defRPr>
            </a:lvl9pPr>
          </a:lstStyle>
          <a:p>
            <a:pPr eaLnBrk="1" hangingPunct="1">
              <a:spcBef>
                <a:spcPct val="0"/>
              </a:spcBef>
            </a:pPr>
            <a:fld id="{2D661D46-643F-42DC-98A1-99369407BCED}" type="slidenum">
              <a:rPr lang="en-US" altLang="fr-FR" smtClean="0"/>
              <a:pPr eaLnBrk="1" hangingPunct="1">
                <a:spcBef>
                  <a:spcPct val="0"/>
                </a:spcBef>
              </a:pPr>
              <a:t>13</a:t>
            </a:fld>
            <a:endParaRPr lang="en-US" altLang="fr-FR" smtClean="0"/>
          </a:p>
        </p:txBody>
      </p:sp>
      <p:sp>
        <p:nvSpPr>
          <p:cNvPr id="150531" name="Rectangle 2"/>
          <p:cNvSpPr>
            <a:spLocks noGrp="1" noRot="1" noChangeAspect="1" noChangeArrowheads="1" noTextEdit="1"/>
          </p:cNvSpPr>
          <p:nvPr>
            <p:ph type="sldImg"/>
          </p:nvPr>
        </p:nvSpPr>
        <p:spPr>
          <a:xfrm>
            <a:off x="261938" y="762000"/>
            <a:ext cx="6262687" cy="4699000"/>
          </a:xfrm>
          <a:ln/>
        </p:spPr>
      </p:sp>
    </p:spTree>
    <p:extLst>
      <p:ext uri="{BB962C8B-B14F-4D97-AF65-F5344CB8AC3E}">
        <p14:creationId xmlns:p14="http://schemas.microsoft.com/office/powerpoint/2010/main" val="6484300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Arial" pitchFamily="34" charset="0"/>
              </a:defRPr>
            </a:lvl1pPr>
            <a:lvl2pPr marL="742950" indent="-285750" defTabSz="931863" eaLnBrk="0" hangingPunct="0">
              <a:spcBef>
                <a:spcPct val="30000"/>
              </a:spcBef>
              <a:defRPr sz="1200">
                <a:solidFill>
                  <a:schemeClr val="tx1"/>
                </a:solidFill>
                <a:latin typeface="Arial" pitchFamily="34" charset="0"/>
              </a:defRPr>
            </a:lvl2pPr>
            <a:lvl3pPr marL="1143000" indent="-228600" defTabSz="931863" eaLnBrk="0" hangingPunct="0">
              <a:spcBef>
                <a:spcPct val="30000"/>
              </a:spcBef>
              <a:defRPr sz="1200">
                <a:solidFill>
                  <a:schemeClr val="tx1"/>
                </a:solidFill>
                <a:latin typeface="Arial" pitchFamily="34" charset="0"/>
              </a:defRPr>
            </a:lvl3pPr>
            <a:lvl4pPr marL="1600200" indent="-228600" defTabSz="931863" eaLnBrk="0" hangingPunct="0">
              <a:spcBef>
                <a:spcPct val="30000"/>
              </a:spcBef>
              <a:defRPr sz="1200">
                <a:solidFill>
                  <a:schemeClr val="tx1"/>
                </a:solidFill>
                <a:latin typeface="Arial" pitchFamily="34" charset="0"/>
              </a:defRPr>
            </a:lvl4pPr>
            <a:lvl5pPr marL="2057400" indent="-228600" defTabSz="931863" eaLnBrk="0" hangingPunct="0">
              <a:spcBef>
                <a:spcPct val="30000"/>
              </a:spcBef>
              <a:defRPr sz="1200">
                <a:solidFill>
                  <a:schemeClr val="tx1"/>
                </a:solidFill>
                <a:latin typeface="Arial" pitchFamily="34" charset="0"/>
              </a:defRPr>
            </a:lvl5pPr>
            <a:lvl6pPr marL="2514600" indent="-228600" defTabSz="931863" eaLnBrk="0" fontAlgn="base" hangingPunct="0">
              <a:spcBef>
                <a:spcPct val="30000"/>
              </a:spcBef>
              <a:spcAft>
                <a:spcPct val="0"/>
              </a:spcAft>
              <a:defRPr sz="1200">
                <a:solidFill>
                  <a:schemeClr val="tx1"/>
                </a:solidFill>
                <a:latin typeface="Arial" pitchFamily="34" charset="0"/>
              </a:defRPr>
            </a:lvl6pPr>
            <a:lvl7pPr marL="2971800" indent="-228600" defTabSz="931863" eaLnBrk="0" fontAlgn="base" hangingPunct="0">
              <a:spcBef>
                <a:spcPct val="30000"/>
              </a:spcBef>
              <a:spcAft>
                <a:spcPct val="0"/>
              </a:spcAft>
              <a:defRPr sz="1200">
                <a:solidFill>
                  <a:schemeClr val="tx1"/>
                </a:solidFill>
                <a:latin typeface="Arial" pitchFamily="34" charset="0"/>
              </a:defRPr>
            </a:lvl7pPr>
            <a:lvl8pPr marL="3429000" indent="-228600" defTabSz="931863" eaLnBrk="0" fontAlgn="base" hangingPunct="0">
              <a:spcBef>
                <a:spcPct val="30000"/>
              </a:spcBef>
              <a:spcAft>
                <a:spcPct val="0"/>
              </a:spcAft>
              <a:defRPr sz="1200">
                <a:solidFill>
                  <a:schemeClr val="tx1"/>
                </a:solidFill>
                <a:latin typeface="Arial" pitchFamily="34" charset="0"/>
              </a:defRPr>
            </a:lvl8pPr>
            <a:lvl9pPr marL="3886200" indent="-228600" defTabSz="931863" eaLnBrk="0" fontAlgn="base" hangingPunct="0">
              <a:spcBef>
                <a:spcPct val="30000"/>
              </a:spcBef>
              <a:spcAft>
                <a:spcPct val="0"/>
              </a:spcAft>
              <a:defRPr sz="1200">
                <a:solidFill>
                  <a:schemeClr val="tx1"/>
                </a:solidFill>
                <a:latin typeface="Arial" pitchFamily="34" charset="0"/>
              </a:defRPr>
            </a:lvl9pPr>
          </a:lstStyle>
          <a:p>
            <a:pPr eaLnBrk="1" hangingPunct="1">
              <a:spcBef>
                <a:spcPct val="0"/>
              </a:spcBef>
            </a:pPr>
            <a:fld id="{2D661D46-643F-42DC-98A1-99369407BCED}" type="slidenum">
              <a:rPr lang="en-US" altLang="fr-FR" smtClean="0"/>
              <a:pPr eaLnBrk="1" hangingPunct="1">
                <a:spcBef>
                  <a:spcPct val="0"/>
                </a:spcBef>
              </a:pPr>
              <a:t>14</a:t>
            </a:fld>
            <a:endParaRPr lang="en-US" altLang="fr-FR" smtClean="0"/>
          </a:p>
        </p:txBody>
      </p:sp>
      <p:sp>
        <p:nvSpPr>
          <p:cNvPr id="150531" name="Rectangle 2"/>
          <p:cNvSpPr>
            <a:spLocks noGrp="1" noRot="1" noChangeAspect="1" noChangeArrowheads="1" noTextEdit="1"/>
          </p:cNvSpPr>
          <p:nvPr>
            <p:ph type="sldImg"/>
          </p:nvPr>
        </p:nvSpPr>
        <p:spPr>
          <a:xfrm>
            <a:off x="261938" y="762000"/>
            <a:ext cx="6262687" cy="4699000"/>
          </a:xfrm>
          <a:ln/>
        </p:spPr>
      </p:sp>
    </p:spTree>
    <p:extLst>
      <p:ext uri="{BB962C8B-B14F-4D97-AF65-F5344CB8AC3E}">
        <p14:creationId xmlns:p14="http://schemas.microsoft.com/office/powerpoint/2010/main" val="42432424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Slide Image Placeholder 1"/>
          <p:cNvSpPr>
            <a:spLocks noGrp="1" noRot="1" noChangeAspect="1" noTextEdit="1"/>
          </p:cNvSpPr>
          <p:nvPr>
            <p:ph type="sldImg"/>
          </p:nvPr>
        </p:nvSpPr>
        <p:spPr>
          <a:ln/>
        </p:spPr>
      </p:sp>
      <p:sp>
        <p:nvSpPr>
          <p:cNvPr id="15155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GB" altLang="fr-FR" smtClean="0"/>
              <a:t>CTQ stands for “Critical to Quality” </a:t>
            </a:r>
          </a:p>
          <a:p>
            <a:pPr eaLnBrk="1" hangingPunct="1"/>
            <a:r>
              <a:rPr lang="en-GB" altLang="fr-FR" smtClean="0"/>
              <a:t>A CTQ must be stated in the positive (it is what the customer does need NOT what they don’t need). A CTQ must also be measurable</a:t>
            </a:r>
          </a:p>
        </p:txBody>
      </p:sp>
      <p:sp>
        <p:nvSpPr>
          <p:cNvPr id="15155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pitchFamily="34" charset="0"/>
              </a:defRPr>
            </a:lvl1pPr>
            <a:lvl2pPr marL="742950" indent="-285750" eaLnBrk="0" hangingPunct="0">
              <a:spcBef>
                <a:spcPct val="30000"/>
              </a:spcBef>
              <a:defRPr sz="1200">
                <a:solidFill>
                  <a:schemeClr val="tx1"/>
                </a:solidFill>
                <a:latin typeface="Arial" pitchFamily="34" charset="0"/>
              </a:defRPr>
            </a:lvl2pPr>
            <a:lvl3pPr marL="1143000" indent="-228600" eaLnBrk="0" hangingPunct="0">
              <a:spcBef>
                <a:spcPct val="30000"/>
              </a:spcBef>
              <a:defRPr sz="1200">
                <a:solidFill>
                  <a:schemeClr val="tx1"/>
                </a:solidFill>
                <a:latin typeface="Arial" pitchFamily="34" charset="0"/>
              </a:defRPr>
            </a:lvl3pPr>
            <a:lvl4pPr marL="1600200" indent="-228600" eaLnBrk="0" hangingPunct="0">
              <a:spcBef>
                <a:spcPct val="30000"/>
              </a:spcBef>
              <a:defRPr sz="1200">
                <a:solidFill>
                  <a:schemeClr val="tx1"/>
                </a:solidFill>
                <a:latin typeface="Arial" pitchFamily="34" charset="0"/>
              </a:defRPr>
            </a:lvl4pPr>
            <a:lvl5pPr marL="2057400" indent="-228600" eaLnBrk="0" hangingPunct="0">
              <a:spcBef>
                <a:spcPct val="30000"/>
              </a:spcBef>
              <a:defRPr sz="1200">
                <a:solidFill>
                  <a:schemeClr val="tx1"/>
                </a:solidFill>
                <a:latin typeface="Arial" pitchFamily="34" charset="0"/>
              </a:defRPr>
            </a:lvl5pPr>
            <a:lvl6pPr marL="2514600" indent="-228600" eaLnBrk="0" fontAlgn="base" hangingPunct="0">
              <a:spcBef>
                <a:spcPct val="30000"/>
              </a:spcBef>
              <a:spcAft>
                <a:spcPct val="0"/>
              </a:spcAft>
              <a:defRPr sz="1200">
                <a:solidFill>
                  <a:schemeClr val="tx1"/>
                </a:solidFill>
                <a:latin typeface="Arial" pitchFamily="34" charset="0"/>
              </a:defRPr>
            </a:lvl6pPr>
            <a:lvl7pPr marL="2971800" indent="-228600" eaLnBrk="0" fontAlgn="base" hangingPunct="0">
              <a:spcBef>
                <a:spcPct val="30000"/>
              </a:spcBef>
              <a:spcAft>
                <a:spcPct val="0"/>
              </a:spcAft>
              <a:defRPr sz="1200">
                <a:solidFill>
                  <a:schemeClr val="tx1"/>
                </a:solidFill>
                <a:latin typeface="Arial" pitchFamily="34" charset="0"/>
              </a:defRPr>
            </a:lvl7pPr>
            <a:lvl8pPr marL="3429000" indent="-228600" eaLnBrk="0" fontAlgn="base" hangingPunct="0">
              <a:spcBef>
                <a:spcPct val="30000"/>
              </a:spcBef>
              <a:spcAft>
                <a:spcPct val="0"/>
              </a:spcAft>
              <a:defRPr sz="1200">
                <a:solidFill>
                  <a:schemeClr val="tx1"/>
                </a:solidFill>
                <a:latin typeface="Arial" pitchFamily="34" charset="0"/>
              </a:defRPr>
            </a:lvl8pPr>
            <a:lvl9pPr marL="3886200" indent="-228600" eaLnBrk="0" fontAlgn="base" hangingPunct="0">
              <a:spcBef>
                <a:spcPct val="30000"/>
              </a:spcBef>
              <a:spcAft>
                <a:spcPct val="0"/>
              </a:spcAft>
              <a:defRPr sz="1200">
                <a:solidFill>
                  <a:schemeClr val="tx1"/>
                </a:solidFill>
                <a:latin typeface="Arial" pitchFamily="34" charset="0"/>
              </a:defRPr>
            </a:lvl9pPr>
          </a:lstStyle>
          <a:p>
            <a:pPr eaLnBrk="1" hangingPunct="1">
              <a:spcBef>
                <a:spcPct val="0"/>
              </a:spcBef>
            </a:pPr>
            <a:fld id="{7156879C-958B-4BC5-8B83-1548A0B3B389}" type="slidenum">
              <a:rPr lang="en-GB" altLang="fr-FR" smtClean="0">
                <a:solidFill>
                  <a:srgbClr val="000000"/>
                </a:solidFill>
              </a:rPr>
              <a:pPr eaLnBrk="1" hangingPunct="1">
                <a:spcBef>
                  <a:spcPct val="0"/>
                </a:spcBef>
              </a:pPr>
              <a:t>15</a:t>
            </a:fld>
            <a:endParaRPr lang="en-GB" altLang="fr-FR" smtClean="0">
              <a:solidFill>
                <a:srgbClr val="000000"/>
              </a:solidFill>
            </a:endParaRPr>
          </a:p>
        </p:txBody>
      </p:sp>
    </p:spTree>
    <p:extLst>
      <p:ext uri="{BB962C8B-B14F-4D97-AF65-F5344CB8AC3E}">
        <p14:creationId xmlns:p14="http://schemas.microsoft.com/office/powerpoint/2010/main" val="20075173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Slide Image Placeholder 1"/>
          <p:cNvSpPr>
            <a:spLocks noGrp="1" noRot="1" noChangeAspect="1" noTextEdit="1"/>
          </p:cNvSpPr>
          <p:nvPr>
            <p:ph type="sldImg"/>
          </p:nvPr>
        </p:nvSpPr>
        <p:spPr>
          <a:ln/>
        </p:spPr>
      </p:sp>
      <p:sp>
        <p:nvSpPr>
          <p:cNvPr id="15257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GB" altLang="fr-FR" smtClean="0"/>
              <a:t>Make sure that the CTQ is Stated in the positive and is measurable (may not be something that is measured at the moment but must be something that could be measured if necessary)</a:t>
            </a:r>
          </a:p>
        </p:txBody>
      </p:sp>
      <p:sp>
        <p:nvSpPr>
          <p:cNvPr id="15258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pitchFamily="34" charset="0"/>
              </a:defRPr>
            </a:lvl1pPr>
            <a:lvl2pPr marL="742950" indent="-285750" eaLnBrk="0" hangingPunct="0">
              <a:spcBef>
                <a:spcPct val="30000"/>
              </a:spcBef>
              <a:defRPr sz="1200">
                <a:solidFill>
                  <a:schemeClr val="tx1"/>
                </a:solidFill>
                <a:latin typeface="Arial" pitchFamily="34" charset="0"/>
              </a:defRPr>
            </a:lvl2pPr>
            <a:lvl3pPr marL="1143000" indent="-228600" eaLnBrk="0" hangingPunct="0">
              <a:spcBef>
                <a:spcPct val="30000"/>
              </a:spcBef>
              <a:defRPr sz="1200">
                <a:solidFill>
                  <a:schemeClr val="tx1"/>
                </a:solidFill>
                <a:latin typeface="Arial" pitchFamily="34" charset="0"/>
              </a:defRPr>
            </a:lvl3pPr>
            <a:lvl4pPr marL="1600200" indent="-228600" eaLnBrk="0" hangingPunct="0">
              <a:spcBef>
                <a:spcPct val="30000"/>
              </a:spcBef>
              <a:defRPr sz="1200">
                <a:solidFill>
                  <a:schemeClr val="tx1"/>
                </a:solidFill>
                <a:latin typeface="Arial" pitchFamily="34" charset="0"/>
              </a:defRPr>
            </a:lvl4pPr>
            <a:lvl5pPr marL="2057400" indent="-228600" eaLnBrk="0" hangingPunct="0">
              <a:spcBef>
                <a:spcPct val="30000"/>
              </a:spcBef>
              <a:defRPr sz="1200">
                <a:solidFill>
                  <a:schemeClr val="tx1"/>
                </a:solidFill>
                <a:latin typeface="Arial" pitchFamily="34" charset="0"/>
              </a:defRPr>
            </a:lvl5pPr>
            <a:lvl6pPr marL="2514600" indent="-228600" eaLnBrk="0" fontAlgn="base" hangingPunct="0">
              <a:spcBef>
                <a:spcPct val="30000"/>
              </a:spcBef>
              <a:spcAft>
                <a:spcPct val="0"/>
              </a:spcAft>
              <a:defRPr sz="1200">
                <a:solidFill>
                  <a:schemeClr val="tx1"/>
                </a:solidFill>
                <a:latin typeface="Arial" pitchFamily="34" charset="0"/>
              </a:defRPr>
            </a:lvl6pPr>
            <a:lvl7pPr marL="2971800" indent="-228600" eaLnBrk="0" fontAlgn="base" hangingPunct="0">
              <a:spcBef>
                <a:spcPct val="30000"/>
              </a:spcBef>
              <a:spcAft>
                <a:spcPct val="0"/>
              </a:spcAft>
              <a:defRPr sz="1200">
                <a:solidFill>
                  <a:schemeClr val="tx1"/>
                </a:solidFill>
                <a:latin typeface="Arial" pitchFamily="34" charset="0"/>
              </a:defRPr>
            </a:lvl7pPr>
            <a:lvl8pPr marL="3429000" indent="-228600" eaLnBrk="0" fontAlgn="base" hangingPunct="0">
              <a:spcBef>
                <a:spcPct val="30000"/>
              </a:spcBef>
              <a:spcAft>
                <a:spcPct val="0"/>
              </a:spcAft>
              <a:defRPr sz="1200">
                <a:solidFill>
                  <a:schemeClr val="tx1"/>
                </a:solidFill>
                <a:latin typeface="Arial" pitchFamily="34" charset="0"/>
              </a:defRPr>
            </a:lvl8pPr>
            <a:lvl9pPr marL="3886200" indent="-228600" eaLnBrk="0" fontAlgn="base" hangingPunct="0">
              <a:spcBef>
                <a:spcPct val="30000"/>
              </a:spcBef>
              <a:spcAft>
                <a:spcPct val="0"/>
              </a:spcAft>
              <a:defRPr sz="1200">
                <a:solidFill>
                  <a:schemeClr val="tx1"/>
                </a:solidFill>
                <a:latin typeface="Arial" pitchFamily="34" charset="0"/>
              </a:defRPr>
            </a:lvl9pPr>
          </a:lstStyle>
          <a:p>
            <a:pPr eaLnBrk="1" hangingPunct="1">
              <a:spcBef>
                <a:spcPct val="0"/>
              </a:spcBef>
            </a:pPr>
            <a:fld id="{76B685EA-5E20-4D34-A1C4-1DF3DACB7A16}" type="slidenum">
              <a:rPr lang="en-GB" altLang="fr-FR" smtClean="0">
                <a:solidFill>
                  <a:srgbClr val="000000"/>
                </a:solidFill>
              </a:rPr>
              <a:pPr eaLnBrk="1" hangingPunct="1">
                <a:spcBef>
                  <a:spcPct val="0"/>
                </a:spcBef>
              </a:pPr>
              <a:t>16</a:t>
            </a:fld>
            <a:endParaRPr lang="en-GB" altLang="fr-FR" smtClean="0">
              <a:solidFill>
                <a:srgbClr val="000000"/>
              </a:solidFill>
            </a:endParaRPr>
          </a:p>
        </p:txBody>
      </p:sp>
    </p:spTree>
    <p:extLst>
      <p:ext uri="{BB962C8B-B14F-4D97-AF65-F5344CB8AC3E}">
        <p14:creationId xmlns:p14="http://schemas.microsoft.com/office/powerpoint/2010/main" val="34430800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Slide Image Placeholder 1"/>
          <p:cNvSpPr>
            <a:spLocks noGrp="1" noRot="1" noChangeAspect="1" noTextEdit="1"/>
          </p:cNvSpPr>
          <p:nvPr>
            <p:ph type="sldImg"/>
          </p:nvPr>
        </p:nvSpPr>
        <p:spPr>
          <a:ln/>
        </p:spPr>
      </p:sp>
      <p:sp>
        <p:nvSpPr>
          <p:cNvPr id="15360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buFontTx/>
              <a:buChar char="•"/>
            </a:pPr>
            <a:r>
              <a:rPr lang="en-GB" altLang="fr-FR" sz="1000" smtClean="0"/>
              <a:t>Need an even number of groups. In this explanation we will assume that there are two groups of approximately five people.</a:t>
            </a:r>
          </a:p>
          <a:p>
            <a:pPr eaLnBrk="1" hangingPunct="1">
              <a:buFontTx/>
              <a:buChar char="•"/>
            </a:pPr>
            <a:r>
              <a:rPr lang="en-GB" altLang="fr-FR" sz="1000" smtClean="0"/>
              <a:t>One group is the board of regional managers for a cinema chain, the other group are the potential customers of a cinema that is about to be opened by the chain</a:t>
            </a:r>
          </a:p>
          <a:p>
            <a:pPr eaLnBrk="1" hangingPunct="1">
              <a:buFontTx/>
              <a:buChar char="•"/>
            </a:pPr>
            <a:r>
              <a:rPr lang="en-GB" altLang="fr-FR" sz="1000" smtClean="0"/>
              <a:t>Facilitator will play the role of the manager for the new cinema. The facilitator will ask each group; “what are your requirements for the new cinema?”</a:t>
            </a:r>
          </a:p>
          <a:p>
            <a:pPr eaLnBrk="1" hangingPunct="1">
              <a:buFontTx/>
              <a:buChar char="•"/>
            </a:pPr>
            <a:r>
              <a:rPr lang="en-GB" altLang="fr-FR" sz="1000" smtClean="0"/>
              <a:t>Expect the requirements from either group to differ. Use the exercise to introduce the idea that the customer’s requirements are the most important thing and that if they are not taken into account, then the wrong expectations will be met, even if you follow the business’ requirements</a:t>
            </a:r>
          </a:p>
        </p:txBody>
      </p:sp>
      <p:sp>
        <p:nvSpPr>
          <p:cNvPr id="15360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pitchFamily="34" charset="0"/>
              </a:defRPr>
            </a:lvl1pPr>
            <a:lvl2pPr marL="742950" indent="-285750" eaLnBrk="0" hangingPunct="0">
              <a:spcBef>
                <a:spcPct val="30000"/>
              </a:spcBef>
              <a:defRPr sz="1200">
                <a:solidFill>
                  <a:schemeClr val="tx1"/>
                </a:solidFill>
                <a:latin typeface="Arial" pitchFamily="34" charset="0"/>
              </a:defRPr>
            </a:lvl2pPr>
            <a:lvl3pPr marL="1143000" indent="-228600" eaLnBrk="0" hangingPunct="0">
              <a:spcBef>
                <a:spcPct val="30000"/>
              </a:spcBef>
              <a:defRPr sz="1200">
                <a:solidFill>
                  <a:schemeClr val="tx1"/>
                </a:solidFill>
                <a:latin typeface="Arial" pitchFamily="34" charset="0"/>
              </a:defRPr>
            </a:lvl3pPr>
            <a:lvl4pPr marL="1600200" indent="-228600" eaLnBrk="0" hangingPunct="0">
              <a:spcBef>
                <a:spcPct val="30000"/>
              </a:spcBef>
              <a:defRPr sz="1200">
                <a:solidFill>
                  <a:schemeClr val="tx1"/>
                </a:solidFill>
                <a:latin typeface="Arial" pitchFamily="34" charset="0"/>
              </a:defRPr>
            </a:lvl4pPr>
            <a:lvl5pPr marL="2057400" indent="-228600" eaLnBrk="0" hangingPunct="0">
              <a:spcBef>
                <a:spcPct val="30000"/>
              </a:spcBef>
              <a:defRPr sz="1200">
                <a:solidFill>
                  <a:schemeClr val="tx1"/>
                </a:solidFill>
                <a:latin typeface="Arial" pitchFamily="34" charset="0"/>
              </a:defRPr>
            </a:lvl5pPr>
            <a:lvl6pPr marL="2514600" indent="-228600" eaLnBrk="0" fontAlgn="base" hangingPunct="0">
              <a:spcBef>
                <a:spcPct val="30000"/>
              </a:spcBef>
              <a:spcAft>
                <a:spcPct val="0"/>
              </a:spcAft>
              <a:defRPr sz="1200">
                <a:solidFill>
                  <a:schemeClr val="tx1"/>
                </a:solidFill>
                <a:latin typeface="Arial" pitchFamily="34" charset="0"/>
              </a:defRPr>
            </a:lvl6pPr>
            <a:lvl7pPr marL="2971800" indent="-228600" eaLnBrk="0" fontAlgn="base" hangingPunct="0">
              <a:spcBef>
                <a:spcPct val="30000"/>
              </a:spcBef>
              <a:spcAft>
                <a:spcPct val="0"/>
              </a:spcAft>
              <a:defRPr sz="1200">
                <a:solidFill>
                  <a:schemeClr val="tx1"/>
                </a:solidFill>
                <a:latin typeface="Arial" pitchFamily="34" charset="0"/>
              </a:defRPr>
            </a:lvl7pPr>
            <a:lvl8pPr marL="3429000" indent="-228600" eaLnBrk="0" fontAlgn="base" hangingPunct="0">
              <a:spcBef>
                <a:spcPct val="30000"/>
              </a:spcBef>
              <a:spcAft>
                <a:spcPct val="0"/>
              </a:spcAft>
              <a:defRPr sz="1200">
                <a:solidFill>
                  <a:schemeClr val="tx1"/>
                </a:solidFill>
                <a:latin typeface="Arial" pitchFamily="34" charset="0"/>
              </a:defRPr>
            </a:lvl8pPr>
            <a:lvl9pPr marL="3886200" indent="-228600" eaLnBrk="0" fontAlgn="base" hangingPunct="0">
              <a:spcBef>
                <a:spcPct val="30000"/>
              </a:spcBef>
              <a:spcAft>
                <a:spcPct val="0"/>
              </a:spcAft>
              <a:defRPr sz="1200">
                <a:solidFill>
                  <a:schemeClr val="tx1"/>
                </a:solidFill>
                <a:latin typeface="Arial" pitchFamily="34" charset="0"/>
              </a:defRPr>
            </a:lvl9pPr>
          </a:lstStyle>
          <a:p>
            <a:pPr eaLnBrk="1" hangingPunct="1">
              <a:spcBef>
                <a:spcPct val="0"/>
              </a:spcBef>
            </a:pPr>
            <a:fld id="{D7839DC3-7E5B-4FA4-AA6E-3AEEC2EB7C74}" type="slidenum">
              <a:rPr lang="en-GB" altLang="fr-FR" smtClean="0"/>
              <a:pPr eaLnBrk="1" hangingPunct="1">
                <a:spcBef>
                  <a:spcPct val="0"/>
                </a:spcBef>
              </a:pPr>
              <a:t>19</a:t>
            </a:fld>
            <a:endParaRPr lang="en-GB" altLang="fr-FR" smtClean="0"/>
          </a:p>
        </p:txBody>
      </p:sp>
    </p:spTree>
    <p:extLst>
      <p:ext uri="{BB962C8B-B14F-4D97-AF65-F5344CB8AC3E}">
        <p14:creationId xmlns:p14="http://schemas.microsoft.com/office/powerpoint/2010/main" val="39667951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2"/>
          <p:cNvSpPr>
            <a:spLocks noGrp="1" noRot="1" noChangeAspect="1" noChangeArrowheads="1" noTextEdit="1"/>
          </p:cNvSpPr>
          <p:nvPr>
            <p:ph type="sldImg"/>
          </p:nvPr>
        </p:nvSpPr>
        <p:spPr>
          <a:ln/>
        </p:spPr>
      </p:sp>
      <p:sp>
        <p:nvSpPr>
          <p:cNvPr id="15462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fr-FR" smtClean="0">
              <a:ea typeface="MS PGothic" pitchFamily="34" charset="-128"/>
            </a:endParaRPr>
          </a:p>
        </p:txBody>
      </p:sp>
    </p:spTree>
    <p:extLst>
      <p:ext uri="{BB962C8B-B14F-4D97-AF65-F5344CB8AC3E}">
        <p14:creationId xmlns:p14="http://schemas.microsoft.com/office/powerpoint/2010/main" val="40850892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pitchFamily="34" charset="0"/>
              </a:defRPr>
            </a:lvl1pPr>
            <a:lvl2pPr marL="742950" indent="-285750" eaLnBrk="0" hangingPunct="0">
              <a:spcBef>
                <a:spcPct val="30000"/>
              </a:spcBef>
              <a:defRPr sz="1200">
                <a:solidFill>
                  <a:schemeClr val="tx1"/>
                </a:solidFill>
                <a:latin typeface="Arial" pitchFamily="34" charset="0"/>
              </a:defRPr>
            </a:lvl2pPr>
            <a:lvl3pPr marL="1143000" indent="-228600" eaLnBrk="0" hangingPunct="0">
              <a:spcBef>
                <a:spcPct val="30000"/>
              </a:spcBef>
              <a:defRPr sz="1200">
                <a:solidFill>
                  <a:schemeClr val="tx1"/>
                </a:solidFill>
                <a:latin typeface="Arial" pitchFamily="34" charset="0"/>
              </a:defRPr>
            </a:lvl3pPr>
            <a:lvl4pPr marL="1600200" indent="-228600" eaLnBrk="0" hangingPunct="0">
              <a:spcBef>
                <a:spcPct val="30000"/>
              </a:spcBef>
              <a:defRPr sz="1200">
                <a:solidFill>
                  <a:schemeClr val="tx1"/>
                </a:solidFill>
                <a:latin typeface="Arial" pitchFamily="34" charset="0"/>
              </a:defRPr>
            </a:lvl4pPr>
            <a:lvl5pPr marL="2057400" indent="-228600" eaLnBrk="0" hangingPunct="0">
              <a:spcBef>
                <a:spcPct val="30000"/>
              </a:spcBef>
              <a:defRPr sz="1200">
                <a:solidFill>
                  <a:schemeClr val="tx1"/>
                </a:solidFill>
                <a:latin typeface="Arial" pitchFamily="34" charset="0"/>
              </a:defRPr>
            </a:lvl5pPr>
            <a:lvl6pPr marL="2514600" indent="-228600" eaLnBrk="0" fontAlgn="base" hangingPunct="0">
              <a:spcBef>
                <a:spcPct val="30000"/>
              </a:spcBef>
              <a:spcAft>
                <a:spcPct val="0"/>
              </a:spcAft>
              <a:defRPr sz="1200">
                <a:solidFill>
                  <a:schemeClr val="tx1"/>
                </a:solidFill>
                <a:latin typeface="Arial" pitchFamily="34" charset="0"/>
              </a:defRPr>
            </a:lvl6pPr>
            <a:lvl7pPr marL="2971800" indent="-228600" eaLnBrk="0" fontAlgn="base" hangingPunct="0">
              <a:spcBef>
                <a:spcPct val="30000"/>
              </a:spcBef>
              <a:spcAft>
                <a:spcPct val="0"/>
              </a:spcAft>
              <a:defRPr sz="1200">
                <a:solidFill>
                  <a:schemeClr val="tx1"/>
                </a:solidFill>
                <a:latin typeface="Arial" pitchFamily="34" charset="0"/>
              </a:defRPr>
            </a:lvl7pPr>
            <a:lvl8pPr marL="3429000" indent="-228600" eaLnBrk="0" fontAlgn="base" hangingPunct="0">
              <a:spcBef>
                <a:spcPct val="30000"/>
              </a:spcBef>
              <a:spcAft>
                <a:spcPct val="0"/>
              </a:spcAft>
              <a:defRPr sz="1200">
                <a:solidFill>
                  <a:schemeClr val="tx1"/>
                </a:solidFill>
                <a:latin typeface="Arial" pitchFamily="34" charset="0"/>
              </a:defRPr>
            </a:lvl8pPr>
            <a:lvl9pPr marL="3886200" indent="-228600" eaLnBrk="0" fontAlgn="base" hangingPunct="0">
              <a:spcBef>
                <a:spcPct val="30000"/>
              </a:spcBef>
              <a:spcAft>
                <a:spcPct val="0"/>
              </a:spcAft>
              <a:defRPr sz="1200">
                <a:solidFill>
                  <a:schemeClr val="tx1"/>
                </a:solidFill>
                <a:latin typeface="Arial" pitchFamily="34" charset="0"/>
              </a:defRPr>
            </a:lvl9pPr>
          </a:lstStyle>
          <a:p>
            <a:pPr eaLnBrk="1" hangingPunct="1">
              <a:spcBef>
                <a:spcPct val="0"/>
              </a:spcBef>
            </a:pPr>
            <a:fld id="{D416BCEB-1B83-43C4-9922-4DF97BF70C95}" type="slidenum">
              <a:rPr lang="en-GB" altLang="fr-FR" smtClean="0">
                <a:solidFill>
                  <a:srgbClr val="000000"/>
                </a:solidFill>
              </a:rPr>
              <a:pPr eaLnBrk="1" hangingPunct="1">
                <a:spcBef>
                  <a:spcPct val="0"/>
                </a:spcBef>
              </a:pPr>
              <a:t>27</a:t>
            </a:fld>
            <a:endParaRPr lang="en-GB" altLang="fr-FR" smtClean="0">
              <a:solidFill>
                <a:srgbClr val="000000"/>
              </a:solidFill>
            </a:endParaRPr>
          </a:p>
        </p:txBody>
      </p:sp>
      <p:sp>
        <p:nvSpPr>
          <p:cNvPr id="155651" name="Rectangle 2"/>
          <p:cNvSpPr>
            <a:spLocks noGrp="1" noRot="1" noChangeAspect="1" noChangeArrowheads="1" noTextEdit="1"/>
          </p:cNvSpPr>
          <p:nvPr>
            <p:ph type="sldImg"/>
          </p:nvPr>
        </p:nvSpPr>
        <p:spPr>
          <a:ln/>
        </p:spPr>
      </p:sp>
      <p:sp>
        <p:nvSpPr>
          <p:cNvPr id="1556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buFontTx/>
              <a:buChar char="•"/>
            </a:pPr>
            <a:r>
              <a:rPr lang="en-GB" altLang="fr-FR" smtClean="0"/>
              <a:t>Take the high level steps in the process and create a post-it for each</a:t>
            </a:r>
          </a:p>
          <a:p>
            <a:pPr eaLnBrk="1" hangingPunct="1">
              <a:buFontTx/>
              <a:buChar char="•"/>
            </a:pPr>
            <a:r>
              <a:rPr lang="en-GB" altLang="fr-FR" smtClean="0"/>
              <a:t>Lay the post-its in the order in which they happen within the process taking account of the parallel nature of certain steps</a:t>
            </a:r>
          </a:p>
          <a:p>
            <a:pPr eaLnBrk="1" hangingPunct="1">
              <a:buFontTx/>
              <a:buChar char="•"/>
            </a:pPr>
            <a:r>
              <a:rPr lang="en-GB" altLang="fr-FR" smtClean="0"/>
              <a:t>You may wish to consider if flow is ‘pull’ or ‘push’ within the high level process flow diagram</a:t>
            </a:r>
          </a:p>
          <a:p>
            <a:pPr eaLnBrk="1" hangingPunct="1">
              <a:buFontTx/>
              <a:buChar char="•"/>
            </a:pPr>
            <a:r>
              <a:rPr lang="en-GB" altLang="fr-FR" smtClean="0"/>
              <a:t>Following on from this, after ‘seeing is believing’ each step will be mapped within the Value Stream Map</a:t>
            </a:r>
          </a:p>
        </p:txBody>
      </p:sp>
    </p:spTree>
    <p:extLst>
      <p:ext uri="{BB962C8B-B14F-4D97-AF65-F5344CB8AC3E}">
        <p14:creationId xmlns:p14="http://schemas.microsoft.com/office/powerpoint/2010/main" val="17093793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pitchFamily="34" charset="0"/>
              </a:defRPr>
            </a:lvl1pPr>
            <a:lvl2pPr marL="742950" indent="-285750" eaLnBrk="0" hangingPunct="0">
              <a:spcBef>
                <a:spcPct val="30000"/>
              </a:spcBef>
              <a:defRPr sz="1200">
                <a:solidFill>
                  <a:schemeClr val="tx1"/>
                </a:solidFill>
                <a:latin typeface="Arial" pitchFamily="34" charset="0"/>
              </a:defRPr>
            </a:lvl2pPr>
            <a:lvl3pPr marL="1143000" indent="-228600" eaLnBrk="0" hangingPunct="0">
              <a:spcBef>
                <a:spcPct val="30000"/>
              </a:spcBef>
              <a:defRPr sz="1200">
                <a:solidFill>
                  <a:schemeClr val="tx1"/>
                </a:solidFill>
                <a:latin typeface="Arial" pitchFamily="34" charset="0"/>
              </a:defRPr>
            </a:lvl3pPr>
            <a:lvl4pPr marL="1600200" indent="-228600" eaLnBrk="0" hangingPunct="0">
              <a:spcBef>
                <a:spcPct val="30000"/>
              </a:spcBef>
              <a:defRPr sz="1200">
                <a:solidFill>
                  <a:schemeClr val="tx1"/>
                </a:solidFill>
                <a:latin typeface="Arial" pitchFamily="34" charset="0"/>
              </a:defRPr>
            </a:lvl4pPr>
            <a:lvl5pPr marL="2057400" indent="-228600" eaLnBrk="0" hangingPunct="0">
              <a:spcBef>
                <a:spcPct val="30000"/>
              </a:spcBef>
              <a:defRPr sz="1200">
                <a:solidFill>
                  <a:schemeClr val="tx1"/>
                </a:solidFill>
                <a:latin typeface="Arial" pitchFamily="34" charset="0"/>
              </a:defRPr>
            </a:lvl5pPr>
            <a:lvl6pPr marL="2514600" indent="-228600" eaLnBrk="0" fontAlgn="base" hangingPunct="0">
              <a:spcBef>
                <a:spcPct val="30000"/>
              </a:spcBef>
              <a:spcAft>
                <a:spcPct val="0"/>
              </a:spcAft>
              <a:defRPr sz="1200">
                <a:solidFill>
                  <a:schemeClr val="tx1"/>
                </a:solidFill>
                <a:latin typeface="Arial" pitchFamily="34" charset="0"/>
              </a:defRPr>
            </a:lvl6pPr>
            <a:lvl7pPr marL="2971800" indent="-228600" eaLnBrk="0" fontAlgn="base" hangingPunct="0">
              <a:spcBef>
                <a:spcPct val="30000"/>
              </a:spcBef>
              <a:spcAft>
                <a:spcPct val="0"/>
              </a:spcAft>
              <a:defRPr sz="1200">
                <a:solidFill>
                  <a:schemeClr val="tx1"/>
                </a:solidFill>
                <a:latin typeface="Arial" pitchFamily="34" charset="0"/>
              </a:defRPr>
            </a:lvl7pPr>
            <a:lvl8pPr marL="3429000" indent="-228600" eaLnBrk="0" fontAlgn="base" hangingPunct="0">
              <a:spcBef>
                <a:spcPct val="30000"/>
              </a:spcBef>
              <a:spcAft>
                <a:spcPct val="0"/>
              </a:spcAft>
              <a:defRPr sz="1200">
                <a:solidFill>
                  <a:schemeClr val="tx1"/>
                </a:solidFill>
                <a:latin typeface="Arial" pitchFamily="34" charset="0"/>
              </a:defRPr>
            </a:lvl8pPr>
            <a:lvl9pPr marL="3886200" indent="-228600" eaLnBrk="0" fontAlgn="base" hangingPunct="0">
              <a:spcBef>
                <a:spcPct val="30000"/>
              </a:spcBef>
              <a:spcAft>
                <a:spcPct val="0"/>
              </a:spcAft>
              <a:defRPr sz="1200">
                <a:solidFill>
                  <a:schemeClr val="tx1"/>
                </a:solidFill>
                <a:latin typeface="Arial" pitchFamily="34" charset="0"/>
              </a:defRPr>
            </a:lvl9pPr>
          </a:lstStyle>
          <a:p>
            <a:pPr eaLnBrk="1" hangingPunct="1">
              <a:spcBef>
                <a:spcPct val="0"/>
              </a:spcBef>
            </a:pPr>
            <a:fld id="{D416BCEB-1B83-43C4-9922-4DF97BF70C95}" type="slidenum">
              <a:rPr lang="en-GB" altLang="fr-FR" smtClean="0">
                <a:solidFill>
                  <a:srgbClr val="000000"/>
                </a:solidFill>
              </a:rPr>
              <a:pPr eaLnBrk="1" hangingPunct="1">
                <a:spcBef>
                  <a:spcPct val="0"/>
                </a:spcBef>
              </a:pPr>
              <a:t>28</a:t>
            </a:fld>
            <a:endParaRPr lang="en-GB" altLang="fr-FR" smtClean="0">
              <a:solidFill>
                <a:srgbClr val="000000"/>
              </a:solidFill>
            </a:endParaRPr>
          </a:p>
        </p:txBody>
      </p:sp>
      <p:sp>
        <p:nvSpPr>
          <p:cNvPr id="155651" name="Rectangle 2"/>
          <p:cNvSpPr>
            <a:spLocks noGrp="1" noRot="1" noChangeAspect="1" noChangeArrowheads="1" noTextEdit="1"/>
          </p:cNvSpPr>
          <p:nvPr>
            <p:ph type="sldImg"/>
          </p:nvPr>
        </p:nvSpPr>
        <p:spPr>
          <a:ln/>
        </p:spPr>
      </p:sp>
      <p:sp>
        <p:nvSpPr>
          <p:cNvPr id="1556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buFontTx/>
              <a:buChar char="•"/>
            </a:pPr>
            <a:r>
              <a:rPr lang="en-GB" altLang="fr-FR" smtClean="0"/>
              <a:t>Take the high level steps in the process and create a post-it for each</a:t>
            </a:r>
          </a:p>
          <a:p>
            <a:pPr eaLnBrk="1" hangingPunct="1">
              <a:buFontTx/>
              <a:buChar char="•"/>
            </a:pPr>
            <a:r>
              <a:rPr lang="en-GB" altLang="fr-FR" smtClean="0"/>
              <a:t>Lay the post-its in the order in which they happen within the process taking account of the parallel nature of certain steps</a:t>
            </a:r>
          </a:p>
          <a:p>
            <a:pPr eaLnBrk="1" hangingPunct="1">
              <a:buFontTx/>
              <a:buChar char="•"/>
            </a:pPr>
            <a:r>
              <a:rPr lang="en-GB" altLang="fr-FR" smtClean="0"/>
              <a:t>You may wish to consider if flow is ‘pull’ or ‘push’ within the high level process flow diagram</a:t>
            </a:r>
          </a:p>
          <a:p>
            <a:pPr eaLnBrk="1" hangingPunct="1">
              <a:buFontTx/>
              <a:buChar char="•"/>
            </a:pPr>
            <a:r>
              <a:rPr lang="en-GB" altLang="fr-FR" smtClean="0"/>
              <a:t>Following on from this, after ‘seeing is believing’ each step will be mapped within the Value Stream Map</a:t>
            </a:r>
          </a:p>
        </p:txBody>
      </p:sp>
    </p:spTree>
    <p:extLst>
      <p:ext uri="{BB962C8B-B14F-4D97-AF65-F5344CB8AC3E}">
        <p14:creationId xmlns:p14="http://schemas.microsoft.com/office/powerpoint/2010/main" val="1920672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pitchFamily="34" charset="0"/>
              </a:defRPr>
            </a:lvl1pPr>
            <a:lvl2pPr marL="742950" indent="-285750" eaLnBrk="0" hangingPunct="0">
              <a:spcBef>
                <a:spcPct val="30000"/>
              </a:spcBef>
              <a:defRPr sz="1200">
                <a:solidFill>
                  <a:schemeClr val="tx1"/>
                </a:solidFill>
                <a:latin typeface="Arial" pitchFamily="34" charset="0"/>
              </a:defRPr>
            </a:lvl2pPr>
            <a:lvl3pPr marL="1143000" indent="-228600" eaLnBrk="0" hangingPunct="0">
              <a:spcBef>
                <a:spcPct val="30000"/>
              </a:spcBef>
              <a:defRPr sz="1200">
                <a:solidFill>
                  <a:schemeClr val="tx1"/>
                </a:solidFill>
                <a:latin typeface="Arial" pitchFamily="34" charset="0"/>
              </a:defRPr>
            </a:lvl3pPr>
            <a:lvl4pPr marL="1600200" indent="-228600" eaLnBrk="0" hangingPunct="0">
              <a:spcBef>
                <a:spcPct val="30000"/>
              </a:spcBef>
              <a:defRPr sz="1200">
                <a:solidFill>
                  <a:schemeClr val="tx1"/>
                </a:solidFill>
                <a:latin typeface="Arial" pitchFamily="34" charset="0"/>
              </a:defRPr>
            </a:lvl4pPr>
            <a:lvl5pPr marL="2057400" indent="-228600" eaLnBrk="0" hangingPunct="0">
              <a:spcBef>
                <a:spcPct val="30000"/>
              </a:spcBef>
              <a:defRPr sz="1200">
                <a:solidFill>
                  <a:schemeClr val="tx1"/>
                </a:solidFill>
                <a:latin typeface="Arial" pitchFamily="34" charset="0"/>
              </a:defRPr>
            </a:lvl5pPr>
            <a:lvl6pPr marL="2514600" indent="-228600" eaLnBrk="0" fontAlgn="base" hangingPunct="0">
              <a:spcBef>
                <a:spcPct val="30000"/>
              </a:spcBef>
              <a:spcAft>
                <a:spcPct val="0"/>
              </a:spcAft>
              <a:defRPr sz="1200">
                <a:solidFill>
                  <a:schemeClr val="tx1"/>
                </a:solidFill>
                <a:latin typeface="Arial" pitchFamily="34" charset="0"/>
              </a:defRPr>
            </a:lvl6pPr>
            <a:lvl7pPr marL="2971800" indent="-228600" eaLnBrk="0" fontAlgn="base" hangingPunct="0">
              <a:spcBef>
                <a:spcPct val="30000"/>
              </a:spcBef>
              <a:spcAft>
                <a:spcPct val="0"/>
              </a:spcAft>
              <a:defRPr sz="1200">
                <a:solidFill>
                  <a:schemeClr val="tx1"/>
                </a:solidFill>
                <a:latin typeface="Arial" pitchFamily="34" charset="0"/>
              </a:defRPr>
            </a:lvl7pPr>
            <a:lvl8pPr marL="3429000" indent="-228600" eaLnBrk="0" fontAlgn="base" hangingPunct="0">
              <a:spcBef>
                <a:spcPct val="30000"/>
              </a:spcBef>
              <a:spcAft>
                <a:spcPct val="0"/>
              </a:spcAft>
              <a:defRPr sz="1200">
                <a:solidFill>
                  <a:schemeClr val="tx1"/>
                </a:solidFill>
                <a:latin typeface="Arial" pitchFamily="34" charset="0"/>
              </a:defRPr>
            </a:lvl8pPr>
            <a:lvl9pPr marL="3886200" indent="-228600" eaLnBrk="0" fontAlgn="base" hangingPunct="0">
              <a:spcBef>
                <a:spcPct val="30000"/>
              </a:spcBef>
              <a:spcAft>
                <a:spcPct val="0"/>
              </a:spcAft>
              <a:defRPr sz="1200">
                <a:solidFill>
                  <a:schemeClr val="tx1"/>
                </a:solidFill>
                <a:latin typeface="Arial" pitchFamily="34" charset="0"/>
              </a:defRPr>
            </a:lvl9pPr>
          </a:lstStyle>
          <a:p>
            <a:pPr eaLnBrk="1" hangingPunct="1">
              <a:spcBef>
                <a:spcPct val="0"/>
              </a:spcBef>
            </a:pPr>
            <a:fld id="{59FD236E-4245-4754-AE9F-BCED3172E732}" type="slidenum">
              <a:rPr lang="en-GB" altLang="fr-FR" smtClean="0">
                <a:solidFill>
                  <a:srgbClr val="000000"/>
                </a:solidFill>
              </a:rPr>
              <a:pPr eaLnBrk="1" hangingPunct="1">
                <a:spcBef>
                  <a:spcPct val="0"/>
                </a:spcBef>
              </a:pPr>
              <a:t>29</a:t>
            </a:fld>
            <a:endParaRPr lang="en-GB" altLang="fr-FR" smtClean="0">
              <a:solidFill>
                <a:srgbClr val="000000"/>
              </a:solidFill>
            </a:endParaRPr>
          </a:p>
        </p:txBody>
      </p:sp>
      <p:sp>
        <p:nvSpPr>
          <p:cNvPr id="156675" name="Rectangle 2"/>
          <p:cNvSpPr>
            <a:spLocks noGrp="1" noRot="1" noChangeAspect="1" noChangeArrowheads="1" noTextEdit="1"/>
          </p:cNvSpPr>
          <p:nvPr>
            <p:ph type="sldImg"/>
          </p:nvPr>
        </p:nvSpPr>
        <p:spPr>
          <a:ln/>
        </p:spPr>
      </p:sp>
      <p:sp>
        <p:nvSpPr>
          <p:cNvPr id="1566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fr-FR" smtClean="0"/>
          </a:p>
        </p:txBody>
      </p:sp>
    </p:spTree>
    <p:extLst>
      <p:ext uri="{BB962C8B-B14F-4D97-AF65-F5344CB8AC3E}">
        <p14:creationId xmlns:p14="http://schemas.microsoft.com/office/powerpoint/2010/main" val="42744258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pitchFamily="34" charset="0"/>
              </a:defRPr>
            </a:lvl1pPr>
            <a:lvl2pPr marL="742950" indent="-285750" eaLnBrk="0" hangingPunct="0">
              <a:spcBef>
                <a:spcPct val="30000"/>
              </a:spcBef>
              <a:defRPr sz="1200">
                <a:solidFill>
                  <a:schemeClr val="tx1"/>
                </a:solidFill>
                <a:latin typeface="Arial" pitchFamily="34" charset="0"/>
              </a:defRPr>
            </a:lvl2pPr>
            <a:lvl3pPr marL="1143000" indent="-228600" eaLnBrk="0" hangingPunct="0">
              <a:spcBef>
                <a:spcPct val="30000"/>
              </a:spcBef>
              <a:defRPr sz="1200">
                <a:solidFill>
                  <a:schemeClr val="tx1"/>
                </a:solidFill>
                <a:latin typeface="Arial" pitchFamily="34" charset="0"/>
              </a:defRPr>
            </a:lvl3pPr>
            <a:lvl4pPr marL="1600200" indent="-228600" eaLnBrk="0" hangingPunct="0">
              <a:spcBef>
                <a:spcPct val="30000"/>
              </a:spcBef>
              <a:defRPr sz="1200">
                <a:solidFill>
                  <a:schemeClr val="tx1"/>
                </a:solidFill>
                <a:latin typeface="Arial" pitchFamily="34" charset="0"/>
              </a:defRPr>
            </a:lvl4pPr>
            <a:lvl5pPr marL="2057400" indent="-228600" eaLnBrk="0" hangingPunct="0">
              <a:spcBef>
                <a:spcPct val="30000"/>
              </a:spcBef>
              <a:defRPr sz="1200">
                <a:solidFill>
                  <a:schemeClr val="tx1"/>
                </a:solidFill>
                <a:latin typeface="Arial" pitchFamily="34" charset="0"/>
              </a:defRPr>
            </a:lvl5pPr>
            <a:lvl6pPr marL="2514600" indent="-228600" eaLnBrk="0" fontAlgn="base" hangingPunct="0">
              <a:spcBef>
                <a:spcPct val="30000"/>
              </a:spcBef>
              <a:spcAft>
                <a:spcPct val="0"/>
              </a:spcAft>
              <a:defRPr sz="1200">
                <a:solidFill>
                  <a:schemeClr val="tx1"/>
                </a:solidFill>
                <a:latin typeface="Arial" pitchFamily="34" charset="0"/>
              </a:defRPr>
            </a:lvl6pPr>
            <a:lvl7pPr marL="2971800" indent="-228600" eaLnBrk="0" fontAlgn="base" hangingPunct="0">
              <a:spcBef>
                <a:spcPct val="30000"/>
              </a:spcBef>
              <a:spcAft>
                <a:spcPct val="0"/>
              </a:spcAft>
              <a:defRPr sz="1200">
                <a:solidFill>
                  <a:schemeClr val="tx1"/>
                </a:solidFill>
                <a:latin typeface="Arial" pitchFamily="34" charset="0"/>
              </a:defRPr>
            </a:lvl7pPr>
            <a:lvl8pPr marL="3429000" indent="-228600" eaLnBrk="0" fontAlgn="base" hangingPunct="0">
              <a:spcBef>
                <a:spcPct val="30000"/>
              </a:spcBef>
              <a:spcAft>
                <a:spcPct val="0"/>
              </a:spcAft>
              <a:defRPr sz="1200">
                <a:solidFill>
                  <a:schemeClr val="tx1"/>
                </a:solidFill>
                <a:latin typeface="Arial" pitchFamily="34" charset="0"/>
              </a:defRPr>
            </a:lvl8pPr>
            <a:lvl9pPr marL="3886200" indent="-228600" eaLnBrk="0" fontAlgn="base" hangingPunct="0">
              <a:spcBef>
                <a:spcPct val="30000"/>
              </a:spcBef>
              <a:spcAft>
                <a:spcPct val="0"/>
              </a:spcAft>
              <a:defRPr sz="1200">
                <a:solidFill>
                  <a:schemeClr val="tx1"/>
                </a:solidFill>
                <a:latin typeface="Arial" pitchFamily="34" charset="0"/>
              </a:defRPr>
            </a:lvl9pPr>
          </a:lstStyle>
          <a:p>
            <a:pPr eaLnBrk="1" hangingPunct="1">
              <a:spcBef>
                <a:spcPct val="0"/>
              </a:spcBef>
            </a:pPr>
            <a:fld id="{EA8E1EED-7510-46EA-A928-393A72CE21B4}" type="slidenum">
              <a:rPr lang="en-GB" altLang="fr-FR" smtClean="0">
                <a:solidFill>
                  <a:srgbClr val="000000"/>
                </a:solidFill>
              </a:rPr>
              <a:pPr eaLnBrk="1" hangingPunct="1">
                <a:spcBef>
                  <a:spcPct val="0"/>
                </a:spcBef>
              </a:pPr>
              <a:t>30</a:t>
            </a:fld>
            <a:endParaRPr lang="en-GB" altLang="fr-FR" smtClean="0">
              <a:solidFill>
                <a:srgbClr val="000000"/>
              </a:solidFill>
            </a:endParaRPr>
          </a:p>
        </p:txBody>
      </p:sp>
      <p:sp>
        <p:nvSpPr>
          <p:cNvPr id="157699" name="Rectangle 2"/>
          <p:cNvSpPr>
            <a:spLocks noGrp="1" noRot="1" noChangeAspect="1" noChangeArrowheads="1" noTextEdit="1"/>
          </p:cNvSpPr>
          <p:nvPr>
            <p:ph type="sldImg"/>
          </p:nvPr>
        </p:nvSpPr>
        <p:spPr>
          <a:ln/>
        </p:spPr>
      </p:sp>
      <p:sp>
        <p:nvSpPr>
          <p:cNvPr id="1577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fr-FR" smtClean="0"/>
          </a:p>
        </p:txBody>
      </p:sp>
    </p:spTree>
    <p:extLst>
      <p:ext uri="{BB962C8B-B14F-4D97-AF65-F5344CB8AC3E}">
        <p14:creationId xmlns:p14="http://schemas.microsoft.com/office/powerpoint/2010/main" val="16339011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pitchFamily="34" charset="0"/>
              </a:defRPr>
            </a:lvl1pPr>
            <a:lvl2pPr marL="742950" indent="-285750" eaLnBrk="0" hangingPunct="0">
              <a:spcBef>
                <a:spcPct val="30000"/>
              </a:spcBef>
              <a:defRPr sz="1200">
                <a:solidFill>
                  <a:schemeClr val="tx1"/>
                </a:solidFill>
                <a:latin typeface="Arial" pitchFamily="34" charset="0"/>
              </a:defRPr>
            </a:lvl2pPr>
            <a:lvl3pPr marL="1143000" indent="-228600" eaLnBrk="0" hangingPunct="0">
              <a:spcBef>
                <a:spcPct val="30000"/>
              </a:spcBef>
              <a:defRPr sz="1200">
                <a:solidFill>
                  <a:schemeClr val="tx1"/>
                </a:solidFill>
                <a:latin typeface="Arial" pitchFamily="34" charset="0"/>
              </a:defRPr>
            </a:lvl3pPr>
            <a:lvl4pPr marL="1600200" indent="-228600" eaLnBrk="0" hangingPunct="0">
              <a:spcBef>
                <a:spcPct val="30000"/>
              </a:spcBef>
              <a:defRPr sz="1200">
                <a:solidFill>
                  <a:schemeClr val="tx1"/>
                </a:solidFill>
                <a:latin typeface="Arial" pitchFamily="34" charset="0"/>
              </a:defRPr>
            </a:lvl4pPr>
            <a:lvl5pPr marL="2057400" indent="-228600" eaLnBrk="0" hangingPunct="0">
              <a:spcBef>
                <a:spcPct val="30000"/>
              </a:spcBef>
              <a:defRPr sz="1200">
                <a:solidFill>
                  <a:schemeClr val="tx1"/>
                </a:solidFill>
                <a:latin typeface="Arial" pitchFamily="34" charset="0"/>
              </a:defRPr>
            </a:lvl5pPr>
            <a:lvl6pPr marL="2514600" indent="-228600" eaLnBrk="0" fontAlgn="base" hangingPunct="0">
              <a:spcBef>
                <a:spcPct val="30000"/>
              </a:spcBef>
              <a:spcAft>
                <a:spcPct val="0"/>
              </a:spcAft>
              <a:defRPr sz="1200">
                <a:solidFill>
                  <a:schemeClr val="tx1"/>
                </a:solidFill>
                <a:latin typeface="Arial" pitchFamily="34" charset="0"/>
              </a:defRPr>
            </a:lvl6pPr>
            <a:lvl7pPr marL="2971800" indent="-228600" eaLnBrk="0" fontAlgn="base" hangingPunct="0">
              <a:spcBef>
                <a:spcPct val="30000"/>
              </a:spcBef>
              <a:spcAft>
                <a:spcPct val="0"/>
              </a:spcAft>
              <a:defRPr sz="1200">
                <a:solidFill>
                  <a:schemeClr val="tx1"/>
                </a:solidFill>
                <a:latin typeface="Arial" pitchFamily="34" charset="0"/>
              </a:defRPr>
            </a:lvl7pPr>
            <a:lvl8pPr marL="3429000" indent="-228600" eaLnBrk="0" fontAlgn="base" hangingPunct="0">
              <a:spcBef>
                <a:spcPct val="30000"/>
              </a:spcBef>
              <a:spcAft>
                <a:spcPct val="0"/>
              </a:spcAft>
              <a:defRPr sz="1200">
                <a:solidFill>
                  <a:schemeClr val="tx1"/>
                </a:solidFill>
                <a:latin typeface="Arial" pitchFamily="34" charset="0"/>
              </a:defRPr>
            </a:lvl8pPr>
            <a:lvl9pPr marL="3886200" indent="-228600" eaLnBrk="0" fontAlgn="base" hangingPunct="0">
              <a:spcBef>
                <a:spcPct val="30000"/>
              </a:spcBef>
              <a:spcAft>
                <a:spcPct val="0"/>
              </a:spcAft>
              <a:defRPr sz="1200">
                <a:solidFill>
                  <a:schemeClr val="tx1"/>
                </a:solidFill>
                <a:latin typeface="Arial" pitchFamily="34" charset="0"/>
              </a:defRPr>
            </a:lvl9pPr>
          </a:lstStyle>
          <a:p>
            <a:pPr eaLnBrk="1" hangingPunct="1">
              <a:spcBef>
                <a:spcPct val="0"/>
              </a:spcBef>
            </a:pPr>
            <a:fld id="{CAB045C8-7DB0-485A-9F25-53FFC3E683A4}" type="slidenum">
              <a:rPr lang="en-GB" altLang="fr-FR" smtClean="0"/>
              <a:pPr eaLnBrk="1" hangingPunct="1">
                <a:spcBef>
                  <a:spcPct val="0"/>
                </a:spcBef>
              </a:pPr>
              <a:t>4</a:t>
            </a:fld>
            <a:endParaRPr lang="en-GB" altLang="fr-FR" smtClean="0"/>
          </a:p>
        </p:txBody>
      </p:sp>
      <p:sp>
        <p:nvSpPr>
          <p:cNvPr id="146435" name="Rectangle 2"/>
          <p:cNvSpPr>
            <a:spLocks noGrp="1" noRot="1" noChangeAspect="1" noChangeArrowheads="1" noTextEdit="1"/>
          </p:cNvSpPr>
          <p:nvPr>
            <p:ph type="sldImg"/>
          </p:nvPr>
        </p:nvSpPr>
        <p:spPr>
          <a:ln/>
        </p:spPr>
      </p:sp>
      <p:sp>
        <p:nvSpPr>
          <p:cNvPr id="1464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GB" altLang="fr-FR" smtClean="0"/>
              <a:t>Version </a:t>
            </a:r>
          </a:p>
        </p:txBody>
      </p:sp>
    </p:spTree>
    <p:extLst>
      <p:ext uri="{BB962C8B-B14F-4D97-AF65-F5344CB8AC3E}">
        <p14:creationId xmlns:p14="http://schemas.microsoft.com/office/powerpoint/2010/main" val="9429742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pitchFamily="34" charset="0"/>
              </a:defRPr>
            </a:lvl1pPr>
            <a:lvl2pPr marL="742950" indent="-285750" eaLnBrk="0" hangingPunct="0">
              <a:spcBef>
                <a:spcPct val="30000"/>
              </a:spcBef>
              <a:defRPr sz="1200">
                <a:solidFill>
                  <a:schemeClr val="tx1"/>
                </a:solidFill>
                <a:latin typeface="Arial" pitchFamily="34" charset="0"/>
              </a:defRPr>
            </a:lvl2pPr>
            <a:lvl3pPr marL="1143000" indent="-228600" eaLnBrk="0" hangingPunct="0">
              <a:spcBef>
                <a:spcPct val="30000"/>
              </a:spcBef>
              <a:defRPr sz="1200">
                <a:solidFill>
                  <a:schemeClr val="tx1"/>
                </a:solidFill>
                <a:latin typeface="Arial" pitchFamily="34" charset="0"/>
              </a:defRPr>
            </a:lvl3pPr>
            <a:lvl4pPr marL="1600200" indent="-228600" eaLnBrk="0" hangingPunct="0">
              <a:spcBef>
                <a:spcPct val="30000"/>
              </a:spcBef>
              <a:defRPr sz="1200">
                <a:solidFill>
                  <a:schemeClr val="tx1"/>
                </a:solidFill>
                <a:latin typeface="Arial" pitchFamily="34" charset="0"/>
              </a:defRPr>
            </a:lvl4pPr>
            <a:lvl5pPr marL="2057400" indent="-228600" eaLnBrk="0" hangingPunct="0">
              <a:spcBef>
                <a:spcPct val="30000"/>
              </a:spcBef>
              <a:defRPr sz="1200">
                <a:solidFill>
                  <a:schemeClr val="tx1"/>
                </a:solidFill>
                <a:latin typeface="Arial" pitchFamily="34" charset="0"/>
              </a:defRPr>
            </a:lvl5pPr>
            <a:lvl6pPr marL="2514600" indent="-228600" eaLnBrk="0" fontAlgn="base" hangingPunct="0">
              <a:spcBef>
                <a:spcPct val="30000"/>
              </a:spcBef>
              <a:spcAft>
                <a:spcPct val="0"/>
              </a:spcAft>
              <a:defRPr sz="1200">
                <a:solidFill>
                  <a:schemeClr val="tx1"/>
                </a:solidFill>
                <a:latin typeface="Arial" pitchFamily="34" charset="0"/>
              </a:defRPr>
            </a:lvl6pPr>
            <a:lvl7pPr marL="2971800" indent="-228600" eaLnBrk="0" fontAlgn="base" hangingPunct="0">
              <a:spcBef>
                <a:spcPct val="30000"/>
              </a:spcBef>
              <a:spcAft>
                <a:spcPct val="0"/>
              </a:spcAft>
              <a:defRPr sz="1200">
                <a:solidFill>
                  <a:schemeClr val="tx1"/>
                </a:solidFill>
                <a:latin typeface="Arial" pitchFamily="34" charset="0"/>
              </a:defRPr>
            </a:lvl7pPr>
            <a:lvl8pPr marL="3429000" indent="-228600" eaLnBrk="0" fontAlgn="base" hangingPunct="0">
              <a:spcBef>
                <a:spcPct val="30000"/>
              </a:spcBef>
              <a:spcAft>
                <a:spcPct val="0"/>
              </a:spcAft>
              <a:defRPr sz="1200">
                <a:solidFill>
                  <a:schemeClr val="tx1"/>
                </a:solidFill>
                <a:latin typeface="Arial" pitchFamily="34" charset="0"/>
              </a:defRPr>
            </a:lvl8pPr>
            <a:lvl9pPr marL="3886200" indent="-228600" eaLnBrk="0" fontAlgn="base" hangingPunct="0">
              <a:spcBef>
                <a:spcPct val="30000"/>
              </a:spcBef>
              <a:spcAft>
                <a:spcPct val="0"/>
              </a:spcAft>
              <a:defRPr sz="1200">
                <a:solidFill>
                  <a:schemeClr val="tx1"/>
                </a:solidFill>
                <a:latin typeface="Arial" pitchFamily="34" charset="0"/>
              </a:defRPr>
            </a:lvl9pPr>
          </a:lstStyle>
          <a:p>
            <a:pPr eaLnBrk="1" hangingPunct="1">
              <a:spcBef>
                <a:spcPct val="0"/>
              </a:spcBef>
            </a:pPr>
            <a:fld id="{0DF5789D-3C57-46EC-A929-764E74CD5CDD}" type="slidenum">
              <a:rPr lang="en-GB" altLang="fr-FR" smtClean="0">
                <a:solidFill>
                  <a:srgbClr val="000000"/>
                </a:solidFill>
              </a:rPr>
              <a:pPr eaLnBrk="1" hangingPunct="1">
                <a:spcBef>
                  <a:spcPct val="0"/>
                </a:spcBef>
              </a:pPr>
              <a:t>31</a:t>
            </a:fld>
            <a:endParaRPr lang="en-GB" altLang="fr-FR" smtClean="0">
              <a:solidFill>
                <a:srgbClr val="000000"/>
              </a:solidFill>
            </a:endParaRPr>
          </a:p>
        </p:txBody>
      </p:sp>
      <p:sp>
        <p:nvSpPr>
          <p:cNvPr id="158723" name="Rectangle 2"/>
          <p:cNvSpPr>
            <a:spLocks noGrp="1" noRot="1" noChangeAspect="1" noChangeArrowheads="1" noTextEdit="1"/>
          </p:cNvSpPr>
          <p:nvPr>
            <p:ph type="sldImg"/>
          </p:nvPr>
        </p:nvSpPr>
        <p:spPr>
          <a:xfrm>
            <a:off x="920750" y="742950"/>
            <a:ext cx="4964113" cy="3722688"/>
          </a:xfrm>
          <a:ln/>
        </p:spPr>
      </p:sp>
      <p:sp>
        <p:nvSpPr>
          <p:cNvPr id="158724" name="Rectangle 3"/>
          <p:cNvSpPr>
            <a:spLocks noGrp="1" noChangeArrowheads="1"/>
          </p:cNvSpPr>
          <p:nvPr>
            <p:ph type="body" idx="1"/>
          </p:nvPr>
        </p:nvSpPr>
        <p:spPr>
          <a:xfrm>
            <a:off x="908050" y="4718050"/>
            <a:ext cx="4981575" cy="44672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82563" indent="-182563" eaLnBrk="1" hangingPunct="1">
              <a:spcBef>
                <a:spcPct val="0"/>
              </a:spcBef>
            </a:pPr>
            <a:r>
              <a:rPr lang="en-US" altLang="fr-FR" sz="1000" b="1" smtClean="0"/>
              <a:t>Waste for service environment:</a:t>
            </a:r>
          </a:p>
          <a:p>
            <a:pPr marL="182563" indent="-182563" eaLnBrk="1" hangingPunct="1">
              <a:spcBef>
                <a:spcPct val="0"/>
              </a:spcBef>
            </a:pPr>
            <a:r>
              <a:rPr lang="en-US" altLang="fr-FR" sz="1000" b="1" smtClean="0"/>
              <a:t>Transport</a:t>
            </a:r>
            <a:r>
              <a:rPr lang="en-US" altLang="fr-FR" sz="1000" smtClean="0"/>
              <a:t> – Any unnecessary movement of material, products, documents or information can be described as waste. This reflects on activities moving from one individual to another, within departments or between departments, which adds time to the overall process. In</a:t>
            </a:r>
          </a:p>
          <a:p>
            <a:pPr marL="182563" indent="-182563" eaLnBrk="1" hangingPunct="1">
              <a:spcBef>
                <a:spcPct val="0"/>
              </a:spcBef>
            </a:pPr>
            <a:r>
              <a:rPr lang="en-US" altLang="fr-FR" sz="1000" smtClean="0"/>
              <a:t>the service environment, this manifests itself as tasks to be collected and delivered, physically or virtually.</a:t>
            </a:r>
          </a:p>
          <a:p>
            <a:pPr marL="182563" indent="-182563" eaLnBrk="1" hangingPunct="1">
              <a:spcBef>
                <a:spcPct val="0"/>
              </a:spcBef>
            </a:pPr>
            <a:r>
              <a:rPr lang="en-US" altLang="fr-FR" sz="1000" b="1" smtClean="0"/>
              <a:t>Inventory - </a:t>
            </a:r>
            <a:r>
              <a:rPr lang="en-US" altLang="fr-FR" sz="1000" smtClean="0"/>
              <a:t>It’s the physical piles of un-cleared inboxes, list of pending enquiries or emails or time a client spends in a queue.</a:t>
            </a:r>
          </a:p>
          <a:p>
            <a:pPr marL="182563" indent="-182563" eaLnBrk="1" hangingPunct="1">
              <a:spcBef>
                <a:spcPct val="0"/>
              </a:spcBef>
            </a:pPr>
            <a:r>
              <a:rPr lang="en-US" altLang="fr-FR" sz="1000" b="1" smtClean="0"/>
              <a:t>Motion - </a:t>
            </a:r>
            <a:r>
              <a:rPr lang="en-US" altLang="fr-FR" sz="1000" smtClean="0"/>
              <a:t>It is the unnecessary movement of people or resources. The physical movement of personnel from a station to another to continue a process is an example of motion. Others include the switching between computer terminals or databases, is a form of motion, which requires additional steps to be executed before a truly value-adding step can be carried out.</a:t>
            </a:r>
          </a:p>
          <a:p>
            <a:pPr marL="182563" indent="-182563" eaLnBrk="1" hangingPunct="1">
              <a:spcBef>
                <a:spcPct val="0"/>
              </a:spcBef>
            </a:pPr>
            <a:r>
              <a:rPr lang="en-US" altLang="fr-FR" sz="1000" b="1" smtClean="0"/>
              <a:t>Waiting - </a:t>
            </a:r>
            <a:r>
              <a:rPr lang="en-US" altLang="fr-FR" sz="1000" smtClean="0"/>
              <a:t>It is the elapsed time between the end of a process step or activity to the beginning of another. Waiting may have a direct or indirect impact to the customer. The time spent waiting between processes results in customers having to wait for the delivery the service.</a:t>
            </a:r>
          </a:p>
          <a:p>
            <a:pPr marL="182563" indent="-182563" eaLnBrk="1" hangingPunct="1">
              <a:spcBef>
                <a:spcPct val="0"/>
              </a:spcBef>
            </a:pPr>
            <a:r>
              <a:rPr lang="en-US" altLang="fr-FR" sz="1000" b="1" smtClean="0"/>
              <a:t>Over processing - </a:t>
            </a:r>
            <a:r>
              <a:rPr lang="en-US" altLang="fr-FR" sz="1000" smtClean="0"/>
              <a:t>Generically, Over-Processing means adding more work to the service than necessary, trying to exceed the customers’ requirement. This in-fact translates to adding more value to a service than what a customer is willing to pay for. These are typically caused by not clearly understanding the customer’s requirement or having to manage redundancy in process.</a:t>
            </a:r>
          </a:p>
          <a:p>
            <a:pPr marL="182563" indent="-182563" eaLnBrk="1" hangingPunct="1">
              <a:spcBef>
                <a:spcPct val="0"/>
              </a:spcBef>
            </a:pPr>
            <a:r>
              <a:rPr lang="en-US" altLang="fr-FR" sz="1000" b="1" smtClean="0"/>
              <a:t>Over production -</a:t>
            </a:r>
            <a:r>
              <a:rPr lang="en-US" altLang="fr-FR" sz="1000" smtClean="0"/>
              <a:t> Over-Production is the use of capacity and capability beyond the mean of the present service or product requirement, resulting in outputs that are not delivered to customers. Over-production, in a sense, is work carried out ahead of customers’ need and</a:t>
            </a:r>
          </a:p>
          <a:p>
            <a:pPr marL="182563" indent="-182563" eaLnBrk="1" hangingPunct="1">
              <a:spcBef>
                <a:spcPct val="0"/>
              </a:spcBef>
            </a:pPr>
            <a:r>
              <a:rPr lang="en-US" altLang="fr-FR" sz="1000" smtClean="0"/>
              <a:t>can also result is wastes as the services are performed without the clear understanding the customer’s requirement or when there is no demand from the customer.</a:t>
            </a:r>
          </a:p>
          <a:p>
            <a:pPr marL="182563" indent="-182563" eaLnBrk="1" hangingPunct="1">
              <a:spcBef>
                <a:spcPct val="0"/>
              </a:spcBef>
            </a:pPr>
            <a:r>
              <a:rPr lang="en-US" altLang="fr-FR" sz="1000" b="1" smtClean="0"/>
              <a:t>Defects - </a:t>
            </a:r>
            <a:r>
              <a:rPr lang="en-US" altLang="fr-FR" sz="1000" smtClean="0"/>
              <a:t>The waste of defect is always seen when nonconformity exists. When products or services do not conform to a customer’s demand, then it’s a defect, and all effort in time, resources, materials and cost are wasted. There is a price to pay for non-conformity.</a:t>
            </a:r>
          </a:p>
          <a:p>
            <a:pPr marL="182563" indent="-182563" eaLnBrk="1" hangingPunct="1">
              <a:spcBef>
                <a:spcPct val="0"/>
              </a:spcBef>
            </a:pPr>
            <a:r>
              <a:rPr lang="en-US" altLang="fr-FR" sz="1000" smtClean="0"/>
              <a:t>For an organization, it has produced work or service that a customer in not willing to pay for – and ultimately driving the customer to see an  alternate provider for the products and services. Typically, the voice of customer is heard when a defect occurs, in the form of complaints. And many organizations engage in improving the complaints handling processes and fail to focus on the process value stream to identify where the defect occurs. Eliminating the root cause of defects presents a lasting solution to eliminating this waste. </a:t>
            </a:r>
          </a:p>
        </p:txBody>
      </p:sp>
    </p:spTree>
    <p:extLst>
      <p:ext uri="{BB962C8B-B14F-4D97-AF65-F5344CB8AC3E}">
        <p14:creationId xmlns:p14="http://schemas.microsoft.com/office/powerpoint/2010/main" val="348161483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pitchFamily="34" charset="0"/>
              </a:defRPr>
            </a:lvl1pPr>
            <a:lvl2pPr marL="742950" indent="-285750" eaLnBrk="0" hangingPunct="0">
              <a:spcBef>
                <a:spcPct val="30000"/>
              </a:spcBef>
              <a:defRPr sz="1200">
                <a:solidFill>
                  <a:schemeClr val="tx1"/>
                </a:solidFill>
                <a:latin typeface="Arial" pitchFamily="34" charset="0"/>
              </a:defRPr>
            </a:lvl2pPr>
            <a:lvl3pPr marL="1143000" indent="-228600" eaLnBrk="0" hangingPunct="0">
              <a:spcBef>
                <a:spcPct val="30000"/>
              </a:spcBef>
              <a:defRPr sz="1200">
                <a:solidFill>
                  <a:schemeClr val="tx1"/>
                </a:solidFill>
                <a:latin typeface="Arial" pitchFamily="34" charset="0"/>
              </a:defRPr>
            </a:lvl3pPr>
            <a:lvl4pPr marL="1600200" indent="-228600" eaLnBrk="0" hangingPunct="0">
              <a:spcBef>
                <a:spcPct val="30000"/>
              </a:spcBef>
              <a:defRPr sz="1200">
                <a:solidFill>
                  <a:schemeClr val="tx1"/>
                </a:solidFill>
                <a:latin typeface="Arial" pitchFamily="34" charset="0"/>
              </a:defRPr>
            </a:lvl4pPr>
            <a:lvl5pPr marL="2057400" indent="-228600" eaLnBrk="0" hangingPunct="0">
              <a:spcBef>
                <a:spcPct val="30000"/>
              </a:spcBef>
              <a:defRPr sz="1200">
                <a:solidFill>
                  <a:schemeClr val="tx1"/>
                </a:solidFill>
                <a:latin typeface="Arial" pitchFamily="34" charset="0"/>
              </a:defRPr>
            </a:lvl5pPr>
            <a:lvl6pPr marL="2514600" indent="-228600" eaLnBrk="0" fontAlgn="base" hangingPunct="0">
              <a:spcBef>
                <a:spcPct val="30000"/>
              </a:spcBef>
              <a:spcAft>
                <a:spcPct val="0"/>
              </a:spcAft>
              <a:defRPr sz="1200">
                <a:solidFill>
                  <a:schemeClr val="tx1"/>
                </a:solidFill>
                <a:latin typeface="Arial" pitchFamily="34" charset="0"/>
              </a:defRPr>
            </a:lvl6pPr>
            <a:lvl7pPr marL="2971800" indent="-228600" eaLnBrk="0" fontAlgn="base" hangingPunct="0">
              <a:spcBef>
                <a:spcPct val="30000"/>
              </a:spcBef>
              <a:spcAft>
                <a:spcPct val="0"/>
              </a:spcAft>
              <a:defRPr sz="1200">
                <a:solidFill>
                  <a:schemeClr val="tx1"/>
                </a:solidFill>
                <a:latin typeface="Arial" pitchFamily="34" charset="0"/>
              </a:defRPr>
            </a:lvl7pPr>
            <a:lvl8pPr marL="3429000" indent="-228600" eaLnBrk="0" fontAlgn="base" hangingPunct="0">
              <a:spcBef>
                <a:spcPct val="30000"/>
              </a:spcBef>
              <a:spcAft>
                <a:spcPct val="0"/>
              </a:spcAft>
              <a:defRPr sz="1200">
                <a:solidFill>
                  <a:schemeClr val="tx1"/>
                </a:solidFill>
                <a:latin typeface="Arial" pitchFamily="34" charset="0"/>
              </a:defRPr>
            </a:lvl8pPr>
            <a:lvl9pPr marL="3886200" indent="-228600" eaLnBrk="0" fontAlgn="base" hangingPunct="0">
              <a:spcBef>
                <a:spcPct val="30000"/>
              </a:spcBef>
              <a:spcAft>
                <a:spcPct val="0"/>
              </a:spcAft>
              <a:defRPr sz="1200">
                <a:solidFill>
                  <a:schemeClr val="tx1"/>
                </a:solidFill>
                <a:latin typeface="Arial" pitchFamily="34" charset="0"/>
              </a:defRPr>
            </a:lvl9pPr>
          </a:lstStyle>
          <a:p>
            <a:pPr eaLnBrk="1" hangingPunct="1">
              <a:spcBef>
                <a:spcPct val="0"/>
              </a:spcBef>
            </a:pPr>
            <a:fld id="{68F56CE2-8CAA-48FE-AA93-4F5BF0FFDA62}" type="slidenum">
              <a:rPr lang="en-GB" altLang="fr-FR" smtClean="0">
                <a:solidFill>
                  <a:srgbClr val="000000"/>
                </a:solidFill>
              </a:rPr>
              <a:pPr eaLnBrk="1" hangingPunct="1">
                <a:spcBef>
                  <a:spcPct val="0"/>
                </a:spcBef>
              </a:pPr>
              <a:t>32</a:t>
            </a:fld>
            <a:endParaRPr lang="en-GB" altLang="fr-FR" smtClean="0">
              <a:solidFill>
                <a:srgbClr val="000000"/>
              </a:solidFill>
            </a:endParaRPr>
          </a:p>
        </p:txBody>
      </p:sp>
      <p:sp>
        <p:nvSpPr>
          <p:cNvPr id="159747" name="Rectangle 2"/>
          <p:cNvSpPr>
            <a:spLocks noGrp="1" noRot="1" noChangeAspect="1" noChangeArrowheads="1" noTextEdit="1"/>
          </p:cNvSpPr>
          <p:nvPr>
            <p:ph type="sldImg"/>
          </p:nvPr>
        </p:nvSpPr>
        <p:spPr>
          <a:xfrm>
            <a:off x="920750" y="742950"/>
            <a:ext cx="4964113" cy="3722688"/>
          </a:xfrm>
          <a:ln/>
        </p:spPr>
      </p:sp>
      <p:sp>
        <p:nvSpPr>
          <p:cNvPr id="159748" name="Rectangle 3"/>
          <p:cNvSpPr>
            <a:spLocks noGrp="1" noChangeArrowheads="1"/>
          </p:cNvSpPr>
          <p:nvPr>
            <p:ph type="body" idx="1"/>
          </p:nvPr>
        </p:nvSpPr>
        <p:spPr>
          <a:xfrm>
            <a:off x="908050" y="4718050"/>
            <a:ext cx="4981575" cy="44672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82563" indent="-182563" eaLnBrk="1" hangingPunct="1">
              <a:spcBef>
                <a:spcPct val="0"/>
              </a:spcBef>
            </a:pPr>
            <a:r>
              <a:rPr lang="en-US" altLang="fr-FR" sz="1000" b="1" smtClean="0"/>
              <a:t>Waste for service environment:</a:t>
            </a:r>
          </a:p>
          <a:p>
            <a:pPr marL="182563" indent="-182563" eaLnBrk="1" hangingPunct="1">
              <a:spcBef>
                <a:spcPct val="0"/>
              </a:spcBef>
            </a:pPr>
            <a:r>
              <a:rPr lang="en-US" altLang="fr-FR" sz="1000" b="1" smtClean="0"/>
              <a:t>Transport</a:t>
            </a:r>
            <a:r>
              <a:rPr lang="en-US" altLang="fr-FR" sz="1000" smtClean="0"/>
              <a:t> – Any unnecessary movement of material, products, documents or information can be described as waste. This reflects on activities moving from one individual to another, within departments or between departments, which adds time to the overall process. In</a:t>
            </a:r>
          </a:p>
          <a:p>
            <a:pPr marL="182563" indent="-182563" eaLnBrk="1" hangingPunct="1">
              <a:spcBef>
                <a:spcPct val="0"/>
              </a:spcBef>
            </a:pPr>
            <a:r>
              <a:rPr lang="en-US" altLang="fr-FR" sz="1000" smtClean="0"/>
              <a:t>the service environment, this manifests itself as tasks to be collected and delivered, physically or virtually.</a:t>
            </a:r>
          </a:p>
          <a:p>
            <a:pPr marL="182563" indent="-182563" eaLnBrk="1" hangingPunct="1">
              <a:spcBef>
                <a:spcPct val="0"/>
              </a:spcBef>
            </a:pPr>
            <a:r>
              <a:rPr lang="en-US" altLang="fr-FR" sz="1000" b="1" smtClean="0"/>
              <a:t>Inventory - </a:t>
            </a:r>
            <a:r>
              <a:rPr lang="en-US" altLang="fr-FR" sz="1000" smtClean="0"/>
              <a:t>It’s the physical piles of un-cleared inboxes, list of pending enquiries or emails or time a client spends in a queue.</a:t>
            </a:r>
          </a:p>
          <a:p>
            <a:pPr marL="182563" indent="-182563" eaLnBrk="1" hangingPunct="1">
              <a:spcBef>
                <a:spcPct val="0"/>
              </a:spcBef>
            </a:pPr>
            <a:r>
              <a:rPr lang="en-US" altLang="fr-FR" sz="1000" b="1" smtClean="0"/>
              <a:t>Motion - </a:t>
            </a:r>
            <a:r>
              <a:rPr lang="en-US" altLang="fr-FR" sz="1000" smtClean="0"/>
              <a:t>It is the unnecessary movement of people or resources. The physical movement of personnel from a station to another to continue a process is an example of motion. Others include the switching between computer terminals or databases, is a form of motion, which requires additional steps to be executed before a truly value-adding step can be carried out.</a:t>
            </a:r>
          </a:p>
          <a:p>
            <a:pPr marL="182563" indent="-182563" eaLnBrk="1" hangingPunct="1">
              <a:spcBef>
                <a:spcPct val="0"/>
              </a:spcBef>
            </a:pPr>
            <a:r>
              <a:rPr lang="en-US" altLang="fr-FR" sz="1000" b="1" smtClean="0"/>
              <a:t>Waiting - </a:t>
            </a:r>
            <a:r>
              <a:rPr lang="en-US" altLang="fr-FR" sz="1000" smtClean="0"/>
              <a:t>It is the elapsed time between the end of a process step or activity to the beginning of another. Waiting may have a direct or indirect impact to the customer. The time spent waiting between processes results in customers having to wait for the delivery the service.</a:t>
            </a:r>
          </a:p>
          <a:p>
            <a:pPr marL="182563" indent="-182563" eaLnBrk="1" hangingPunct="1">
              <a:spcBef>
                <a:spcPct val="0"/>
              </a:spcBef>
            </a:pPr>
            <a:r>
              <a:rPr lang="en-US" altLang="fr-FR" sz="1000" b="1" smtClean="0"/>
              <a:t>Over processing - </a:t>
            </a:r>
            <a:r>
              <a:rPr lang="en-US" altLang="fr-FR" sz="1000" smtClean="0"/>
              <a:t>Generically, Over-Processing means adding more work to the service than necessary, trying to exceed the customers’ requirement. This in-fact translates to adding more value to a service than what a customer is willing to pay for. These are typically caused by not clearly understanding the customer’s requirement or having to manage redundancy in process.</a:t>
            </a:r>
          </a:p>
          <a:p>
            <a:pPr marL="182563" indent="-182563" eaLnBrk="1" hangingPunct="1">
              <a:spcBef>
                <a:spcPct val="0"/>
              </a:spcBef>
            </a:pPr>
            <a:r>
              <a:rPr lang="en-US" altLang="fr-FR" sz="1000" b="1" smtClean="0"/>
              <a:t>Over production -</a:t>
            </a:r>
            <a:r>
              <a:rPr lang="en-US" altLang="fr-FR" sz="1000" smtClean="0"/>
              <a:t> Over-Production is the use of capacity and capability beyond the mean of the present service or product requirement, resulting in outputs that are not delivered to customers. Over-production, in a sense, is work carried out ahead of customers’ need and</a:t>
            </a:r>
          </a:p>
          <a:p>
            <a:pPr marL="182563" indent="-182563" eaLnBrk="1" hangingPunct="1">
              <a:spcBef>
                <a:spcPct val="0"/>
              </a:spcBef>
            </a:pPr>
            <a:r>
              <a:rPr lang="en-US" altLang="fr-FR" sz="1000" smtClean="0"/>
              <a:t>can also result is wastes as the services are performed without the clear understanding the customer’s requirement or when there is no demand from the customer.</a:t>
            </a:r>
          </a:p>
          <a:p>
            <a:pPr marL="182563" indent="-182563" eaLnBrk="1" hangingPunct="1">
              <a:spcBef>
                <a:spcPct val="0"/>
              </a:spcBef>
            </a:pPr>
            <a:r>
              <a:rPr lang="en-US" altLang="fr-FR" sz="1000" b="1" smtClean="0"/>
              <a:t>Defects - </a:t>
            </a:r>
            <a:r>
              <a:rPr lang="en-US" altLang="fr-FR" sz="1000" smtClean="0"/>
              <a:t>The waste of defect is always seen when nonconformity exists. When products or services do not conform to a customer’s demand, then it’s a defect, and all effort in time, resources, materials and cost are wasted. There is a price to pay for non-conformity.</a:t>
            </a:r>
          </a:p>
          <a:p>
            <a:pPr marL="182563" indent="-182563" eaLnBrk="1" hangingPunct="1">
              <a:spcBef>
                <a:spcPct val="0"/>
              </a:spcBef>
            </a:pPr>
            <a:r>
              <a:rPr lang="en-US" altLang="fr-FR" sz="1000" smtClean="0"/>
              <a:t>For an organization, it has produced work or service that a customer in not willing to pay for – and ultimately driving the customer to see an  alternate provider for the products and services. Typically, the voice of customer is heard when a defect occurs, in the form of complaints. And many organizations engage in improving the complaints handling processes and fail to focus on the process value stream to identify where the defect occurs. Eliminating the root cause of defects presents a lasting solution to eliminating this waste. </a:t>
            </a:r>
          </a:p>
        </p:txBody>
      </p:sp>
    </p:spTree>
    <p:extLst>
      <p:ext uri="{BB962C8B-B14F-4D97-AF65-F5344CB8AC3E}">
        <p14:creationId xmlns:p14="http://schemas.microsoft.com/office/powerpoint/2010/main" val="269072043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pitchFamily="34" charset="0"/>
              </a:defRPr>
            </a:lvl1pPr>
            <a:lvl2pPr marL="742950" indent="-285750" eaLnBrk="0" hangingPunct="0">
              <a:spcBef>
                <a:spcPct val="30000"/>
              </a:spcBef>
              <a:defRPr sz="1200">
                <a:solidFill>
                  <a:schemeClr val="tx1"/>
                </a:solidFill>
                <a:latin typeface="Arial" pitchFamily="34" charset="0"/>
              </a:defRPr>
            </a:lvl2pPr>
            <a:lvl3pPr marL="1143000" indent="-228600" eaLnBrk="0" hangingPunct="0">
              <a:spcBef>
                <a:spcPct val="30000"/>
              </a:spcBef>
              <a:defRPr sz="1200">
                <a:solidFill>
                  <a:schemeClr val="tx1"/>
                </a:solidFill>
                <a:latin typeface="Arial" pitchFamily="34" charset="0"/>
              </a:defRPr>
            </a:lvl3pPr>
            <a:lvl4pPr marL="1600200" indent="-228600" eaLnBrk="0" hangingPunct="0">
              <a:spcBef>
                <a:spcPct val="30000"/>
              </a:spcBef>
              <a:defRPr sz="1200">
                <a:solidFill>
                  <a:schemeClr val="tx1"/>
                </a:solidFill>
                <a:latin typeface="Arial" pitchFamily="34" charset="0"/>
              </a:defRPr>
            </a:lvl4pPr>
            <a:lvl5pPr marL="2057400" indent="-228600" eaLnBrk="0" hangingPunct="0">
              <a:spcBef>
                <a:spcPct val="30000"/>
              </a:spcBef>
              <a:defRPr sz="1200">
                <a:solidFill>
                  <a:schemeClr val="tx1"/>
                </a:solidFill>
                <a:latin typeface="Arial" pitchFamily="34" charset="0"/>
              </a:defRPr>
            </a:lvl5pPr>
            <a:lvl6pPr marL="2514600" indent="-228600" eaLnBrk="0" fontAlgn="base" hangingPunct="0">
              <a:spcBef>
                <a:spcPct val="30000"/>
              </a:spcBef>
              <a:spcAft>
                <a:spcPct val="0"/>
              </a:spcAft>
              <a:defRPr sz="1200">
                <a:solidFill>
                  <a:schemeClr val="tx1"/>
                </a:solidFill>
                <a:latin typeface="Arial" pitchFamily="34" charset="0"/>
              </a:defRPr>
            </a:lvl6pPr>
            <a:lvl7pPr marL="2971800" indent="-228600" eaLnBrk="0" fontAlgn="base" hangingPunct="0">
              <a:spcBef>
                <a:spcPct val="30000"/>
              </a:spcBef>
              <a:spcAft>
                <a:spcPct val="0"/>
              </a:spcAft>
              <a:defRPr sz="1200">
                <a:solidFill>
                  <a:schemeClr val="tx1"/>
                </a:solidFill>
                <a:latin typeface="Arial" pitchFamily="34" charset="0"/>
              </a:defRPr>
            </a:lvl7pPr>
            <a:lvl8pPr marL="3429000" indent="-228600" eaLnBrk="0" fontAlgn="base" hangingPunct="0">
              <a:spcBef>
                <a:spcPct val="30000"/>
              </a:spcBef>
              <a:spcAft>
                <a:spcPct val="0"/>
              </a:spcAft>
              <a:defRPr sz="1200">
                <a:solidFill>
                  <a:schemeClr val="tx1"/>
                </a:solidFill>
                <a:latin typeface="Arial" pitchFamily="34" charset="0"/>
              </a:defRPr>
            </a:lvl8pPr>
            <a:lvl9pPr marL="3886200" indent="-228600" eaLnBrk="0" fontAlgn="base" hangingPunct="0">
              <a:spcBef>
                <a:spcPct val="30000"/>
              </a:spcBef>
              <a:spcAft>
                <a:spcPct val="0"/>
              </a:spcAft>
              <a:defRPr sz="1200">
                <a:solidFill>
                  <a:schemeClr val="tx1"/>
                </a:solidFill>
                <a:latin typeface="Arial" pitchFamily="34" charset="0"/>
              </a:defRPr>
            </a:lvl9pPr>
          </a:lstStyle>
          <a:p>
            <a:pPr eaLnBrk="1" hangingPunct="1">
              <a:spcBef>
                <a:spcPct val="0"/>
              </a:spcBef>
            </a:pPr>
            <a:fld id="{53F7127A-94C2-4390-AF5D-6B7A2B38D412}" type="slidenum">
              <a:rPr lang="en-GB" altLang="fr-FR" smtClean="0">
                <a:solidFill>
                  <a:srgbClr val="000000"/>
                </a:solidFill>
              </a:rPr>
              <a:pPr eaLnBrk="1" hangingPunct="1">
                <a:spcBef>
                  <a:spcPct val="0"/>
                </a:spcBef>
              </a:pPr>
              <a:t>33</a:t>
            </a:fld>
            <a:endParaRPr lang="en-GB" altLang="fr-FR" smtClean="0">
              <a:solidFill>
                <a:srgbClr val="000000"/>
              </a:solidFill>
            </a:endParaRPr>
          </a:p>
        </p:txBody>
      </p:sp>
      <p:sp>
        <p:nvSpPr>
          <p:cNvPr id="160771" name="Rectangle 2"/>
          <p:cNvSpPr>
            <a:spLocks noGrp="1" noRot="1" noChangeAspect="1" noChangeArrowheads="1" noTextEdit="1"/>
          </p:cNvSpPr>
          <p:nvPr>
            <p:ph type="sldImg"/>
          </p:nvPr>
        </p:nvSpPr>
        <p:spPr>
          <a:xfrm>
            <a:off x="920750" y="742950"/>
            <a:ext cx="4964113" cy="3722688"/>
          </a:xfrm>
          <a:ln/>
        </p:spPr>
      </p:sp>
      <p:sp>
        <p:nvSpPr>
          <p:cNvPr id="160772" name="Rectangle 3"/>
          <p:cNvSpPr>
            <a:spLocks noGrp="1" noChangeArrowheads="1"/>
          </p:cNvSpPr>
          <p:nvPr>
            <p:ph type="body" idx="1"/>
          </p:nvPr>
        </p:nvSpPr>
        <p:spPr>
          <a:xfrm>
            <a:off x="908050" y="4718050"/>
            <a:ext cx="4981575" cy="44672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82563" indent="-182563" eaLnBrk="1" hangingPunct="1">
              <a:spcBef>
                <a:spcPct val="0"/>
              </a:spcBef>
            </a:pPr>
            <a:r>
              <a:rPr lang="en-US" altLang="fr-FR" sz="1000" b="1" smtClean="0"/>
              <a:t>Waste for service environment:</a:t>
            </a:r>
          </a:p>
          <a:p>
            <a:pPr marL="182563" indent="-182563" eaLnBrk="1" hangingPunct="1">
              <a:spcBef>
                <a:spcPct val="0"/>
              </a:spcBef>
            </a:pPr>
            <a:r>
              <a:rPr lang="en-US" altLang="fr-FR" sz="1000" b="1" smtClean="0"/>
              <a:t>Transport</a:t>
            </a:r>
            <a:r>
              <a:rPr lang="en-US" altLang="fr-FR" sz="1000" smtClean="0"/>
              <a:t> – Any unnecessary movement of material, products, documents or information can be described as waste. This reflects on activities moving from one individual to another, within departments or between departments, which adds time to the overall process. In</a:t>
            </a:r>
          </a:p>
          <a:p>
            <a:pPr marL="182563" indent="-182563" eaLnBrk="1" hangingPunct="1">
              <a:spcBef>
                <a:spcPct val="0"/>
              </a:spcBef>
            </a:pPr>
            <a:r>
              <a:rPr lang="en-US" altLang="fr-FR" sz="1000" smtClean="0"/>
              <a:t>the service environment, this manifests itself as tasks to be collected and delivered, physically or virtually.</a:t>
            </a:r>
          </a:p>
          <a:p>
            <a:pPr marL="182563" indent="-182563" eaLnBrk="1" hangingPunct="1">
              <a:spcBef>
                <a:spcPct val="0"/>
              </a:spcBef>
            </a:pPr>
            <a:r>
              <a:rPr lang="en-US" altLang="fr-FR" sz="1000" b="1" smtClean="0"/>
              <a:t>Inventory - </a:t>
            </a:r>
            <a:r>
              <a:rPr lang="en-US" altLang="fr-FR" sz="1000" smtClean="0"/>
              <a:t>It’s the physical piles of un-cleared inboxes, list of pending enquiries or emails or time a client spends in a queue.</a:t>
            </a:r>
          </a:p>
          <a:p>
            <a:pPr marL="182563" indent="-182563" eaLnBrk="1" hangingPunct="1">
              <a:spcBef>
                <a:spcPct val="0"/>
              </a:spcBef>
            </a:pPr>
            <a:r>
              <a:rPr lang="en-US" altLang="fr-FR" sz="1000" b="1" smtClean="0"/>
              <a:t>Motion - </a:t>
            </a:r>
            <a:r>
              <a:rPr lang="en-US" altLang="fr-FR" sz="1000" smtClean="0"/>
              <a:t>It is the unnecessary movement of people or resources. The physical movement of personnel from a station to another to continue a process is an example of motion. Others include the switching between computer terminals or databases, is a form of motion, which requires additional steps to be executed before a truly value-adding step can be carried out.</a:t>
            </a:r>
          </a:p>
          <a:p>
            <a:pPr marL="182563" indent="-182563" eaLnBrk="1" hangingPunct="1">
              <a:spcBef>
                <a:spcPct val="0"/>
              </a:spcBef>
            </a:pPr>
            <a:r>
              <a:rPr lang="en-US" altLang="fr-FR" sz="1000" b="1" smtClean="0"/>
              <a:t>Waiting - </a:t>
            </a:r>
            <a:r>
              <a:rPr lang="en-US" altLang="fr-FR" sz="1000" smtClean="0"/>
              <a:t>It is the elapsed time between the end of a process step or activity to the beginning of another. Waiting may have a direct or indirect impact to the customer. The time spent waiting between processes results in customers having to wait for the delivery the service.</a:t>
            </a:r>
          </a:p>
          <a:p>
            <a:pPr marL="182563" indent="-182563" eaLnBrk="1" hangingPunct="1">
              <a:spcBef>
                <a:spcPct val="0"/>
              </a:spcBef>
            </a:pPr>
            <a:r>
              <a:rPr lang="en-US" altLang="fr-FR" sz="1000" b="1" smtClean="0"/>
              <a:t>Over processing - </a:t>
            </a:r>
            <a:r>
              <a:rPr lang="en-US" altLang="fr-FR" sz="1000" smtClean="0"/>
              <a:t>Generically, Over-Processing means adding more work to the service than necessary, trying to exceed the customers’ requirement. This in-fact translates to adding more value to a service than what a customer is willing to pay for. These are typically caused by not clearly understanding the customer’s requirement or having to manage redundancy in process.</a:t>
            </a:r>
          </a:p>
          <a:p>
            <a:pPr marL="182563" indent="-182563" eaLnBrk="1" hangingPunct="1">
              <a:spcBef>
                <a:spcPct val="0"/>
              </a:spcBef>
            </a:pPr>
            <a:r>
              <a:rPr lang="en-US" altLang="fr-FR" sz="1000" b="1" smtClean="0"/>
              <a:t>Over production -</a:t>
            </a:r>
            <a:r>
              <a:rPr lang="en-US" altLang="fr-FR" sz="1000" smtClean="0"/>
              <a:t> Over-Production is the use of capacity and capability beyond the mean of the present service or product requirement, resulting in outputs that are not delivered to customers. Over-production, in a sense, is work carried out ahead of customers’ need and</a:t>
            </a:r>
          </a:p>
          <a:p>
            <a:pPr marL="182563" indent="-182563" eaLnBrk="1" hangingPunct="1">
              <a:spcBef>
                <a:spcPct val="0"/>
              </a:spcBef>
            </a:pPr>
            <a:r>
              <a:rPr lang="en-US" altLang="fr-FR" sz="1000" smtClean="0"/>
              <a:t>can also result is wastes as the services are performed without the clear understanding the customer’s requirement or when there is no demand from the customer.</a:t>
            </a:r>
          </a:p>
          <a:p>
            <a:pPr marL="182563" indent="-182563" eaLnBrk="1" hangingPunct="1">
              <a:spcBef>
                <a:spcPct val="0"/>
              </a:spcBef>
            </a:pPr>
            <a:r>
              <a:rPr lang="en-US" altLang="fr-FR" sz="1000" b="1" smtClean="0"/>
              <a:t>Defects - </a:t>
            </a:r>
            <a:r>
              <a:rPr lang="en-US" altLang="fr-FR" sz="1000" smtClean="0"/>
              <a:t>The waste of defect is always seen when nonconformity exists. When products or services do not conform to a customer’s demand, then it’s a defect, and all effort in time, resources, materials and cost are wasted. There is a price to pay for non-conformity.</a:t>
            </a:r>
          </a:p>
          <a:p>
            <a:pPr marL="182563" indent="-182563" eaLnBrk="1" hangingPunct="1">
              <a:spcBef>
                <a:spcPct val="0"/>
              </a:spcBef>
            </a:pPr>
            <a:r>
              <a:rPr lang="en-US" altLang="fr-FR" sz="1000" smtClean="0"/>
              <a:t>For an organization, it has produced work or service that a customer in not willing to pay for – and ultimately driving the customer to see an  alternate provider for the products and services. Typically, the voice of customer is heard when a defect occurs, in the form of complaints. And many organizations engage in improving the complaints handling processes and fail to focus on the process value stream to identify where the defect occurs. Eliminating the root cause of defects presents a lasting solution to eliminating this waste. </a:t>
            </a:r>
          </a:p>
        </p:txBody>
      </p:sp>
    </p:spTree>
    <p:extLst>
      <p:ext uri="{BB962C8B-B14F-4D97-AF65-F5344CB8AC3E}">
        <p14:creationId xmlns:p14="http://schemas.microsoft.com/office/powerpoint/2010/main" val="957640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pitchFamily="34" charset="0"/>
              </a:defRPr>
            </a:lvl1pPr>
            <a:lvl2pPr marL="742950" indent="-285750" eaLnBrk="0" hangingPunct="0">
              <a:spcBef>
                <a:spcPct val="30000"/>
              </a:spcBef>
              <a:defRPr sz="1200">
                <a:solidFill>
                  <a:schemeClr val="tx1"/>
                </a:solidFill>
                <a:latin typeface="Arial" pitchFamily="34" charset="0"/>
              </a:defRPr>
            </a:lvl2pPr>
            <a:lvl3pPr marL="1143000" indent="-228600" eaLnBrk="0" hangingPunct="0">
              <a:spcBef>
                <a:spcPct val="30000"/>
              </a:spcBef>
              <a:defRPr sz="1200">
                <a:solidFill>
                  <a:schemeClr val="tx1"/>
                </a:solidFill>
                <a:latin typeface="Arial" pitchFamily="34" charset="0"/>
              </a:defRPr>
            </a:lvl3pPr>
            <a:lvl4pPr marL="1600200" indent="-228600" eaLnBrk="0" hangingPunct="0">
              <a:spcBef>
                <a:spcPct val="30000"/>
              </a:spcBef>
              <a:defRPr sz="1200">
                <a:solidFill>
                  <a:schemeClr val="tx1"/>
                </a:solidFill>
                <a:latin typeface="Arial" pitchFamily="34" charset="0"/>
              </a:defRPr>
            </a:lvl4pPr>
            <a:lvl5pPr marL="2057400" indent="-228600" eaLnBrk="0" hangingPunct="0">
              <a:spcBef>
                <a:spcPct val="30000"/>
              </a:spcBef>
              <a:defRPr sz="1200">
                <a:solidFill>
                  <a:schemeClr val="tx1"/>
                </a:solidFill>
                <a:latin typeface="Arial" pitchFamily="34" charset="0"/>
              </a:defRPr>
            </a:lvl5pPr>
            <a:lvl6pPr marL="2514600" indent="-228600" eaLnBrk="0" fontAlgn="base" hangingPunct="0">
              <a:spcBef>
                <a:spcPct val="30000"/>
              </a:spcBef>
              <a:spcAft>
                <a:spcPct val="0"/>
              </a:spcAft>
              <a:defRPr sz="1200">
                <a:solidFill>
                  <a:schemeClr val="tx1"/>
                </a:solidFill>
                <a:latin typeface="Arial" pitchFamily="34" charset="0"/>
              </a:defRPr>
            </a:lvl6pPr>
            <a:lvl7pPr marL="2971800" indent="-228600" eaLnBrk="0" fontAlgn="base" hangingPunct="0">
              <a:spcBef>
                <a:spcPct val="30000"/>
              </a:spcBef>
              <a:spcAft>
                <a:spcPct val="0"/>
              </a:spcAft>
              <a:defRPr sz="1200">
                <a:solidFill>
                  <a:schemeClr val="tx1"/>
                </a:solidFill>
                <a:latin typeface="Arial" pitchFamily="34" charset="0"/>
              </a:defRPr>
            </a:lvl7pPr>
            <a:lvl8pPr marL="3429000" indent="-228600" eaLnBrk="0" fontAlgn="base" hangingPunct="0">
              <a:spcBef>
                <a:spcPct val="30000"/>
              </a:spcBef>
              <a:spcAft>
                <a:spcPct val="0"/>
              </a:spcAft>
              <a:defRPr sz="1200">
                <a:solidFill>
                  <a:schemeClr val="tx1"/>
                </a:solidFill>
                <a:latin typeface="Arial" pitchFamily="34" charset="0"/>
              </a:defRPr>
            </a:lvl8pPr>
            <a:lvl9pPr marL="3886200" indent="-228600" eaLnBrk="0" fontAlgn="base" hangingPunct="0">
              <a:spcBef>
                <a:spcPct val="30000"/>
              </a:spcBef>
              <a:spcAft>
                <a:spcPct val="0"/>
              </a:spcAft>
              <a:defRPr sz="1200">
                <a:solidFill>
                  <a:schemeClr val="tx1"/>
                </a:solidFill>
                <a:latin typeface="Arial" pitchFamily="34" charset="0"/>
              </a:defRPr>
            </a:lvl9pPr>
          </a:lstStyle>
          <a:p>
            <a:pPr eaLnBrk="1" hangingPunct="1">
              <a:spcBef>
                <a:spcPct val="0"/>
              </a:spcBef>
            </a:pPr>
            <a:fld id="{D86A318C-EE01-4D12-95EF-BDC03653C472}" type="slidenum">
              <a:rPr lang="en-GB" altLang="fr-FR" smtClean="0">
                <a:solidFill>
                  <a:srgbClr val="000000"/>
                </a:solidFill>
              </a:rPr>
              <a:pPr eaLnBrk="1" hangingPunct="1">
                <a:spcBef>
                  <a:spcPct val="0"/>
                </a:spcBef>
              </a:pPr>
              <a:t>34</a:t>
            </a:fld>
            <a:endParaRPr lang="en-GB" altLang="fr-FR" smtClean="0">
              <a:solidFill>
                <a:srgbClr val="000000"/>
              </a:solidFill>
            </a:endParaRPr>
          </a:p>
        </p:txBody>
      </p:sp>
      <p:sp>
        <p:nvSpPr>
          <p:cNvPr id="161795" name="Rectangle 2"/>
          <p:cNvSpPr>
            <a:spLocks noGrp="1" noRot="1" noChangeAspect="1" noChangeArrowheads="1" noTextEdit="1"/>
          </p:cNvSpPr>
          <p:nvPr>
            <p:ph type="sldImg"/>
          </p:nvPr>
        </p:nvSpPr>
        <p:spPr>
          <a:xfrm>
            <a:off x="920750" y="742950"/>
            <a:ext cx="4964113" cy="3722688"/>
          </a:xfrm>
          <a:ln/>
        </p:spPr>
      </p:sp>
      <p:sp>
        <p:nvSpPr>
          <p:cNvPr id="161796" name="Rectangle 3"/>
          <p:cNvSpPr>
            <a:spLocks noGrp="1" noChangeArrowheads="1"/>
          </p:cNvSpPr>
          <p:nvPr>
            <p:ph type="body" idx="1"/>
          </p:nvPr>
        </p:nvSpPr>
        <p:spPr>
          <a:xfrm>
            <a:off x="908050" y="4718050"/>
            <a:ext cx="4981575" cy="44672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82563" indent="-182563" eaLnBrk="1" hangingPunct="1">
              <a:spcBef>
                <a:spcPct val="0"/>
              </a:spcBef>
            </a:pPr>
            <a:r>
              <a:rPr lang="en-US" altLang="fr-FR" sz="1000" b="1" smtClean="0"/>
              <a:t>Waste for service environment:</a:t>
            </a:r>
          </a:p>
          <a:p>
            <a:pPr marL="182563" indent="-182563" eaLnBrk="1" hangingPunct="1">
              <a:spcBef>
                <a:spcPct val="0"/>
              </a:spcBef>
            </a:pPr>
            <a:r>
              <a:rPr lang="en-US" altLang="fr-FR" sz="1000" b="1" smtClean="0"/>
              <a:t>Transport</a:t>
            </a:r>
            <a:r>
              <a:rPr lang="en-US" altLang="fr-FR" sz="1000" smtClean="0"/>
              <a:t> – Any unnecessary movement of material, products, documents or information can be described as waste. This reflects on activities moving from one individual to another, within departments or between departments, which adds time to the overall process. In</a:t>
            </a:r>
          </a:p>
          <a:p>
            <a:pPr marL="182563" indent="-182563" eaLnBrk="1" hangingPunct="1">
              <a:spcBef>
                <a:spcPct val="0"/>
              </a:spcBef>
            </a:pPr>
            <a:r>
              <a:rPr lang="en-US" altLang="fr-FR" sz="1000" smtClean="0"/>
              <a:t>the service environment, this manifests itself as tasks to be collected and delivered, physically or virtually.</a:t>
            </a:r>
          </a:p>
          <a:p>
            <a:pPr marL="182563" indent="-182563" eaLnBrk="1" hangingPunct="1">
              <a:spcBef>
                <a:spcPct val="0"/>
              </a:spcBef>
            </a:pPr>
            <a:r>
              <a:rPr lang="en-US" altLang="fr-FR" sz="1000" b="1" smtClean="0"/>
              <a:t>Inventory - </a:t>
            </a:r>
            <a:r>
              <a:rPr lang="en-US" altLang="fr-FR" sz="1000" smtClean="0"/>
              <a:t>It’s the physical piles of un-cleared inboxes, list of pending enquiries or emails or time a client spends in a queue.</a:t>
            </a:r>
          </a:p>
          <a:p>
            <a:pPr marL="182563" indent="-182563" eaLnBrk="1" hangingPunct="1">
              <a:spcBef>
                <a:spcPct val="0"/>
              </a:spcBef>
            </a:pPr>
            <a:r>
              <a:rPr lang="en-US" altLang="fr-FR" sz="1000" b="1" smtClean="0"/>
              <a:t>Motion - </a:t>
            </a:r>
            <a:r>
              <a:rPr lang="en-US" altLang="fr-FR" sz="1000" smtClean="0"/>
              <a:t>It is the unnecessary movement of people or resources. The physical movement of personnel from a station to another to continue a process is an example of motion. Others include the switching between computer terminals or databases, is a form of motion, which requires additional steps to be executed before a truly value-adding step can be carried out.</a:t>
            </a:r>
          </a:p>
          <a:p>
            <a:pPr marL="182563" indent="-182563" eaLnBrk="1" hangingPunct="1">
              <a:spcBef>
                <a:spcPct val="0"/>
              </a:spcBef>
            </a:pPr>
            <a:r>
              <a:rPr lang="en-US" altLang="fr-FR" sz="1000" b="1" smtClean="0"/>
              <a:t>Waiting - </a:t>
            </a:r>
            <a:r>
              <a:rPr lang="en-US" altLang="fr-FR" sz="1000" smtClean="0"/>
              <a:t>It is the elapsed time between the end of a process step or activity to the beginning of another. Waiting may have a direct or indirect impact to the customer. The time spent waiting between processes results in customers having to wait for the delivery the service.</a:t>
            </a:r>
          </a:p>
          <a:p>
            <a:pPr marL="182563" indent="-182563" eaLnBrk="1" hangingPunct="1">
              <a:spcBef>
                <a:spcPct val="0"/>
              </a:spcBef>
            </a:pPr>
            <a:r>
              <a:rPr lang="en-US" altLang="fr-FR" sz="1000" b="1" smtClean="0"/>
              <a:t>Over processing - </a:t>
            </a:r>
            <a:r>
              <a:rPr lang="en-US" altLang="fr-FR" sz="1000" smtClean="0"/>
              <a:t>Generically, Over-Processing means adding more work to the service than necessary, trying to exceed the customers’ requirement. This in-fact translates to adding more value to a service than what a customer is willing to pay for. These are typically caused by not clearly understanding the customer’s requirement or having to manage redundancy in process.</a:t>
            </a:r>
          </a:p>
          <a:p>
            <a:pPr marL="182563" indent="-182563" eaLnBrk="1" hangingPunct="1">
              <a:spcBef>
                <a:spcPct val="0"/>
              </a:spcBef>
            </a:pPr>
            <a:r>
              <a:rPr lang="en-US" altLang="fr-FR" sz="1000" b="1" smtClean="0"/>
              <a:t>Over production -</a:t>
            </a:r>
            <a:r>
              <a:rPr lang="en-US" altLang="fr-FR" sz="1000" smtClean="0"/>
              <a:t> Over-Production is the use of capacity and capability beyond the mean of the present service or product requirement, resulting in outputs that are not delivered to customers. Over-production, in a sense, is work carried out ahead of customers’ need and</a:t>
            </a:r>
          </a:p>
          <a:p>
            <a:pPr marL="182563" indent="-182563" eaLnBrk="1" hangingPunct="1">
              <a:spcBef>
                <a:spcPct val="0"/>
              </a:spcBef>
            </a:pPr>
            <a:r>
              <a:rPr lang="en-US" altLang="fr-FR" sz="1000" smtClean="0"/>
              <a:t>can also result is wastes as the services are performed without the clear understanding the customer’s requirement or when there is no demand from the customer.</a:t>
            </a:r>
          </a:p>
          <a:p>
            <a:pPr marL="182563" indent="-182563" eaLnBrk="1" hangingPunct="1">
              <a:spcBef>
                <a:spcPct val="0"/>
              </a:spcBef>
            </a:pPr>
            <a:r>
              <a:rPr lang="en-US" altLang="fr-FR" sz="1000" b="1" smtClean="0"/>
              <a:t>Defects - </a:t>
            </a:r>
            <a:r>
              <a:rPr lang="en-US" altLang="fr-FR" sz="1000" smtClean="0"/>
              <a:t>The waste of defect is always seen when nonconformity exists. When products or services do not conform to a customer’s demand, then it’s a defect, and all effort in time, resources, materials and cost are wasted. There is a price to pay for non-conformity.</a:t>
            </a:r>
          </a:p>
          <a:p>
            <a:pPr marL="182563" indent="-182563" eaLnBrk="1" hangingPunct="1">
              <a:spcBef>
                <a:spcPct val="0"/>
              </a:spcBef>
            </a:pPr>
            <a:r>
              <a:rPr lang="en-US" altLang="fr-FR" sz="1000" smtClean="0"/>
              <a:t>For an organization, it has produced work or service that a customer in not willing to pay for – and ultimately driving the customer to see an  alternate provider for the products and services. Typically, the voice of customer is heard when a defect occurs, in the form of complaints. And many organizations engage in improving the complaints handling processes and fail to focus on the process value stream to identify where the defect occurs. Eliminating the root cause of defects presents a lasting solution to eliminating this waste. </a:t>
            </a:r>
          </a:p>
        </p:txBody>
      </p:sp>
    </p:spTree>
    <p:extLst>
      <p:ext uri="{BB962C8B-B14F-4D97-AF65-F5344CB8AC3E}">
        <p14:creationId xmlns:p14="http://schemas.microsoft.com/office/powerpoint/2010/main" val="368913796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pitchFamily="34" charset="0"/>
              </a:defRPr>
            </a:lvl1pPr>
            <a:lvl2pPr marL="742950" indent="-285750" eaLnBrk="0" hangingPunct="0">
              <a:spcBef>
                <a:spcPct val="30000"/>
              </a:spcBef>
              <a:defRPr sz="1200">
                <a:solidFill>
                  <a:schemeClr val="tx1"/>
                </a:solidFill>
                <a:latin typeface="Arial" pitchFamily="34" charset="0"/>
              </a:defRPr>
            </a:lvl2pPr>
            <a:lvl3pPr marL="1143000" indent="-228600" eaLnBrk="0" hangingPunct="0">
              <a:spcBef>
                <a:spcPct val="30000"/>
              </a:spcBef>
              <a:defRPr sz="1200">
                <a:solidFill>
                  <a:schemeClr val="tx1"/>
                </a:solidFill>
                <a:latin typeface="Arial" pitchFamily="34" charset="0"/>
              </a:defRPr>
            </a:lvl3pPr>
            <a:lvl4pPr marL="1600200" indent="-228600" eaLnBrk="0" hangingPunct="0">
              <a:spcBef>
                <a:spcPct val="30000"/>
              </a:spcBef>
              <a:defRPr sz="1200">
                <a:solidFill>
                  <a:schemeClr val="tx1"/>
                </a:solidFill>
                <a:latin typeface="Arial" pitchFamily="34" charset="0"/>
              </a:defRPr>
            </a:lvl4pPr>
            <a:lvl5pPr marL="2057400" indent="-228600" eaLnBrk="0" hangingPunct="0">
              <a:spcBef>
                <a:spcPct val="30000"/>
              </a:spcBef>
              <a:defRPr sz="1200">
                <a:solidFill>
                  <a:schemeClr val="tx1"/>
                </a:solidFill>
                <a:latin typeface="Arial" pitchFamily="34" charset="0"/>
              </a:defRPr>
            </a:lvl5pPr>
            <a:lvl6pPr marL="2514600" indent="-228600" eaLnBrk="0" fontAlgn="base" hangingPunct="0">
              <a:spcBef>
                <a:spcPct val="30000"/>
              </a:spcBef>
              <a:spcAft>
                <a:spcPct val="0"/>
              </a:spcAft>
              <a:defRPr sz="1200">
                <a:solidFill>
                  <a:schemeClr val="tx1"/>
                </a:solidFill>
                <a:latin typeface="Arial" pitchFamily="34" charset="0"/>
              </a:defRPr>
            </a:lvl6pPr>
            <a:lvl7pPr marL="2971800" indent="-228600" eaLnBrk="0" fontAlgn="base" hangingPunct="0">
              <a:spcBef>
                <a:spcPct val="30000"/>
              </a:spcBef>
              <a:spcAft>
                <a:spcPct val="0"/>
              </a:spcAft>
              <a:defRPr sz="1200">
                <a:solidFill>
                  <a:schemeClr val="tx1"/>
                </a:solidFill>
                <a:latin typeface="Arial" pitchFamily="34" charset="0"/>
              </a:defRPr>
            </a:lvl7pPr>
            <a:lvl8pPr marL="3429000" indent="-228600" eaLnBrk="0" fontAlgn="base" hangingPunct="0">
              <a:spcBef>
                <a:spcPct val="30000"/>
              </a:spcBef>
              <a:spcAft>
                <a:spcPct val="0"/>
              </a:spcAft>
              <a:defRPr sz="1200">
                <a:solidFill>
                  <a:schemeClr val="tx1"/>
                </a:solidFill>
                <a:latin typeface="Arial" pitchFamily="34" charset="0"/>
              </a:defRPr>
            </a:lvl8pPr>
            <a:lvl9pPr marL="3886200" indent="-228600" eaLnBrk="0" fontAlgn="base" hangingPunct="0">
              <a:spcBef>
                <a:spcPct val="30000"/>
              </a:spcBef>
              <a:spcAft>
                <a:spcPct val="0"/>
              </a:spcAft>
              <a:defRPr sz="1200">
                <a:solidFill>
                  <a:schemeClr val="tx1"/>
                </a:solidFill>
                <a:latin typeface="Arial" pitchFamily="34" charset="0"/>
              </a:defRPr>
            </a:lvl9pPr>
          </a:lstStyle>
          <a:p>
            <a:pPr eaLnBrk="1" hangingPunct="1">
              <a:spcBef>
                <a:spcPct val="0"/>
              </a:spcBef>
            </a:pPr>
            <a:fld id="{2782CD05-8B9C-4FCD-972D-B973268AD66B}" type="slidenum">
              <a:rPr lang="en-GB" altLang="fr-FR" smtClean="0">
                <a:solidFill>
                  <a:srgbClr val="000000"/>
                </a:solidFill>
              </a:rPr>
              <a:pPr eaLnBrk="1" hangingPunct="1">
                <a:spcBef>
                  <a:spcPct val="0"/>
                </a:spcBef>
              </a:pPr>
              <a:t>35</a:t>
            </a:fld>
            <a:endParaRPr lang="en-GB" altLang="fr-FR" smtClean="0">
              <a:solidFill>
                <a:srgbClr val="000000"/>
              </a:solidFill>
            </a:endParaRPr>
          </a:p>
        </p:txBody>
      </p:sp>
      <p:sp>
        <p:nvSpPr>
          <p:cNvPr id="162819" name="Rectangle 2"/>
          <p:cNvSpPr>
            <a:spLocks noGrp="1" noRot="1" noChangeAspect="1" noChangeArrowheads="1" noTextEdit="1"/>
          </p:cNvSpPr>
          <p:nvPr>
            <p:ph type="sldImg"/>
          </p:nvPr>
        </p:nvSpPr>
        <p:spPr>
          <a:xfrm>
            <a:off x="920750" y="742950"/>
            <a:ext cx="4964113" cy="3722688"/>
          </a:xfrm>
          <a:ln/>
        </p:spPr>
      </p:sp>
      <p:sp>
        <p:nvSpPr>
          <p:cNvPr id="162820" name="Rectangle 3"/>
          <p:cNvSpPr>
            <a:spLocks noGrp="1" noChangeArrowheads="1"/>
          </p:cNvSpPr>
          <p:nvPr>
            <p:ph type="body" idx="1"/>
          </p:nvPr>
        </p:nvSpPr>
        <p:spPr>
          <a:xfrm>
            <a:off x="908050" y="4718050"/>
            <a:ext cx="4981575" cy="44672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82563" indent="-182563" eaLnBrk="1" hangingPunct="1">
              <a:spcBef>
                <a:spcPct val="0"/>
              </a:spcBef>
            </a:pPr>
            <a:r>
              <a:rPr lang="en-US" altLang="fr-FR" sz="1000" b="1" smtClean="0"/>
              <a:t>Waste for service environment:</a:t>
            </a:r>
          </a:p>
          <a:p>
            <a:pPr marL="182563" indent="-182563" eaLnBrk="1" hangingPunct="1">
              <a:spcBef>
                <a:spcPct val="0"/>
              </a:spcBef>
            </a:pPr>
            <a:r>
              <a:rPr lang="en-US" altLang="fr-FR" sz="1000" b="1" smtClean="0"/>
              <a:t>Transport</a:t>
            </a:r>
            <a:r>
              <a:rPr lang="en-US" altLang="fr-FR" sz="1000" smtClean="0"/>
              <a:t> – Any unnecessary movement of material, products, documents or information can be described as waste. This reflects on activities moving from one individual to another, within departments or between departments, which adds time to the overall process. In</a:t>
            </a:r>
          </a:p>
          <a:p>
            <a:pPr marL="182563" indent="-182563" eaLnBrk="1" hangingPunct="1">
              <a:spcBef>
                <a:spcPct val="0"/>
              </a:spcBef>
            </a:pPr>
            <a:r>
              <a:rPr lang="en-US" altLang="fr-FR" sz="1000" smtClean="0"/>
              <a:t>the service environment, this manifests itself as tasks to be collected and delivered, physically or virtually.</a:t>
            </a:r>
          </a:p>
          <a:p>
            <a:pPr marL="182563" indent="-182563" eaLnBrk="1" hangingPunct="1">
              <a:spcBef>
                <a:spcPct val="0"/>
              </a:spcBef>
            </a:pPr>
            <a:r>
              <a:rPr lang="en-US" altLang="fr-FR" sz="1000" b="1" smtClean="0"/>
              <a:t>Inventory - </a:t>
            </a:r>
            <a:r>
              <a:rPr lang="en-US" altLang="fr-FR" sz="1000" smtClean="0"/>
              <a:t>It’s the physical piles of un-cleared inboxes, list of pending enquiries or emails or time a client spends in a queue.</a:t>
            </a:r>
          </a:p>
          <a:p>
            <a:pPr marL="182563" indent="-182563" eaLnBrk="1" hangingPunct="1">
              <a:spcBef>
                <a:spcPct val="0"/>
              </a:spcBef>
            </a:pPr>
            <a:r>
              <a:rPr lang="en-US" altLang="fr-FR" sz="1000" b="1" smtClean="0"/>
              <a:t>Motion - </a:t>
            </a:r>
            <a:r>
              <a:rPr lang="en-US" altLang="fr-FR" sz="1000" smtClean="0"/>
              <a:t>It is the unnecessary movement of people or resources. The physical movement of personnel from a station to another to continue a process is an example of motion. Others include the switching between computer terminals or databases, is a form of motion, which requires additional steps to be executed before a truly value-adding step can be carried out.</a:t>
            </a:r>
          </a:p>
          <a:p>
            <a:pPr marL="182563" indent="-182563" eaLnBrk="1" hangingPunct="1">
              <a:spcBef>
                <a:spcPct val="0"/>
              </a:spcBef>
            </a:pPr>
            <a:r>
              <a:rPr lang="en-US" altLang="fr-FR" sz="1000" b="1" smtClean="0"/>
              <a:t>Waiting - </a:t>
            </a:r>
            <a:r>
              <a:rPr lang="en-US" altLang="fr-FR" sz="1000" smtClean="0"/>
              <a:t>It is the elapsed time between the end of a process step or activity to the beginning of another. Waiting may have a direct or indirect impact to the customer. The time spent waiting between processes results in customers having to wait for the delivery the service.</a:t>
            </a:r>
          </a:p>
          <a:p>
            <a:pPr marL="182563" indent="-182563" eaLnBrk="1" hangingPunct="1">
              <a:spcBef>
                <a:spcPct val="0"/>
              </a:spcBef>
            </a:pPr>
            <a:r>
              <a:rPr lang="en-US" altLang="fr-FR" sz="1000" b="1" smtClean="0"/>
              <a:t>Over processing - </a:t>
            </a:r>
            <a:r>
              <a:rPr lang="en-US" altLang="fr-FR" sz="1000" smtClean="0"/>
              <a:t>Generically, Over-Processing means adding more work to the service than necessary, trying to exceed the customers’ requirement. This in-fact translates to adding more value to a service than what a customer is willing to pay for. These are typically caused by not clearly understanding the customer’s requirement or having to manage redundancy in process.</a:t>
            </a:r>
          </a:p>
          <a:p>
            <a:pPr marL="182563" indent="-182563" eaLnBrk="1" hangingPunct="1">
              <a:spcBef>
                <a:spcPct val="0"/>
              </a:spcBef>
            </a:pPr>
            <a:r>
              <a:rPr lang="en-US" altLang="fr-FR" sz="1000" b="1" smtClean="0"/>
              <a:t>Over production -</a:t>
            </a:r>
            <a:r>
              <a:rPr lang="en-US" altLang="fr-FR" sz="1000" smtClean="0"/>
              <a:t> Over-Production is the use of capacity and capability beyond the mean of the present service or product requirement, resulting in outputs that are not delivered to customers. Over-production, in a sense, is work carried out ahead of customers’ need and</a:t>
            </a:r>
          </a:p>
          <a:p>
            <a:pPr marL="182563" indent="-182563" eaLnBrk="1" hangingPunct="1">
              <a:spcBef>
                <a:spcPct val="0"/>
              </a:spcBef>
            </a:pPr>
            <a:r>
              <a:rPr lang="en-US" altLang="fr-FR" sz="1000" smtClean="0"/>
              <a:t>can also result is wastes as the services are performed without the clear understanding the customer’s requirement or when there is no demand from the customer.</a:t>
            </a:r>
          </a:p>
          <a:p>
            <a:pPr marL="182563" indent="-182563" eaLnBrk="1" hangingPunct="1">
              <a:spcBef>
                <a:spcPct val="0"/>
              </a:spcBef>
            </a:pPr>
            <a:r>
              <a:rPr lang="en-US" altLang="fr-FR" sz="1000" b="1" smtClean="0"/>
              <a:t>Defects - </a:t>
            </a:r>
            <a:r>
              <a:rPr lang="en-US" altLang="fr-FR" sz="1000" smtClean="0"/>
              <a:t>The waste of defect is always seen when nonconformity exists. When products or services do not conform to a customer’s demand, then it’s a defect, and all effort in time, resources, materials and cost are wasted. There is a price to pay for non-conformity.</a:t>
            </a:r>
          </a:p>
          <a:p>
            <a:pPr marL="182563" indent="-182563" eaLnBrk="1" hangingPunct="1">
              <a:spcBef>
                <a:spcPct val="0"/>
              </a:spcBef>
            </a:pPr>
            <a:r>
              <a:rPr lang="en-US" altLang="fr-FR" sz="1000" smtClean="0"/>
              <a:t>For an organization, it has produced work or service that a customer in not willing to pay for – and ultimately driving the customer to see an  alternate provider for the products and services. Typically, the voice of customer is heard when a defect occurs, in the form of complaints. And many organizations engage in improving the complaints handling processes and fail to focus on the process value stream to identify where the defect occurs. Eliminating the root cause of defects presents a lasting solution to eliminating this waste. </a:t>
            </a:r>
          </a:p>
        </p:txBody>
      </p:sp>
    </p:spTree>
    <p:extLst>
      <p:ext uri="{BB962C8B-B14F-4D97-AF65-F5344CB8AC3E}">
        <p14:creationId xmlns:p14="http://schemas.microsoft.com/office/powerpoint/2010/main" val="211793291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pitchFamily="34" charset="0"/>
              </a:defRPr>
            </a:lvl1pPr>
            <a:lvl2pPr marL="742950" indent="-285750" eaLnBrk="0" hangingPunct="0">
              <a:spcBef>
                <a:spcPct val="30000"/>
              </a:spcBef>
              <a:defRPr sz="1200">
                <a:solidFill>
                  <a:schemeClr val="tx1"/>
                </a:solidFill>
                <a:latin typeface="Arial" pitchFamily="34" charset="0"/>
              </a:defRPr>
            </a:lvl2pPr>
            <a:lvl3pPr marL="1143000" indent="-228600" eaLnBrk="0" hangingPunct="0">
              <a:spcBef>
                <a:spcPct val="30000"/>
              </a:spcBef>
              <a:defRPr sz="1200">
                <a:solidFill>
                  <a:schemeClr val="tx1"/>
                </a:solidFill>
                <a:latin typeface="Arial" pitchFamily="34" charset="0"/>
              </a:defRPr>
            </a:lvl3pPr>
            <a:lvl4pPr marL="1600200" indent="-228600" eaLnBrk="0" hangingPunct="0">
              <a:spcBef>
                <a:spcPct val="30000"/>
              </a:spcBef>
              <a:defRPr sz="1200">
                <a:solidFill>
                  <a:schemeClr val="tx1"/>
                </a:solidFill>
                <a:latin typeface="Arial" pitchFamily="34" charset="0"/>
              </a:defRPr>
            </a:lvl4pPr>
            <a:lvl5pPr marL="2057400" indent="-228600" eaLnBrk="0" hangingPunct="0">
              <a:spcBef>
                <a:spcPct val="30000"/>
              </a:spcBef>
              <a:defRPr sz="1200">
                <a:solidFill>
                  <a:schemeClr val="tx1"/>
                </a:solidFill>
                <a:latin typeface="Arial" pitchFamily="34" charset="0"/>
              </a:defRPr>
            </a:lvl5pPr>
            <a:lvl6pPr marL="2514600" indent="-228600" eaLnBrk="0" fontAlgn="base" hangingPunct="0">
              <a:spcBef>
                <a:spcPct val="30000"/>
              </a:spcBef>
              <a:spcAft>
                <a:spcPct val="0"/>
              </a:spcAft>
              <a:defRPr sz="1200">
                <a:solidFill>
                  <a:schemeClr val="tx1"/>
                </a:solidFill>
                <a:latin typeface="Arial" pitchFamily="34" charset="0"/>
              </a:defRPr>
            </a:lvl6pPr>
            <a:lvl7pPr marL="2971800" indent="-228600" eaLnBrk="0" fontAlgn="base" hangingPunct="0">
              <a:spcBef>
                <a:spcPct val="30000"/>
              </a:spcBef>
              <a:spcAft>
                <a:spcPct val="0"/>
              </a:spcAft>
              <a:defRPr sz="1200">
                <a:solidFill>
                  <a:schemeClr val="tx1"/>
                </a:solidFill>
                <a:latin typeface="Arial" pitchFamily="34" charset="0"/>
              </a:defRPr>
            </a:lvl7pPr>
            <a:lvl8pPr marL="3429000" indent="-228600" eaLnBrk="0" fontAlgn="base" hangingPunct="0">
              <a:spcBef>
                <a:spcPct val="30000"/>
              </a:spcBef>
              <a:spcAft>
                <a:spcPct val="0"/>
              </a:spcAft>
              <a:defRPr sz="1200">
                <a:solidFill>
                  <a:schemeClr val="tx1"/>
                </a:solidFill>
                <a:latin typeface="Arial" pitchFamily="34" charset="0"/>
              </a:defRPr>
            </a:lvl8pPr>
            <a:lvl9pPr marL="3886200" indent="-228600" eaLnBrk="0" fontAlgn="base" hangingPunct="0">
              <a:spcBef>
                <a:spcPct val="30000"/>
              </a:spcBef>
              <a:spcAft>
                <a:spcPct val="0"/>
              </a:spcAft>
              <a:defRPr sz="1200">
                <a:solidFill>
                  <a:schemeClr val="tx1"/>
                </a:solidFill>
                <a:latin typeface="Arial" pitchFamily="34" charset="0"/>
              </a:defRPr>
            </a:lvl9pPr>
          </a:lstStyle>
          <a:p>
            <a:pPr eaLnBrk="1" hangingPunct="1">
              <a:spcBef>
                <a:spcPct val="0"/>
              </a:spcBef>
            </a:pPr>
            <a:fld id="{0CC9D50E-0A31-4261-AEB7-9880B0FDACAE}" type="slidenum">
              <a:rPr lang="en-GB" altLang="fr-FR" smtClean="0">
                <a:solidFill>
                  <a:srgbClr val="000000"/>
                </a:solidFill>
              </a:rPr>
              <a:pPr eaLnBrk="1" hangingPunct="1">
                <a:spcBef>
                  <a:spcPct val="0"/>
                </a:spcBef>
              </a:pPr>
              <a:t>36</a:t>
            </a:fld>
            <a:endParaRPr lang="en-GB" altLang="fr-FR" smtClean="0">
              <a:solidFill>
                <a:srgbClr val="000000"/>
              </a:solidFill>
            </a:endParaRPr>
          </a:p>
        </p:txBody>
      </p:sp>
      <p:sp>
        <p:nvSpPr>
          <p:cNvPr id="163843" name="Rectangle 2"/>
          <p:cNvSpPr>
            <a:spLocks noGrp="1" noRot="1" noChangeAspect="1" noChangeArrowheads="1" noTextEdit="1"/>
          </p:cNvSpPr>
          <p:nvPr>
            <p:ph type="sldImg"/>
          </p:nvPr>
        </p:nvSpPr>
        <p:spPr>
          <a:xfrm>
            <a:off x="920750" y="742950"/>
            <a:ext cx="4964113" cy="3722688"/>
          </a:xfrm>
          <a:ln/>
        </p:spPr>
      </p:sp>
      <p:sp>
        <p:nvSpPr>
          <p:cNvPr id="163844" name="Rectangle 3"/>
          <p:cNvSpPr>
            <a:spLocks noGrp="1" noChangeArrowheads="1"/>
          </p:cNvSpPr>
          <p:nvPr>
            <p:ph type="body" idx="1"/>
          </p:nvPr>
        </p:nvSpPr>
        <p:spPr>
          <a:xfrm>
            <a:off x="908050" y="4718050"/>
            <a:ext cx="4981575" cy="44672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82563" indent="-182563" eaLnBrk="1" hangingPunct="1">
              <a:spcBef>
                <a:spcPct val="0"/>
              </a:spcBef>
            </a:pPr>
            <a:r>
              <a:rPr lang="en-US" altLang="fr-FR" sz="1000" b="1" smtClean="0"/>
              <a:t>Waste for service environment:</a:t>
            </a:r>
          </a:p>
          <a:p>
            <a:pPr marL="182563" indent="-182563" eaLnBrk="1" hangingPunct="1">
              <a:spcBef>
                <a:spcPct val="0"/>
              </a:spcBef>
            </a:pPr>
            <a:r>
              <a:rPr lang="en-US" altLang="fr-FR" sz="1000" b="1" smtClean="0"/>
              <a:t>Transport</a:t>
            </a:r>
            <a:r>
              <a:rPr lang="en-US" altLang="fr-FR" sz="1000" smtClean="0"/>
              <a:t> – Any unnecessary movement of material, products, documents or information can be described as waste. This reflects on activities moving from one individual to another, within departments or between departments, which adds time to the overall process. In</a:t>
            </a:r>
          </a:p>
          <a:p>
            <a:pPr marL="182563" indent="-182563" eaLnBrk="1" hangingPunct="1">
              <a:spcBef>
                <a:spcPct val="0"/>
              </a:spcBef>
            </a:pPr>
            <a:r>
              <a:rPr lang="en-US" altLang="fr-FR" sz="1000" smtClean="0"/>
              <a:t>the service environment, this manifests itself as tasks to be collected and delivered, physically or virtually.</a:t>
            </a:r>
          </a:p>
          <a:p>
            <a:pPr marL="182563" indent="-182563" eaLnBrk="1" hangingPunct="1">
              <a:spcBef>
                <a:spcPct val="0"/>
              </a:spcBef>
            </a:pPr>
            <a:r>
              <a:rPr lang="en-US" altLang="fr-FR" sz="1000" b="1" smtClean="0"/>
              <a:t>Inventory - </a:t>
            </a:r>
            <a:r>
              <a:rPr lang="en-US" altLang="fr-FR" sz="1000" smtClean="0"/>
              <a:t>It’s the physical piles of un-cleared inboxes, list of pending enquiries or emails or time a client spends in a queue.</a:t>
            </a:r>
          </a:p>
          <a:p>
            <a:pPr marL="182563" indent="-182563" eaLnBrk="1" hangingPunct="1">
              <a:spcBef>
                <a:spcPct val="0"/>
              </a:spcBef>
            </a:pPr>
            <a:r>
              <a:rPr lang="en-US" altLang="fr-FR" sz="1000" b="1" smtClean="0"/>
              <a:t>Motion - </a:t>
            </a:r>
            <a:r>
              <a:rPr lang="en-US" altLang="fr-FR" sz="1000" smtClean="0"/>
              <a:t>It is the unnecessary movement of people or resources. The physical movement of personnel from a station to another to continue a process is an example of motion. Others include the switching between computer terminals or databases, is a form of motion, which requires additional steps to be executed before a truly value-adding step can be carried out.</a:t>
            </a:r>
          </a:p>
          <a:p>
            <a:pPr marL="182563" indent="-182563" eaLnBrk="1" hangingPunct="1">
              <a:spcBef>
                <a:spcPct val="0"/>
              </a:spcBef>
            </a:pPr>
            <a:r>
              <a:rPr lang="en-US" altLang="fr-FR" sz="1000" b="1" smtClean="0"/>
              <a:t>Waiting - </a:t>
            </a:r>
            <a:r>
              <a:rPr lang="en-US" altLang="fr-FR" sz="1000" smtClean="0"/>
              <a:t>It is the elapsed time between the end of a process step or activity to the beginning of another. Waiting may have a direct or indirect impact to the customer. The time spent waiting between processes results in customers having to wait for the delivery the service.</a:t>
            </a:r>
          </a:p>
          <a:p>
            <a:pPr marL="182563" indent="-182563" eaLnBrk="1" hangingPunct="1">
              <a:spcBef>
                <a:spcPct val="0"/>
              </a:spcBef>
            </a:pPr>
            <a:r>
              <a:rPr lang="en-US" altLang="fr-FR" sz="1000" b="1" smtClean="0"/>
              <a:t>Over processing - </a:t>
            </a:r>
            <a:r>
              <a:rPr lang="en-US" altLang="fr-FR" sz="1000" smtClean="0"/>
              <a:t>Generically, Over-Processing means adding more work to the service than necessary, trying to exceed the customers’ requirement. This in-fact translates to adding more value to a service than what a customer is willing to pay for. These are typically caused by not clearly understanding the customer’s requirement or having to manage redundancy in process.</a:t>
            </a:r>
          </a:p>
          <a:p>
            <a:pPr marL="182563" indent="-182563" eaLnBrk="1" hangingPunct="1">
              <a:spcBef>
                <a:spcPct val="0"/>
              </a:spcBef>
            </a:pPr>
            <a:r>
              <a:rPr lang="en-US" altLang="fr-FR" sz="1000" b="1" smtClean="0"/>
              <a:t>Over production -</a:t>
            </a:r>
            <a:r>
              <a:rPr lang="en-US" altLang="fr-FR" sz="1000" smtClean="0"/>
              <a:t> Over-Production is the use of capacity and capability beyond the mean of the present service or product requirement, resulting in outputs that are not delivered to customers. Over-production, in a sense, is work carried out ahead of customers’ need and</a:t>
            </a:r>
          </a:p>
          <a:p>
            <a:pPr marL="182563" indent="-182563" eaLnBrk="1" hangingPunct="1">
              <a:spcBef>
                <a:spcPct val="0"/>
              </a:spcBef>
            </a:pPr>
            <a:r>
              <a:rPr lang="en-US" altLang="fr-FR" sz="1000" smtClean="0"/>
              <a:t>can also result is wastes as the services are performed without the clear understanding the customer’s requirement or when there is no demand from the customer.</a:t>
            </a:r>
          </a:p>
          <a:p>
            <a:pPr marL="182563" indent="-182563" eaLnBrk="1" hangingPunct="1">
              <a:spcBef>
                <a:spcPct val="0"/>
              </a:spcBef>
            </a:pPr>
            <a:r>
              <a:rPr lang="en-US" altLang="fr-FR" sz="1000" b="1" smtClean="0"/>
              <a:t>Defects - </a:t>
            </a:r>
            <a:r>
              <a:rPr lang="en-US" altLang="fr-FR" sz="1000" smtClean="0"/>
              <a:t>The waste of defect is always seen when nonconformity exists. When products or services do not conform to a customer’s demand, then it’s a defect, and all effort in time, resources, materials and cost are wasted. There is a price to pay for non-conformity.</a:t>
            </a:r>
          </a:p>
          <a:p>
            <a:pPr marL="182563" indent="-182563" eaLnBrk="1" hangingPunct="1">
              <a:spcBef>
                <a:spcPct val="0"/>
              </a:spcBef>
            </a:pPr>
            <a:r>
              <a:rPr lang="en-US" altLang="fr-FR" sz="1000" smtClean="0"/>
              <a:t>For an organization, it has produced work or service that a customer in not willing to pay for – and ultimately driving the customer to see an  alternate provider for the products and services. Typically, the voice of customer is heard when a defect occurs, in the form of complaints. And many organizations engage in improving the complaints handling processes and fail to focus on the process value stream to identify where the defect occurs. Eliminating the root cause of defects presents a lasting solution to eliminating this waste. </a:t>
            </a:r>
          </a:p>
        </p:txBody>
      </p:sp>
    </p:spTree>
    <p:extLst>
      <p:ext uri="{BB962C8B-B14F-4D97-AF65-F5344CB8AC3E}">
        <p14:creationId xmlns:p14="http://schemas.microsoft.com/office/powerpoint/2010/main" val="405002986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pitchFamily="34" charset="0"/>
              </a:defRPr>
            </a:lvl1pPr>
            <a:lvl2pPr marL="742950" indent="-285750" eaLnBrk="0" hangingPunct="0">
              <a:spcBef>
                <a:spcPct val="30000"/>
              </a:spcBef>
              <a:defRPr sz="1200">
                <a:solidFill>
                  <a:schemeClr val="tx1"/>
                </a:solidFill>
                <a:latin typeface="Arial" pitchFamily="34" charset="0"/>
              </a:defRPr>
            </a:lvl2pPr>
            <a:lvl3pPr marL="1143000" indent="-228600" eaLnBrk="0" hangingPunct="0">
              <a:spcBef>
                <a:spcPct val="30000"/>
              </a:spcBef>
              <a:defRPr sz="1200">
                <a:solidFill>
                  <a:schemeClr val="tx1"/>
                </a:solidFill>
                <a:latin typeface="Arial" pitchFamily="34" charset="0"/>
              </a:defRPr>
            </a:lvl3pPr>
            <a:lvl4pPr marL="1600200" indent="-228600" eaLnBrk="0" hangingPunct="0">
              <a:spcBef>
                <a:spcPct val="30000"/>
              </a:spcBef>
              <a:defRPr sz="1200">
                <a:solidFill>
                  <a:schemeClr val="tx1"/>
                </a:solidFill>
                <a:latin typeface="Arial" pitchFamily="34" charset="0"/>
              </a:defRPr>
            </a:lvl4pPr>
            <a:lvl5pPr marL="2057400" indent="-228600" eaLnBrk="0" hangingPunct="0">
              <a:spcBef>
                <a:spcPct val="30000"/>
              </a:spcBef>
              <a:defRPr sz="1200">
                <a:solidFill>
                  <a:schemeClr val="tx1"/>
                </a:solidFill>
                <a:latin typeface="Arial" pitchFamily="34" charset="0"/>
              </a:defRPr>
            </a:lvl5pPr>
            <a:lvl6pPr marL="2514600" indent="-228600" eaLnBrk="0" fontAlgn="base" hangingPunct="0">
              <a:spcBef>
                <a:spcPct val="30000"/>
              </a:spcBef>
              <a:spcAft>
                <a:spcPct val="0"/>
              </a:spcAft>
              <a:defRPr sz="1200">
                <a:solidFill>
                  <a:schemeClr val="tx1"/>
                </a:solidFill>
                <a:latin typeface="Arial" pitchFamily="34" charset="0"/>
              </a:defRPr>
            </a:lvl6pPr>
            <a:lvl7pPr marL="2971800" indent="-228600" eaLnBrk="0" fontAlgn="base" hangingPunct="0">
              <a:spcBef>
                <a:spcPct val="30000"/>
              </a:spcBef>
              <a:spcAft>
                <a:spcPct val="0"/>
              </a:spcAft>
              <a:defRPr sz="1200">
                <a:solidFill>
                  <a:schemeClr val="tx1"/>
                </a:solidFill>
                <a:latin typeface="Arial" pitchFamily="34" charset="0"/>
              </a:defRPr>
            </a:lvl7pPr>
            <a:lvl8pPr marL="3429000" indent="-228600" eaLnBrk="0" fontAlgn="base" hangingPunct="0">
              <a:spcBef>
                <a:spcPct val="30000"/>
              </a:spcBef>
              <a:spcAft>
                <a:spcPct val="0"/>
              </a:spcAft>
              <a:defRPr sz="1200">
                <a:solidFill>
                  <a:schemeClr val="tx1"/>
                </a:solidFill>
                <a:latin typeface="Arial" pitchFamily="34" charset="0"/>
              </a:defRPr>
            </a:lvl8pPr>
            <a:lvl9pPr marL="3886200" indent="-228600" eaLnBrk="0" fontAlgn="base" hangingPunct="0">
              <a:spcBef>
                <a:spcPct val="30000"/>
              </a:spcBef>
              <a:spcAft>
                <a:spcPct val="0"/>
              </a:spcAft>
              <a:defRPr sz="1200">
                <a:solidFill>
                  <a:schemeClr val="tx1"/>
                </a:solidFill>
                <a:latin typeface="Arial" pitchFamily="34" charset="0"/>
              </a:defRPr>
            </a:lvl9pPr>
          </a:lstStyle>
          <a:p>
            <a:pPr eaLnBrk="1" hangingPunct="1">
              <a:spcBef>
                <a:spcPct val="0"/>
              </a:spcBef>
            </a:pPr>
            <a:fld id="{6A70E9F1-1EEE-48C4-87CA-FE29E1C27DE2}" type="slidenum">
              <a:rPr lang="en-GB" altLang="fr-FR" smtClean="0">
                <a:solidFill>
                  <a:srgbClr val="000000"/>
                </a:solidFill>
              </a:rPr>
              <a:pPr eaLnBrk="1" hangingPunct="1">
                <a:spcBef>
                  <a:spcPct val="0"/>
                </a:spcBef>
              </a:pPr>
              <a:t>37</a:t>
            </a:fld>
            <a:endParaRPr lang="en-GB" altLang="fr-FR" smtClean="0">
              <a:solidFill>
                <a:srgbClr val="000000"/>
              </a:solidFill>
            </a:endParaRPr>
          </a:p>
        </p:txBody>
      </p:sp>
      <p:sp>
        <p:nvSpPr>
          <p:cNvPr id="164867" name="Rectangle 2"/>
          <p:cNvSpPr>
            <a:spLocks noGrp="1" noRot="1" noChangeAspect="1" noChangeArrowheads="1" noTextEdit="1"/>
          </p:cNvSpPr>
          <p:nvPr>
            <p:ph type="sldImg"/>
          </p:nvPr>
        </p:nvSpPr>
        <p:spPr>
          <a:xfrm>
            <a:off x="920750" y="742950"/>
            <a:ext cx="4964113" cy="3722688"/>
          </a:xfrm>
          <a:ln/>
        </p:spPr>
      </p:sp>
      <p:sp>
        <p:nvSpPr>
          <p:cNvPr id="164868" name="Rectangle 3"/>
          <p:cNvSpPr>
            <a:spLocks noGrp="1" noChangeArrowheads="1"/>
          </p:cNvSpPr>
          <p:nvPr>
            <p:ph type="body" idx="1"/>
          </p:nvPr>
        </p:nvSpPr>
        <p:spPr>
          <a:xfrm>
            <a:off x="908050" y="4718050"/>
            <a:ext cx="4981575" cy="44672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82563" indent="-182563" eaLnBrk="1" hangingPunct="1">
              <a:spcBef>
                <a:spcPct val="0"/>
              </a:spcBef>
            </a:pPr>
            <a:r>
              <a:rPr lang="en-US" altLang="fr-FR" sz="1000" b="1" smtClean="0"/>
              <a:t>Waste for service environment:</a:t>
            </a:r>
          </a:p>
          <a:p>
            <a:pPr marL="182563" indent="-182563" eaLnBrk="1" hangingPunct="1">
              <a:spcBef>
                <a:spcPct val="0"/>
              </a:spcBef>
            </a:pPr>
            <a:r>
              <a:rPr lang="en-US" altLang="fr-FR" sz="1000" b="1" smtClean="0"/>
              <a:t>Transport</a:t>
            </a:r>
            <a:r>
              <a:rPr lang="en-US" altLang="fr-FR" sz="1000" smtClean="0"/>
              <a:t> – Any unnecessary movement of material, products, documents or information can be described as waste. This reflects on activities moving from one individual to another, within departments or between departments, which adds time to the overall process. In</a:t>
            </a:r>
          </a:p>
          <a:p>
            <a:pPr marL="182563" indent="-182563" eaLnBrk="1" hangingPunct="1">
              <a:spcBef>
                <a:spcPct val="0"/>
              </a:spcBef>
            </a:pPr>
            <a:r>
              <a:rPr lang="en-US" altLang="fr-FR" sz="1000" smtClean="0"/>
              <a:t>the service environment, this manifests itself as tasks to be collected and delivered, physically or virtually.</a:t>
            </a:r>
          </a:p>
          <a:p>
            <a:pPr marL="182563" indent="-182563" eaLnBrk="1" hangingPunct="1">
              <a:spcBef>
                <a:spcPct val="0"/>
              </a:spcBef>
            </a:pPr>
            <a:r>
              <a:rPr lang="en-US" altLang="fr-FR" sz="1000" b="1" smtClean="0"/>
              <a:t>Inventory - </a:t>
            </a:r>
            <a:r>
              <a:rPr lang="en-US" altLang="fr-FR" sz="1000" smtClean="0"/>
              <a:t>It’s the physical piles of un-cleared inboxes, list of pending enquiries or emails or time a client spends in a queue.</a:t>
            </a:r>
          </a:p>
          <a:p>
            <a:pPr marL="182563" indent="-182563" eaLnBrk="1" hangingPunct="1">
              <a:spcBef>
                <a:spcPct val="0"/>
              </a:spcBef>
            </a:pPr>
            <a:r>
              <a:rPr lang="en-US" altLang="fr-FR" sz="1000" b="1" smtClean="0"/>
              <a:t>Motion - </a:t>
            </a:r>
            <a:r>
              <a:rPr lang="en-US" altLang="fr-FR" sz="1000" smtClean="0"/>
              <a:t>It is the unnecessary movement of people or resources. The physical movement of personnel from a station to another to continue a process is an example of motion. Others include the switching between computer terminals or databases, is a form of motion, which requires additional steps to be executed before a truly value-adding step can be carried out.</a:t>
            </a:r>
          </a:p>
          <a:p>
            <a:pPr marL="182563" indent="-182563" eaLnBrk="1" hangingPunct="1">
              <a:spcBef>
                <a:spcPct val="0"/>
              </a:spcBef>
            </a:pPr>
            <a:r>
              <a:rPr lang="en-US" altLang="fr-FR" sz="1000" b="1" smtClean="0"/>
              <a:t>Waiting - </a:t>
            </a:r>
            <a:r>
              <a:rPr lang="en-US" altLang="fr-FR" sz="1000" smtClean="0"/>
              <a:t>It is the elapsed time between the end of a process step or activity to the beginning of another. Waiting may have a direct or indirect impact to the customer. The time spent waiting between processes results in customers having to wait for the delivery the service.</a:t>
            </a:r>
          </a:p>
          <a:p>
            <a:pPr marL="182563" indent="-182563" eaLnBrk="1" hangingPunct="1">
              <a:spcBef>
                <a:spcPct val="0"/>
              </a:spcBef>
            </a:pPr>
            <a:r>
              <a:rPr lang="en-US" altLang="fr-FR" sz="1000" b="1" smtClean="0"/>
              <a:t>Over processing - </a:t>
            </a:r>
            <a:r>
              <a:rPr lang="en-US" altLang="fr-FR" sz="1000" smtClean="0"/>
              <a:t>Generically, Over-Processing means adding more work to the service than necessary, trying to exceed the customers’ requirement. This in-fact translates to adding more value to a service than what a customer is willing to pay for. These are typically caused by not clearly understanding the customer’s requirement or having to manage redundancy in process.</a:t>
            </a:r>
          </a:p>
          <a:p>
            <a:pPr marL="182563" indent="-182563" eaLnBrk="1" hangingPunct="1">
              <a:spcBef>
                <a:spcPct val="0"/>
              </a:spcBef>
            </a:pPr>
            <a:r>
              <a:rPr lang="en-US" altLang="fr-FR" sz="1000" b="1" smtClean="0"/>
              <a:t>Over production -</a:t>
            </a:r>
            <a:r>
              <a:rPr lang="en-US" altLang="fr-FR" sz="1000" smtClean="0"/>
              <a:t> Over-Production is the use of capacity and capability beyond the mean of the present service or product requirement, resulting in outputs that are not delivered to customers. Over-production, in a sense, is work carried out ahead of customers’ need and</a:t>
            </a:r>
          </a:p>
          <a:p>
            <a:pPr marL="182563" indent="-182563" eaLnBrk="1" hangingPunct="1">
              <a:spcBef>
                <a:spcPct val="0"/>
              </a:spcBef>
            </a:pPr>
            <a:r>
              <a:rPr lang="en-US" altLang="fr-FR" sz="1000" smtClean="0"/>
              <a:t>can also result is wastes as the services are performed without the clear understanding the customer’s requirement or when there is no demand from the customer.</a:t>
            </a:r>
          </a:p>
          <a:p>
            <a:pPr marL="182563" indent="-182563" eaLnBrk="1" hangingPunct="1">
              <a:spcBef>
                <a:spcPct val="0"/>
              </a:spcBef>
            </a:pPr>
            <a:r>
              <a:rPr lang="en-US" altLang="fr-FR" sz="1000" b="1" smtClean="0"/>
              <a:t>Defects - </a:t>
            </a:r>
            <a:r>
              <a:rPr lang="en-US" altLang="fr-FR" sz="1000" smtClean="0"/>
              <a:t>The waste of defect is always seen when nonconformity exists. When products or services do not conform to a customer’s demand, then it’s a defect, and all effort in time, resources, materials and cost are wasted. There is a price to pay for non-conformity.</a:t>
            </a:r>
          </a:p>
          <a:p>
            <a:pPr marL="182563" indent="-182563" eaLnBrk="1" hangingPunct="1">
              <a:spcBef>
                <a:spcPct val="0"/>
              </a:spcBef>
            </a:pPr>
            <a:r>
              <a:rPr lang="en-US" altLang="fr-FR" sz="1000" smtClean="0"/>
              <a:t>For an organization, it has produced work or service that a customer in not willing to pay for – and ultimately driving the customer to see an  alternate provider for the products and services. Typically, the voice of customer is heard when a defect occurs, in the form of complaints. And many organizations engage in improving the complaints handling processes and fail to focus on the process value stream to identify where the defect occurs. Eliminating the root cause of defects presents a lasting solution to eliminating this waste. </a:t>
            </a:r>
          </a:p>
        </p:txBody>
      </p:sp>
    </p:spTree>
    <p:extLst>
      <p:ext uri="{BB962C8B-B14F-4D97-AF65-F5344CB8AC3E}">
        <p14:creationId xmlns:p14="http://schemas.microsoft.com/office/powerpoint/2010/main" val="293001940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pitchFamily="34" charset="0"/>
              </a:defRPr>
            </a:lvl1pPr>
            <a:lvl2pPr marL="742950" indent="-285750" eaLnBrk="0" hangingPunct="0">
              <a:spcBef>
                <a:spcPct val="30000"/>
              </a:spcBef>
              <a:defRPr sz="1200">
                <a:solidFill>
                  <a:schemeClr val="tx1"/>
                </a:solidFill>
                <a:latin typeface="Arial" pitchFamily="34" charset="0"/>
              </a:defRPr>
            </a:lvl2pPr>
            <a:lvl3pPr marL="1143000" indent="-228600" eaLnBrk="0" hangingPunct="0">
              <a:spcBef>
                <a:spcPct val="30000"/>
              </a:spcBef>
              <a:defRPr sz="1200">
                <a:solidFill>
                  <a:schemeClr val="tx1"/>
                </a:solidFill>
                <a:latin typeface="Arial" pitchFamily="34" charset="0"/>
              </a:defRPr>
            </a:lvl3pPr>
            <a:lvl4pPr marL="1600200" indent="-228600" eaLnBrk="0" hangingPunct="0">
              <a:spcBef>
                <a:spcPct val="30000"/>
              </a:spcBef>
              <a:defRPr sz="1200">
                <a:solidFill>
                  <a:schemeClr val="tx1"/>
                </a:solidFill>
                <a:latin typeface="Arial" pitchFamily="34" charset="0"/>
              </a:defRPr>
            </a:lvl4pPr>
            <a:lvl5pPr marL="2057400" indent="-228600" eaLnBrk="0" hangingPunct="0">
              <a:spcBef>
                <a:spcPct val="30000"/>
              </a:spcBef>
              <a:defRPr sz="1200">
                <a:solidFill>
                  <a:schemeClr val="tx1"/>
                </a:solidFill>
                <a:latin typeface="Arial" pitchFamily="34" charset="0"/>
              </a:defRPr>
            </a:lvl5pPr>
            <a:lvl6pPr marL="2514600" indent="-228600" eaLnBrk="0" fontAlgn="base" hangingPunct="0">
              <a:spcBef>
                <a:spcPct val="30000"/>
              </a:spcBef>
              <a:spcAft>
                <a:spcPct val="0"/>
              </a:spcAft>
              <a:defRPr sz="1200">
                <a:solidFill>
                  <a:schemeClr val="tx1"/>
                </a:solidFill>
                <a:latin typeface="Arial" pitchFamily="34" charset="0"/>
              </a:defRPr>
            </a:lvl6pPr>
            <a:lvl7pPr marL="2971800" indent="-228600" eaLnBrk="0" fontAlgn="base" hangingPunct="0">
              <a:spcBef>
                <a:spcPct val="30000"/>
              </a:spcBef>
              <a:spcAft>
                <a:spcPct val="0"/>
              </a:spcAft>
              <a:defRPr sz="1200">
                <a:solidFill>
                  <a:schemeClr val="tx1"/>
                </a:solidFill>
                <a:latin typeface="Arial" pitchFamily="34" charset="0"/>
              </a:defRPr>
            </a:lvl7pPr>
            <a:lvl8pPr marL="3429000" indent="-228600" eaLnBrk="0" fontAlgn="base" hangingPunct="0">
              <a:spcBef>
                <a:spcPct val="30000"/>
              </a:spcBef>
              <a:spcAft>
                <a:spcPct val="0"/>
              </a:spcAft>
              <a:defRPr sz="1200">
                <a:solidFill>
                  <a:schemeClr val="tx1"/>
                </a:solidFill>
                <a:latin typeface="Arial" pitchFamily="34" charset="0"/>
              </a:defRPr>
            </a:lvl8pPr>
            <a:lvl9pPr marL="3886200" indent="-228600" eaLnBrk="0" fontAlgn="base" hangingPunct="0">
              <a:spcBef>
                <a:spcPct val="30000"/>
              </a:spcBef>
              <a:spcAft>
                <a:spcPct val="0"/>
              </a:spcAft>
              <a:defRPr sz="1200">
                <a:solidFill>
                  <a:schemeClr val="tx1"/>
                </a:solidFill>
                <a:latin typeface="Arial" pitchFamily="34" charset="0"/>
              </a:defRPr>
            </a:lvl9pPr>
          </a:lstStyle>
          <a:p>
            <a:pPr eaLnBrk="1" hangingPunct="1">
              <a:spcBef>
                <a:spcPct val="0"/>
              </a:spcBef>
            </a:pPr>
            <a:fld id="{192FC4E1-6E0D-477A-8530-5BCE9EBC5E3F}" type="slidenum">
              <a:rPr lang="en-GB" altLang="fr-FR" smtClean="0">
                <a:solidFill>
                  <a:srgbClr val="000000"/>
                </a:solidFill>
              </a:rPr>
              <a:pPr eaLnBrk="1" hangingPunct="1">
                <a:spcBef>
                  <a:spcPct val="0"/>
                </a:spcBef>
              </a:pPr>
              <a:t>38</a:t>
            </a:fld>
            <a:endParaRPr lang="en-GB" altLang="fr-FR" smtClean="0">
              <a:solidFill>
                <a:srgbClr val="000000"/>
              </a:solidFill>
            </a:endParaRPr>
          </a:p>
        </p:txBody>
      </p:sp>
      <p:sp>
        <p:nvSpPr>
          <p:cNvPr id="165891" name="Rectangle 2"/>
          <p:cNvSpPr>
            <a:spLocks noGrp="1" noRot="1" noChangeAspect="1" noChangeArrowheads="1" noTextEdit="1"/>
          </p:cNvSpPr>
          <p:nvPr>
            <p:ph type="sldImg"/>
          </p:nvPr>
        </p:nvSpPr>
        <p:spPr>
          <a:xfrm>
            <a:off x="920750" y="742950"/>
            <a:ext cx="4964113" cy="3722688"/>
          </a:xfrm>
          <a:ln/>
        </p:spPr>
      </p:sp>
      <p:sp>
        <p:nvSpPr>
          <p:cNvPr id="165892" name="Rectangle 3"/>
          <p:cNvSpPr>
            <a:spLocks noGrp="1" noChangeArrowheads="1"/>
          </p:cNvSpPr>
          <p:nvPr>
            <p:ph type="body" idx="1"/>
          </p:nvPr>
        </p:nvSpPr>
        <p:spPr>
          <a:xfrm>
            <a:off x="908050" y="4718050"/>
            <a:ext cx="4981575" cy="44672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82563" indent="-182563" eaLnBrk="1" hangingPunct="1">
              <a:spcBef>
                <a:spcPct val="0"/>
              </a:spcBef>
            </a:pPr>
            <a:r>
              <a:rPr lang="en-US" altLang="fr-FR" sz="1000" b="1" smtClean="0"/>
              <a:t>Waste for service environment:</a:t>
            </a:r>
          </a:p>
          <a:p>
            <a:pPr marL="182563" indent="-182563" eaLnBrk="1" hangingPunct="1">
              <a:spcBef>
                <a:spcPct val="0"/>
              </a:spcBef>
            </a:pPr>
            <a:r>
              <a:rPr lang="en-US" altLang="fr-FR" sz="1000" b="1" smtClean="0"/>
              <a:t>Transport</a:t>
            </a:r>
            <a:r>
              <a:rPr lang="en-US" altLang="fr-FR" sz="1000" smtClean="0"/>
              <a:t> – Any unnecessary movement of material, products, documents or information can be described as waste. This reflects on activities moving from one individual to another, within departments or between departments, which adds time to the overall process. In</a:t>
            </a:r>
          </a:p>
          <a:p>
            <a:pPr marL="182563" indent="-182563" eaLnBrk="1" hangingPunct="1">
              <a:spcBef>
                <a:spcPct val="0"/>
              </a:spcBef>
            </a:pPr>
            <a:r>
              <a:rPr lang="en-US" altLang="fr-FR" sz="1000" smtClean="0"/>
              <a:t>the service environment, this manifests itself as tasks to be collected and delivered, physically or virtually.</a:t>
            </a:r>
          </a:p>
          <a:p>
            <a:pPr marL="182563" indent="-182563" eaLnBrk="1" hangingPunct="1">
              <a:spcBef>
                <a:spcPct val="0"/>
              </a:spcBef>
            </a:pPr>
            <a:r>
              <a:rPr lang="en-US" altLang="fr-FR" sz="1000" b="1" smtClean="0"/>
              <a:t>Inventory - </a:t>
            </a:r>
            <a:r>
              <a:rPr lang="en-US" altLang="fr-FR" sz="1000" smtClean="0"/>
              <a:t>It’s the physical piles of un-cleared inboxes, list of pending enquiries or emails or time a client spends in a queue.</a:t>
            </a:r>
          </a:p>
          <a:p>
            <a:pPr marL="182563" indent="-182563" eaLnBrk="1" hangingPunct="1">
              <a:spcBef>
                <a:spcPct val="0"/>
              </a:spcBef>
            </a:pPr>
            <a:r>
              <a:rPr lang="en-US" altLang="fr-FR" sz="1000" b="1" smtClean="0"/>
              <a:t>Motion - </a:t>
            </a:r>
            <a:r>
              <a:rPr lang="en-US" altLang="fr-FR" sz="1000" smtClean="0"/>
              <a:t>It is the unnecessary movement of people or resources. The physical movement of personnel from a station to another to continue a process is an example of motion. Others include the switching between computer terminals or databases, is a form of motion, which requires additional steps to be executed before a truly value-adding step can be carried out.</a:t>
            </a:r>
          </a:p>
          <a:p>
            <a:pPr marL="182563" indent="-182563" eaLnBrk="1" hangingPunct="1">
              <a:spcBef>
                <a:spcPct val="0"/>
              </a:spcBef>
            </a:pPr>
            <a:r>
              <a:rPr lang="en-US" altLang="fr-FR" sz="1000" b="1" smtClean="0"/>
              <a:t>Waiting - </a:t>
            </a:r>
            <a:r>
              <a:rPr lang="en-US" altLang="fr-FR" sz="1000" smtClean="0"/>
              <a:t>It is the elapsed time between the end of a process step or activity to the beginning of another. Waiting may have a direct or indirect impact to the customer. The time spent waiting between processes results in customers having to wait for the delivery the service.</a:t>
            </a:r>
          </a:p>
          <a:p>
            <a:pPr marL="182563" indent="-182563" eaLnBrk="1" hangingPunct="1">
              <a:spcBef>
                <a:spcPct val="0"/>
              </a:spcBef>
            </a:pPr>
            <a:r>
              <a:rPr lang="en-US" altLang="fr-FR" sz="1000" b="1" smtClean="0"/>
              <a:t>Over processing - </a:t>
            </a:r>
            <a:r>
              <a:rPr lang="en-US" altLang="fr-FR" sz="1000" smtClean="0"/>
              <a:t>Generically, Over-Processing means adding more work to the service than necessary, trying to exceed the customers’ requirement. This in-fact translates to adding more value to a service than what a customer is willing to pay for. These are typically caused by not clearly understanding the customer’s requirement or having to manage redundancy in process.</a:t>
            </a:r>
          </a:p>
          <a:p>
            <a:pPr marL="182563" indent="-182563" eaLnBrk="1" hangingPunct="1">
              <a:spcBef>
                <a:spcPct val="0"/>
              </a:spcBef>
            </a:pPr>
            <a:r>
              <a:rPr lang="en-US" altLang="fr-FR" sz="1000" b="1" smtClean="0"/>
              <a:t>Over production -</a:t>
            </a:r>
            <a:r>
              <a:rPr lang="en-US" altLang="fr-FR" sz="1000" smtClean="0"/>
              <a:t> Over-Production is the use of capacity and capability beyond the mean of the present service or product requirement, resulting in outputs that are not delivered to customers. Over-production, in a sense, is work carried out ahead of customers’ need and</a:t>
            </a:r>
          </a:p>
          <a:p>
            <a:pPr marL="182563" indent="-182563" eaLnBrk="1" hangingPunct="1">
              <a:spcBef>
                <a:spcPct val="0"/>
              </a:spcBef>
            </a:pPr>
            <a:r>
              <a:rPr lang="en-US" altLang="fr-FR" sz="1000" smtClean="0"/>
              <a:t>can also result is wastes as the services are performed without the clear understanding the customer’s requirement or when there is no demand from the customer.</a:t>
            </a:r>
          </a:p>
          <a:p>
            <a:pPr marL="182563" indent="-182563" eaLnBrk="1" hangingPunct="1">
              <a:spcBef>
                <a:spcPct val="0"/>
              </a:spcBef>
            </a:pPr>
            <a:r>
              <a:rPr lang="en-US" altLang="fr-FR" sz="1000" b="1" smtClean="0"/>
              <a:t>Defects - </a:t>
            </a:r>
            <a:r>
              <a:rPr lang="en-US" altLang="fr-FR" sz="1000" smtClean="0"/>
              <a:t>The waste of defect is always seen when nonconformity exists. When products or services do not conform to a customer’s demand, then it’s a defect, and all effort in time, resources, materials and cost are wasted. There is a price to pay for non-conformity.</a:t>
            </a:r>
          </a:p>
          <a:p>
            <a:pPr marL="182563" indent="-182563" eaLnBrk="1" hangingPunct="1">
              <a:spcBef>
                <a:spcPct val="0"/>
              </a:spcBef>
            </a:pPr>
            <a:r>
              <a:rPr lang="en-US" altLang="fr-FR" sz="1000" smtClean="0"/>
              <a:t>For an organization, it has produced work or service that a customer in not willing to pay for – and ultimately driving the customer to see an  alternate provider for the products and services. Typically, the voice of customer is heard when a defect occurs, in the form of complaints. And many organizations engage in improving the complaints handling processes and fail to focus on the process value stream to identify where the defect occurs. Eliminating the root cause of defects presents a lasting solution to eliminating this waste. </a:t>
            </a:r>
          </a:p>
        </p:txBody>
      </p:sp>
    </p:spTree>
    <p:extLst>
      <p:ext uri="{BB962C8B-B14F-4D97-AF65-F5344CB8AC3E}">
        <p14:creationId xmlns:p14="http://schemas.microsoft.com/office/powerpoint/2010/main" val="244391453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pitchFamily="34" charset="0"/>
              </a:defRPr>
            </a:lvl1pPr>
            <a:lvl2pPr marL="742950" indent="-285750" eaLnBrk="0" hangingPunct="0">
              <a:spcBef>
                <a:spcPct val="30000"/>
              </a:spcBef>
              <a:defRPr sz="1200">
                <a:solidFill>
                  <a:schemeClr val="tx1"/>
                </a:solidFill>
                <a:latin typeface="Arial" pitchFamily="34" charset="0"/>
              </a:defRPr>
            </a:lvl2pPr>
            <a:lvl3pPr marL="1143000" indent="-228600" eaLnBrk="0" hangingPunct="0">
              <a:spcBef>
                <a:spcPct val="30000"/>
              </a:spcBef>
              <a:defRPr sz="1200">
                <a:solidFill>
                  <a:schemeClr val="tx1"/>
                </a:solidFill>
                <a:latin typeface="Arial" pitchFamily="34" charset="0"/>
              </a:defRPr>
            </a:lvl3pPr>
            <a:lvl4pPr marL="1600200" indent="-228600" eaLnBrk="0" hangingPunct="0">
              <a:spcBef>
                <a:spcPct val="30000"/>
              </a:spcBef>
              <a:defRPr sz="1200">
                <a:solidFill>
                  <a:schemeClr val="tx1"/>
                </a:solidFill>
                <a:latin typeface="Arial" pitchFamily="34" charset="0"/>
              </a:defRPr>
            </a:lvl4pPr>
            <a:lvl5pPr marL="2057400" indent="-228600" eaLnBrk="0" hangingPunct="0">
              <a:spcBef>
                <a:spcPct val="30000"/>
              </a:spcBef>
              <a:defRPr sz="1200">
                <a:solidFill>
                  <a:schemeClr val="tx1"/>
                </a:solidFill>
                <a:latin typeface="Arial" pitchFamily="34" charset="0"/>
              </a:defRPr>
            </a:lvl5pPr>
            <a:lvl6pPr marL="2514600" indent="-228600" eaLnBrk="0" fontAlgn="base" hangingPunct="0">
              <a:spcBef>
                <a:spcPct val="30000"/>
              </a:spcBef>
              <a:spcAft>
                <a:spcPct val="0"/>
              </a:spcAft>
              <a:defRPr sz="1200">
                <a:solidFill>
                  <a:schemeClr val="tx1"/>
                </a:solidFill>
                <a:latin typeface="Arial" pitchFamily="34" charset="0"/>
              </a:defRPr>
            </a:lvl6pPr>
            <a:lvl7pPr marL="2971800" indent="-228600" eaLnBrk="0" fontAlgn="base" hangingPunct="0">
              <a:spcBef>
                <a:spcPct val="30000"/>
              </a:spcBef>
              <a:spcAft>
                <a:spcPct val="0"/>
              </a:spcAft>
              <a:defRPr sz="1200">
                <a:solidFill>
                  <a:schemeClr val="tx1"/>
                </a:solidFill>
                <a:latin typeface="Arial" pitchFamily="34" charset="0"/>
              </a:defRPr>
            </a:lvl7pPr>
            <a:lvl8pPr marL="3429000" indent="-228600" eaLnBrk="0" fontAlgn="base" hangingPunct="0">
              <a:spcBef>
                <a:spcPct val="30000"/>
              </a:spcBef>
              <a:spcAft>
                <a:spcPct val="0"/>
              </a:spcAft>
              <a:defRPr sz="1200">
                <a:solidFill>
                  <a:schemeClr val="tx1"/>
                </a:solidFill>
                <a:latin typeface="Arial" pitchFamily="34" charset="0"/>
              </a:defRPr>
            </a:lvl8pPr>
            <a:lvl9pPr marL="3886200" indent="-228600" eaLnBrk="0" fontAlgn="base" hangingPunct="0">
              <a:spcBef>
                <a:spcPct val="30000"/>
              </a:spcBef>
              <a:spcAft>
                <a:spcPct val="0"/>
              </a:spcAft>
              <a:defRPr sz="1200">
                <a:solidFill>
                  <a:schemeClr val="tx1"/>
                </a:solidFill>
                <a:latin typeface="Arial" pitchFamily="34" charset="0"/>
              </a:defRPr>
            </a:lvl9pPr>
          </a:lstStyle>
          <a:p>
            <a:pPr eaLnBrk="1" hangingPunct="1">
              <a:spcBef>
                <a:spcPct val="0"/>
              </a:spcBef>
            </a:pPr>
            <a:fld id="{98B59B6A-0C8F-4D64-9EF6-4AAAAB1DC4E2}" type="slidenum">
              <a:rPr lang="en-GB" altLang="fr-FR" smtClean="0">
                <a:solidFill>
                  <a:srgbClr val="000000"/>
                </a:solidFill>
              </a:rPr>
              <a:pPr eaLnBrk="1" hangingPunct="1">
                <a:spcBef>
                  <a:spcPct val="0"/>
                </a:spcBef>
              </a:pPr>
              <a:t>39</a:t>
            </a:fld>
            <a:endParaRPr lang="en-GB" altLang="fr-FR" smtClean="0">
              <a:solidFill>
                <a:srgbClr val="000000"/>
              </a:solidFill>
            </a:endParaRPr>
          </a:p>
        </p:txBody>
      </p:sp>
      <p:sp>
        <p:nvSpPr>
          <p:cNvPr id="166915" name="Rectangle 2"/>
          <p:cNvSpPr>
            <a:spLocks noGrp="1" noRot="1" noChangeAspect="1" noChangeArrowheads="1" noTextEdit="1"/>
          </p:cNvSpPr>
          <p:nvPr>
            <p:ph type="sldImg"/>
          </p:nvPr>
        </p:nvSpPr>
        <p:spPr>
          <a:xfrm>
            <a:off x="920750" y="742950"/>
            <a:ext cx="4964113" cy="3722688"/>
          </a:xfrm>
          <a:ln/>
        </p:spPr>
      </p:sp>
      <p:sp>
        <p:nvSpPr>
          <p:cNvPr id="166916" name="Rectangle 3"/>
          <p:cNvSpPr>
            <a:spLocks noGrp="1" noChangeArrowheads="1"/>
          </p:cNvSpPr>
          <p:nvPr>
            <p:ph type="body" idx="1"/>
          </p:nvPr>
        </p:nvSpPr>
        <p:spPr>
          <a:xfrm>
            <a:off x="908050" y="4718050"/>
            <a:ext cx="4981575" cy="44672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82563" indent="-182563" eaLnBrk="1" hangingPunct="1">
              <a:spcBef>
                <a:spcPct val="0"/>
              </a:spcBef>
            </a:pPr>
            <a:r>
              <a:rPr lang="en-US" altLang="fr-FR" sz="1000" b="1" smtClean="0"/>
              <a:t>Waste for service environment:</a:t>
            </a:r>
          </a:p>
          <a:p>
            <a:pPr marL="182563" indent="-182563" eaLnBrk="1" hangingPunct="1">
              <a:spcBef>
                <a:spcPct val="0"/>
              </a:spcBef>
            </a:pPr>
            <a:r>
              <a:rPr lang="en-US" altLang="fr-FR" sz="1000" b="1" smtClean="0"/>
              <a:t>Transport</a:t>
            </a:r>
            <a:r>
              <a:rPr lang="en-US" altLang="fr-FR" sz="1000" smtClean="0"/>
              <a:t> – Any unnecessary movement of material, products, documents or information can be described as waste. This reflects on activities moving from one individual to another, within departments or between departments, which adds time to the overall process. In</a:t>
            </a:r>
          </a:p>
          <a:p>
            <a:pPr marL="182563" indent="-182563" eaLnBrk="1" hangingPunct="1">
              <a:spcBef>
                <a:spcPct val="0"/>
              </a:spcBef>
            </a:pPr>
            <a:r>
              <a:rPr lang="en-US" altLang="fr-FR" sz="1000" smtClean="0"/>
              <a:t>the service environment, this manifests itself as tasks to be collected and delivered, physically or virtually.</a:t>
            </a:r>
          </a:p>
          <a:p>
            <a:pPr marL="182563" indent="-182563" eaLnBrk="1" hangingPunct="1">
              <a:spcBef>
                <a:spcPct val="0"/>
              </a:spcBef>
            </a:pPr>
            <a:r>
              <a:rPr lang="en-US" altLang="fr-FR" sz="1000" b="1" smtClean="0"/>
              <a:t>Inventory - </a:t>
            </a:r>
            <a:r>
              <a:rPr lang="en-US" altLang="fr-FR" sz="1000" smtClean="0"/>
              <a:t>It’s the physical piles of un-cleared inboxes, list of pending enquiries or emails or time a client spends in a queue.</a:t>
            </a:r>
          </a:p>
          <a:p>
            <a:pPr marL="182563" indent="-182563" eaLnBrk="1" hangingPunct="1">
              <a:spcBef>
                <a:spcPct val="0"/>
              </a:spcBef>
            </a:pPr>
            <a:r>
              <a:rPr lang="en-US" altLang="fr-FR" sz="1000" b="1" smtClean="0"/>
              <a:t>Motion - </a:t>
            </a:r>
            <a:r>
              <a:rPr lang="en-US" altLang="fr-FR" sz="1000" smtClean="0"/>
              <a:t>It is the unnecessary movement of people or resources. The physical movement of personnel from a station to another to continue a process is an example of motion. Others include the switching between computer terminals or databases, is a form of motion, which requires additional steps to be executed before a truly value-adding step can be carried out.</a:t>
            </a:r>
          </a:p>
          <a:p>
            <a:pPr marL="182563" indent="-182563" eaLnBrk="1" hangingPunct="1">
              <a:spcBef>
                <a:spcPct val="0"/>
              </a:spcBef>
            </a:pPr>
            <a:r>
              <a:rPr lang="en-US" altLang="fr-FR" sz="1000" b="1" smtClean="0"/>
              <a:t>Waiting - </a:t>
            </a:r>
            <a:r>
              <a:rPr lang="en-US" altLang="fr-FR" sz="1000" smtClean="0"/>
              <a:t>It is the elapsed time between the end of a process step or activity to the beginning of another. Waiting may have a direct or indirect impact to the customer. The time spent waiting between processes results in customers having to wait for the delivery the service.</a:t>
            </a:r>
          </a:p>
          <a:p>
            <a:pPr marL="182563" indent="-182563" eaLnBrk="1" hangingPunct="1">
              <a:spcBef>
                <a:spcPct val="0"/>
              </a:spcBef>
            </a:pPr>
            <a:r>
              <a:rPr lang="en-US" altLang="fr-FR" sz="1000" b="1" smtClean="0"/>
              <a:t>Over processing - </a:t>
            </a:r>
            <a:r>
              <a:rPr lang="en-US" altLang="fr-FR" sz="1000" smtClean="0"/>
              <a:t>Generically, Over-Processing means adding more work to the service than necessary, trying to exceed the customers’ requirement. This in-fact translates to adding more value to a service than what a customer is willing to pay for. These are typically caused by not clearly understanding the customer’s requirement or having to manage redundancy in process.</a:t>
            </a:r>
          </a:p>
          <a:p>
            <a:pPr marL="182563" indent="-182563" eaLnBrk="1" hangingPunct="1">
              <a:spcBef>
                <a:spcPct val="0"/>
              </a:spcBef>
            </a:pPr>
            <a:r>
              <a:rPr lang="en-US" altLang="fr-FR" sz="1000" b="1" smtClean="0"/>
              <a:t>Over production -</a:t>
            </a:r>
            <a:r>
              <a:rPr lang="en-US" altLang="fr-FR" sz="1000" smtClean="0"/>
              <a:t> Over-Production is the use of capacity and capability beyond the mean of the present service or product requirement, resulting in outputs that are not delivered to customers. Over-production, in a sense, is work carried out ahead of customers’ need and</a:t>
            </a:r>
          </a:p>
          <a:p>
            <a:pPr marL="182563" indent="-182563" eaLnBrk="1" hangingPunct="1">
              <a:spcBef>
                <a:spcPct val="0"/>
              </a:spcBef>
            </a:pPr>
            <a:r>
              <a:rPr lang="en-US" altLang="fr-FR" sz="1000" smtClean="0"/>
              <a:t>can also result is wastes as the services are performed without the clear understanding the customer’s requirement or when there is no demand from the customer.</a:t>
            </a:r>
          </a:p>
          <a:p>
            <a:pPr marL="182563" indent="-182563" eaLnBrk="1" hangingPunct="1">
              <a:spcBef>
                <a:spcPct val="0"/>
              </a:spcBef>
            </a:pPr>
            <a:r>
              <a:rPr lang="en-US" altLang="fr-FR" sz="1000" b="1" smtClean="0"/>
              <a:t>Defects - </a:t>
            </a:r>
            <a:r>
              <a:rPr lang="en-US" altLang="fr-FR" sz="1000" smtClean="0"/>
              <a:t>The waste of defect is always seen when nonconformity exists. When products or services do not conform to a customer’s demand, then it’s a defect, and all effort in time, resources, materials and cost are wasted. There is a price to pay for non-conformity.</a:t>
            </a:r>
          </a:p>
          <a:p>
            <a:pPr marL="182563" indent="-182563" eaLnBrk="1" hangingPunct="1">
              <a:spcBef>
                <a:spcPct val="0"/>
              </a:spcBef>
            </a:pPr>
            <a:r>
              <a:rPr lang="en-US" altLang="fr-FR" sz="1000" smtClean="0"/>
              <a:t>For an organization, it has produced work or service that a customer in not willing to pay for – and ultimately driving the customer to see an  alternate provider for the products and services. Typically, the voice of customer is heard when a defect occurs, in the form of complaints. And many organizations engage in improving the complaints handling processes and fail to focus on the process value stream to identify where the defect occurs. Eliminating the root cause of defects presents a lasting solution to eliminating this waste. </a:t>
            </a:r>
          </a:p>
        </p:txBody>
      </p:sp>
    </p:spTree>
    <p:extLst>
      <p:ext uri="{BB962C8B-B14F-4D97-AF65-F5344CB8AC3E}">
        <p14:creationId xmlns:p14="http://schemas.microsoft.com/office/powerpoint/2010/main" val="11755988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pitchFamily="34" charset="0"/>
              </a:defRPr>
            </a:lvl1pPr>
            <a:lvl2pPr marL="742950" indent="-285750" eaLnBrk="0" hangingPunct="0">
              <a:spcBef>
                <a:spcPct val="30000"/>
              </a:spcBef>
              <a:defRPr sz="1200">
                <a:solidFill>
                  <a:schemeClr val="tx1"/>
                </a:solidFill>
                <a:latin typeface="Arial" pitchFamily="34" charset="0"/>
              </a:defRPr>
            </a:lvl2pPr>
            <a:lvl3pPr marL="1143000" indent="-228600" eaLnBrk="0" hangingPunct="0">
              <a:spcBef>
                <a:spcPct val="30000"/>
              </a:spcBef>
              <a:defRPr sz="1200">
                <a:solidFill>
                  <a:schemeClr val="tx1"/>
                </a:solidFill>
                <a:latin typeface="Arial" pitchFamily="34" charset="0"/>
              </a:defRPr>
            </a:lvl3pPr>
            <a:lvl4pPr marL="1600200" indent="-228600" eaLnBrk="0" hangingPunct="0">
              <a:spcBef>
                <a:spcPct val="30000"/>
              </a:spcBef>
              <a:defRPr sz="1200">
                <a:solidFill>
                  <a:schemeClr val="tx1"/>
                </a:solidFill>
                <a:latin typeface="Arial" pitchFamily="34" charset="0"/>
              </a:defRPr>
            </a:lvl4pPr>
            <a:lvl5pPr marL="2057400" indent="-228600" eaLnBrk="0" hangingPunct="0">
              <a:spcBef>
                <a:spcPct val="30000"/>
              </a:spcBef>
              <a:defRPr sz="1200">
                <a:solidFill>
                  <a:schemeClr val="tx1"/>
                </a:solidFill>
                <a:latin typeface="Arial" pitchFamily="34" charset="0"/>
              </a:defRPr>
            </a:lvl5pPr>
            <a:lvl6pPr marL="2514600" indent="-228600" eaLnBrk="0" fontAlgn="base" hangingPunct="0">
              <a:spcBef>
                <a:spcPct val="30000"/>
              </a:spcBef>
              <a:spcAft>
                <a:spcPct val="0"/>
              </a:spcAft>
              <a:defRPr sz="1200">
                <a:solidFill>
                  <a:schemeClr val="tx1"/>
                </a:solidFill>
                <a:latin typeface="Arial" pitchFamily="34" charset="0"/>
              </a:defRPr>
            </a:lvl6pPr>
            <a:lvl7pPr marL="2971800" indent="-228600" eaLnBrk="0" fontAlgn="base" hangingPunct="0">
              <a:spcBef>
                <a:spcPct val="30000"/>
              </a:spcBef>
              <a:spcAft>
                <a:spcPct val="0"/>
              </a:spcAft>
              <a:defRPr sz="1200">
                <a:solidFill>
                  <a:schemeClr val="tx1"/>
                </a:solidFill>
                <a:latin typeface="Arial" pitchFamily="34" charset="0"/>
              </a:defRPr>
            </a:lvl7pPr>
            <a:lvl8pPr marL="3429000" indent="-228600" eaLnBrk="0" fontAlgn="base" hangingPunct="0">
              <a:spcBef>
                <a:spcPct val="30000"/>
              </a:spcBef>
              <a:spcAft>
                <a:spcPct val="0"/>
              </a:spcAft>
              <a:defRPr sz="1200">
                <a:solidFill>
                  <a:schemeClr val="tx1"/>
                </a:solidFill>
                <a:latin typeface="Arial" pitchFamily="34" charset="0"/>
              </a:defRPr>
            </a:lvl8pPr>
            <a:lvl9pPr marL="3886200" indent="-228600" eaLnBrk="0" fontAlgn="base" hangingPunct="0">
              <a:spcBef>
                <a:spcPct val="30000"/>
              </a:spcBef>
              <a:spcAft>
                <a:spcPct val="0"/>
              </a:spcAft>
              <a:defRPr sz="1200">
                <a:solidFill>
                  <a:schemeClr val="tx1"/>
                </a:solidFill>
                <a:latin typeface="Arial" pitchFamily="34" charset="0"/>
              </a:defRPr>
            </a:lvl9pPr>
          </a:lstStyle>
          <a:p>
            <a:pPr eaLnBrk="1" hangingPunct="1">
              <a:spcBef>
                <a:spcPct val="0"/>
              </a:spcBef>
            </a:pPr>
            <a:fld id="{98B59B6A-0C8F-4D64-9EF6-4AAAAB1DC4E2}" type="slidenum">
              <a:rPr lang="en-GB" altLang="fr-FR" smtClean="0">
                <a:solidFill>
                  <a:srgbClr val="000000"/>
                </a:solidFill>
              </a:rPr>
              <a:pPr eaLnBrk="1" hangingPunct="1">
                <a:spcBef>
                  <a:spcPct val="0"/>
                </a:spcBef>
              </a:pPr>
              <a:t>40</a:t>
            </a:fld>
            <a:endParaRPr lang="en-GB" altLang="fr-FR" smtClean="0">
              <a:solidFill>
                <a:srgbClr val="000000"/>
              </a:solidFill>
            </a:endParaRPr>
          </a:p>
        </p:txBody>
      </p:sp>
      <p:sp>
        <p:nvSpPr>
          <p:cNvPr id="166915" name="Rectangle 2"/>
          <p:cNvSpPr>
            <a:spLocks noGrp="1" noRot="1" noChangeAspect="1" noChangeArrowheads="1" noTextEdit="1"/>
          </p:cNvSpPr>
          <p:nvPr>
            <p:ph type="sldImg"/>
          </p:nvPr>
        </p:nvSpPr>
        <p:spPr>
          <a:xfrm>
            <a:off x="920750" y="742950"/>
            <a:ext cx="4964113" cy="3722688"/>
          </a:xfrm>
          <a:ln/>
        </p:spPr>
      </p:sp>
      <p:sp>
        <p:nvSpPr>
          <p:cNvPr id="166916" name="Rectangle 3"/>
          <p:cNvSpPr>
            <a:spLocks noGrp="1" noChangeArrowheads="1"/>
          </p:cNvSpPr>
          <p:nvPr>
            <p:ph type="body" idx="1"/>
          </p:nvPr>
        </p:nvSpPr>
        <p:spPr>
          <a:xfrm>
            <a:off x="908050" y="4718050"/>
            <a:ext cx="4981575" cy="44672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82563" indent="-182563" eaLnBrk="1" hangingPunct="1">
              <a:spcBef>
                <a:spcPct val="0"/>
              </a:spcBef>
            </a:pPr>
            <a:r>
              <a:rPr lang="en-US" altLang="fr-FR" sz="1000" b="1" smtClean="0"/>
              <a:t>Waste for service environment:</a:t>
            </a:r>
          </a:p>
          <a:p>
            <a:pPr marL="182563" indent="-182563" eaLnBrk="1" hangingPunct="1">
              <a:spcBef>
                <a:spcPct val="0"/>
              </a:spcBef>
            </a:pPr>
            <a:r>
              <a:rPr lang="en-US" altLang="fr-FR" sz="1000" b="1" smtClean="0"/>
              <a:t>Transport</a:t>
            </a:r>
            <a:r>
              <a:rPr lang="en-US" altLang="fr-FR" sz="1000" smtClean="0"/>
              <a:t> – Any unnecessary movement of material, products, documents or information can be described as waste. This reflects on activities moving from one individual to another, within departments or between departments, which adds time to the overall process. In</a:t>
            </a:r>
          </a:p>
          <a:p>
            <a:pPr marL="182563" indent="-182563" eaLnBrk="1" hangingPunct="1">
              <a:spcBef>
                <a:spcPct val="0"/>
              </a:spcBef>
            </a:pPr>
            <a:r>
              <a:rPr lang="en-US" altLang="fr-FR" sz="1000" smtClean="0"/>
              <a:t>the service environment, this manifests itself as tasks to be collected and delivered, physically or virtually.</a:t>
            </a:r>
          </a:p>
          <a:p>
            <a:pPr marL="182563" indent="-182563" eaLnBrk="1" hangingPunct="1">
              <a:spcBef>
                <a:spcPct val="0"/>
              </a:spcBef>
            </a:pPr>
            <a:r>
              <a:rPr lang="en-US" altLang="fr-FR" sz="1000" b="1" smtClean="0"/>
              <a:t>Inventory - </a:t>
            </a:r>
            <a:r>
              <a:rPr lang="en-US" altLang="fr-FR" sz="1000" smtClean="0"/>
              <a:t>It’s the physical piles of un-cleared inboxes, list of pending enquiries or emails or time a client spends in a queue.</a:t>
            </a:r>
          </a:p>
          <a:p>
            <a:pPr marL="182563" indent="-182563" eaLnBrk="1" hangingPunct="1">
              <a:spcBef>
                <a:spcPct val="0"/>
              </a:spcBef>
            </a:pPr>
            <a:r>
              <a:rPr lang="en-US" altLang="fr-FR" sz="1000" b="1" smtClean="0"/>
              <a:t>Motion - </a:t>
            </a:r>
            <a:r>
              <a:rPr lang="en-US" altLang="fr-FR" sz="1000" smtClean="0"/>
              <a:t>It is the unnecessary movement of people or resources. The physical movement of personnel from a station to another to continue a process is an example of motion. Others include the switching between computer terminals or databases, is a form of motion, which requires additional steps to be executed before a truly value-adding step can be carried out.</a:t>
            </a:r>
          </a:p>
          <a:p>
            <a:pPr marL="182563" indent="-182563" eaLnBrk="1" hangingPunct="1">
              <a:spcBef>
                <a:spcPct val="0"/>
              </a:spcBef>
            </a:pPr>
            <a:r>
              <a:rPr lang="en-US" altLang="fr-FR" sz="1000" b="1" smtClean="0"/>
              <a:t>Waiting - </a:t>
            </a:r>
            <a:r>
              <a:rPr lang="en-US" altLang="fr-FR" sz="1000" smtClean="0"/>
              <a:t>It is the elapsed time between the end of a process step or activity to the beginning of another. Waiting may have a direct or indirect impact to the customer. The time spent waiting between processes results in customers having to wait for the delivery the service.</a:t>
            </a:r>
          </a:p>
          <a:p>
            <a:pPr marL="182563" indent="-182563" eaLnBrk="1" hangingPunct="1">
              <a:spcBef>
                <a:spcPct val="0"/>
              </a:spcBef>
            </a:pPr>
            <a:r>
              <a:rPr lang="en-US" altLang="fr-FR" sz="1000" b="1" smtClean="0"/>
              <a:t>Over processing - </a:t>
            </a:r>
            <a:r>
              <a:rPr lang="en-US" altLang="fr-FR" sz="1000" smtClean="0"/>
              <a:t>Generically, Over-Processing means adding more work to the service than necessary, trying to exceed the customers’ requirement. This in-fact translates to adding more value to a service than what a customer is willing to pay for. These are typically caused by not clearly understanding the customer’s requirement or having to manage redundancy in process.</a:t>
            </a:r>
          </a:p>
          <a:p>
            <a:pPr marL="182563" indent="-182563" eaLnBrk="1" hangingPunct="1">
              <a:spcBef>
                <a:spcPct val="0"/>
              </a:spcBef>
            </a:pPr>
            <a:r>
              <a:rPr lang="en-US" altLang="fr-FR" sz="1000" b="1" smtClean="0"/>
              <a:t>Over production -</a:t>
            </a:r>
            <a:r>
              <a:rPr lang="en-US" altLang="fr-FR" sz="1000" smtClean="0"/>
              <a:t> Over-Production is the use of capacity and capability beyond the mean of the present service or product requirement, resulting in outputs that are not delivered to customers. Over-production, in a sense, is work carried out ahead of customers’ need and</a:t>
            </a:r>
          </a:p>
          <a:p>
            <a:pPr marL="182563" indent="-182563" eaLnBrk="1" hangingPunct="1">
              <a:spcBef>
                <a:spcPct val="0"/>
              </a:spcBef>
            </a:pPr>
            <a:r>
              <a:rPr lang="en-US" altLang="fr-FR" sz="1000" smtClean="0"/>
              <a:t>can also result is wastes as the services are performed without the clear understanding the customer’s requirement or when there is no demand from the customer.</a:t>
            </a:r>
          </a:p>
          <a:p>
            <a:pPr marL="182563" indent="-182563" eaLnBrk="1" hangingPunct="1">
              <a:spcBef>
                <a:spcPct val="0"/>
              </a:spcBef>
            </a:pPr>
            <a:r>
              <a:rPr lang="en-US" altLang="fr-FR" sz="1000" b="1" smtClean="0"/>
              <a:t>Defects - </a:t>
            </a:r>
            <a:r>
              <a:rPr lang="en-US" altLang="fr-FR" sz="1000" smtClean="0"/>
              <a:t>The waste of defect is always seen when nonconformity exists. When products or services do not conform to a customer’s demand, then it’s a defect, and all effort in time, resources, materials and cost are wasted. There is a price to pay for non-conformity.</a:t>
            </a:r>
          </a:p>
          <a:p>
            <a:pPr marL="182563" indent="-182563" eaLnBrk="1" hangingPunct="1">
              <a:spcBef>
                <a:spcPct val="0"/>
              </a:spcBef>
            </a:pPr>
            <a:r>
              <a:rPr lang="en-US" altLang="fr-FR" sz="1000" smtClean="0"/>
              <a:t>For an organization, it has produced work or service that a customer in not willing to pay for – and ultimately driving the customer to see an  alternate provider for the products and services. Typically, the voice of customer is heard when a defect occurs, in the form of complaints. And many organizations engage in improving the complaints handling processes and fail to focus on the process value stream to identify where the defect occurs. Eliminating the root cause of defects presents a lasting solution to eliminating this waste. </a:t>
            </a:r>
          </a:p>
        </p:txBody>
      </p:sp>
    </p:spTree>
    <p:extLst>
      <p:ext uri="{BB962C8B-B14F-4D97-AF65-F5344CB8AC3E}">
        <p14:creationId xmlns:p14="http://schemas.microsoft.com/office/powerpoint/2010/main" val="22776082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pitchFamily="34" charset="0"/>
              </a:defRPr>
            </a:lvl1pPr>
            <a:lvl2pPr marL="742950" indent="-285750" eaLnBrk="0" hangingPunct="0">
              <a:spcBef>
                <a:spcPct val="30000"/>
              </a:spcBef>
              <a:defRPr sz="1200">
                <a:solidFill>
                  <a:schemeClr val="tx1"/>
                </a:solidFill>
                <a:latin typeface="Arial" pitchFamily="34" charset="0"/>
              </a:defRPr>
            </a:lvl2pPr>
            <a:lvl3pPr marL="1143000" indent="-228600" eaLnBrk="0" hangingPunct="0">
              <a:spcBef>
                <a:spcPct val="30000"/>
              </a:spcBef>
              <a:defRPr sz="1200">
                <a:solidFill>
                  <a:schemeClr val="tx1"/>
                </a:solidFill>
                <a:latin typeface="Arial" pitchFamily="34" charset="0"/>
              </a:defRPr>
            </a:lvl3pPr>
            <a:lvl4pPr marL="1600200" indent="-228600" eaLnBrk="0" hangingPunct="0">
              <a:spcBef>
                <a:spcPct val="30000"/>
              </a:spcBef>
              <a:defRPr sz="1200">
                <a:solidFill>
                  <a:schemeClr val="tx1"/>
                </a:solidFill>
                <a:latin typeface="Arial" pitchFamily="34" charset="0"/>
              </a:defRPr>
            </a:lvl4pPr>
            <a:lvl5pPr marL="2057400" indent="-228600" eaLnBrk="0" hangingPunct="0">
              <a:spcBef>
                <a:spcPct val="30000"/>
              </a:spcBef>
              <a:defRPr sz="1200">
                <a:solidFill>
                  <a:schemeClr val="tx1"/>
                </a:solidFill>
                <a:latin typeface="Arial" pitchFamily="34" charset="0"/>
              </a:defRPr>
            </a:lvl5pPr>
            <a:lvl6pPr marL="2514600" indent="-228600" eaLnBrk="0" fontAlgn="base" hangingPunct="0">
              <a:spcBef>
                <a:spcPct val="30000"/>
              </a:spcBef>
              <a:spcAft>
                <a:spcPct val="0"/>
              </a:spcAft>
              <a:defRPr sz="1200">
                <a:solidFill>
                  <a:schemeClr val="tx1"/>
                </a:solidFill>
                <a:latin typeface="Arial" pitchFamily="34" charset="0"/>
              </a:defRPr>
            </a:lvl6pPr>
            <a:lvl7pPr marL="2971800" indent="-228600" eaLnBrk="0" fontAlgn="base" hangingPunct="0">
              <a:spcBef>
                <a:spcPct val="30000"/>
              </a:spcBef>
              <a:spcAft>
                <a:spcPct val="0"/>
              </a:spcAft>
              <a:defRPr sz="1200">
                <a:solidFill>
                  <a:schemeClr val="tx1"/>
                </a:solidFill>
                <a:latin typeface="Arial" pitchFamily="34" charset="0"/>
              </a:defRPr>
            </a:lvl7pPr>
            <a:lvl8pPr marL="3429000" indent="-228600" eaLnBrk="0" fontAlgn="base" hangingPunct="0">
              <a:spcBef>
                <a:spcPct val="30000"/>
              </a:spcBef>
              <a:spcAft>
                <a:spcPct val="0"/>
              </a:spcAft>
              <a:defRPr sz="1200">
                <a:solidFill>
                  <a:schemeClr val="tx1"/>
                </a:solidFill>
                <a:latin typeface="Arial" pitchFamily="34" charset="0"/>
              </a:defRPr>
            </a:lvl8pPr>
            <a:lvl9pPr marL="3886200" indent="-228600" eaLnBrk="0" fontAlgn="base" hangingPunct="0">
              <a:spcBef>
                <a:spcPct val="30000"/>
              </a:spcBef>
              <a:spcAft>
                <a:spcPct val="0"/>
              </a:spcAft>
              <a:defRPr sz="1200">
                <a:solidFill>
                  <a:schemeClr val="tx1"/>
                </a:solidFill>
                <a:latin typeface="Arial" pitchFamily="34" charset="0"/>
              </a:defRPr>
            </a:lvl9pPr>
          </a:lstStyle>
          <a:p>
            <a:pPr eaLnBrk="1" hangingPunct="1">
              <a:spcBef>
                <a:spcPct val="0"/>
              </a:spcBef>
            </a:pPr>
            <a:fld id="{08EF7A20-C49C-44CF-A281-9A93FD92F835}" type="slidenum">
              <a:rPr lang="en-GB" altLang="fr-FR" smtClean="0">
                <a:solidFill>
                  <a:srgbClr val="000000"/>
                </a:solidFill>
              </a:rPr>
              <a:pPr eaLnBrk="1" hangingPunct="1">
                <a:spcBef>
                  <a:spcPct val="0"/>
                </a:spcBef>
              </a:pPr>
              <a:t>5</a:t>
            </a:fld>
            <a:endParaRPr lang="en-GB" altLang="fr-FR" smtClean="0">
              <a:solidFill>
                <a:srgbClr val="000000"/>
              </a:solidFill>
            </a:endParaRPr>
          </a:p>
        </p:txBody>
      </p:sp>
      <p:sp>
        <p:nvSpPr>
          <p:cNvPr id="147459" name="Rectangle 2"/>
          <p:cNvSpPr>
            <a:spLocks noGrp="1" noRot="1" noChangeAspect="1" noChangeArrowheads="1" noTextEdit="1"/>
          </p:cNvSpPr>
          <p:nvPr>
            <p:ph type="sldImg"/>
          </p:nvPr>
        </p:nvSpPr>
        <p:spPr>
          <a:ln/>
        </p:spPr>
      </p:sp>
      <p:sp>
        <p:nvSpPr>
          <p:cNvPr id="1474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fr-FR" smtClean="0"/>
          </a:p>
        </p:txBody>
      </p:sp>
    </p:spTree>
    <p:extLst>
      <p:ext uri="{BB962C8B-B14F-4D97-AF65-F5344CB8AC3E}">
        <p14:creationId xmlns:p14="http://schemas.microsoft.com/office/powerpoint/2010/main" val="352297689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pitchFamily="34" charset="0"/>
              </a:defRPr>
            </a:lvl1pPr>
            <a:lvl2pPr marL="742950" indent="-285750" eaLnBrk="0" hangingPunct="0">
              <a:spcBef>
                <a:spcPct val="30000"/>
              </a:spcBef>
              <a:defRPr sz="1200">
                <a:solidFill>
                  <a:schemeClr val="tx1"/>
                </a:solidFill>
                <a:latin typeface="Arial" pitchFamily="34" charset="0"/>
              </a:defRPr>
            </a:lvl2pPr>
            <a:lvl3pPr marL="1143000" indent="-228600" eaLnBrk="0" hangingPunct="0">
              <a:spcBef>
                <a:spcPct val="30000"/>
              </a:spcBef>
              <a:defRPr sz="1200">
                <a:solidFill>
                  <a:schemeClr val="tx1"/>
                </a:solidFill>
                <a:latin typeface="Arial" pitchFamily="34" charset="0"/>
              </a:defRPr>
            </a:lvl3pPr>
            <a:lvl4pPr marL="1600200" indent="-228600" eaLnBrk="0" hangingPunct="0">
              <a:spcBef>
                <a:spcPct val="30000"/>
              </a:spcBef>
              <a:defRPr sz="1200">
                <a:solidFill>
                  <a:schemeClr val="tx1"/>
                </a:solidFill>
                <a:latin typeface="Arial" pitchFamily="34" charset="0"/>
              </a:defRPr>
            </a:lvl4pPr>
            <a:lvl5pPr marL="2057400" indent="-228600" eaLnBrk="0" hangingPunct="0">
              <a:spcBef>
                <a:spcPct val="30000"/>
              </a:spcBef>
              <a:defRPr sz="1200">
                <a:solidFill>
                  <a:schemeClr val="tx1"/>
                </a:solidFill>
                <a:latin typeface="Arial" pitchFamily="34" charset="0"/>
              </a:defRPr>
            </a:lvl5pPr>
            <a:lvl6pPr marL="2514600" indent="-228600" eaLnBrk="0" fontAlgn="base" hangingPunct="0">
              <a:spcBef>
                <a:spcPct val="30000"/>
              </a:spcBef>
              <a:spcAft>
                <a:spcPct val="0"/>
              </a:spcAft>
              <a:defRPr sz="1200">
                <a:solidFill>
                  <a:schemeClr val="tx1"/>
                </a:solidFill>
                <a:latin typeface="Arial" pitchFamily="34" charset="0"/>
              </a:defRPr>
            </a:lvl6pPr>
            <a:lvl7pPr marL="2971800" indent="-228600" eaLnBrk="0" fontAlgn="base" hangingPunct="0">
              <a:spcBef>
                <a:spcPct val="30000"/>
              </a:spcBef>
              <a:spcAft>
                <a:spcPct val="0"/>
              </a:spcAft>
              <a:defRPr sz="1200">
                <a:solidFill>
                  <a:schemeClr val="tx1"/>
                </a:solidFill>
                <a:latin typeface="Arial" pitchFamily="34" charset="0"/>
              </a:defRPr>
            </a:lvl7pPr>
            <a:lvl8pPr marL="3429000" indent="-228600" eaLnBrk="0" fontAlgn="base" hangingPunct="0">
              <a:spcBef>
                <a:spcPct val="30000"/>
              </a:spcBef>
              <a:spcAft>
                <a:spcPct val="0"/>
              </a:spcAft>
              <a:defRPr sz="1200">
                <a:solidFill>
                  <a:schemeClr val="tx1"/>
                </a:solidFill>
                <a:latin typeface="Arial" pitchFamily="34" charset="0"/>
              </a:defRPr>
            </a:lvl8pPr>
            <a:lvl9pPr marL="3886200" indent="-228600" eaLnBrk="0" fontAlgn="base" hangingPunct="0">
              <a:spcBef>
                <a:spcPct val="30000"/>
              </a:spcBef>
              <a:spcAft>
                <a:spcPct val="0"/>
              </a:spcAft>
              <a:defRPr sz="1200">
                <a:solidFill>
                  <a:schemeClr val="tx1"/>
                </a:solidFill>
                <a:latin typeface="Arial" pitchFamily="34" charset="0"/>
              </a:defRPr>
            </a:lvl9pPr>
          </a:lstStyle>
          <a:p>
            <a:pPr eaLnBrk="1" hangingPunct="1">
              <a:spcBef>
                <a:spcPct val="0"/>
              </a:spcBef>
            </a:pPr>
            <a:fld id="{98B59B6A-0C8F-4D64-9EF6-4AAAAB1DC4E2}" type="slidenum">
              <a:rPr lang="en-GB" altLang="fr-FR" smtClean="0">
                <a:solidFill>
                  <a:srgbClr val="000000"/>
                </a:solidFill>
              </a:rPr>
              <a:pPr eaLnBrk="1" hangingPunct="1">
                <a:spcBef>
                  <a:spcPct val="0"/>
                </a:spcBef>
              </a:pPr>
              <a:t>41</a:t>
            </a:fld>
            <a:endParaRPr lang="en-GB" altLang="fr-FR" smtClean="0">
              <a:solidFill>
                <a:srgbClr val="000000"/>
              </a:solidFill>
            </a:endParaRPr>
          </a:p>
        </p:txBody>
      </p:sp>
      <p:sp>
        <p:nvSpPr>
          <p:cNvPr id="166915" name="Rectangle 2"/>
          <p:cNvSpPr>
            <a:spLocks noGrp="1" noRot="1" noChangeAspect="1" noChangeArrowheads="1" noTextEdit="1"/>
          </p:cNvSpPr>
          <p:nvPr>
            <p:ph type="sldImg"/>
          </p:nvPr>
        </p:nvSpPr>
        <p:spPr>
          <a:xfrm>
            <a:off x="920750" y="742950"/>
            <a:ext cx="4964113" cy="3722688"/>
          </a:xfrm>
          <a:ln/>
        </p:spPr>
      </p:sp>
      <p:sp>
        <p:nvSpPr>
          <p:cNvPr id="166916" name="Rectangle 3"/>
          <p:cNvSpPr>
            <a:spLocks noGrp="1" noChangeArrowheads="1"/>
          </p:cNvSpPr>
          <p:nvPr>
            <p:ph type="body" idx="1"/>
          </p:nvPr>
        </p:nvSpPr>
        <p:spPr>
          <a:xfrm>
            <a:off x="908050" y="4718050"/>
            <a:ext cx="4981575" cy="44672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82563" indent="-182563" eaLnBrk="1" hangingPunct="1">
              <a:spcBef>
                <a:spcPct val="0"/>
              </a:spcBef>
            </a:pPr>
            <a:r>
              <a:rPr lang="en-US" altLang="fr-FR" sz="1000" b="1" smtClean="0"/>
              <a:t>Waste for service environment:</a:t>
            </a:r>
          </a:p>
          <a:p>
            <a:pPr marL="182563" indent="-182563" eaLnBrk="1" hangingPunct="1">
              <a:spcBef>
                <a:spcPct val="0"/>
              </a:spcBef>
            </a:pPr>
            <a:r>
              <a:rPr lang="en-US" altLang="fr-FR" sz="1000" b="1" smtClean="0"/>
              <a:t>Transport</a:t>
            </a:r>
            <a:r>
              <a:rPr lang="en-US" altLang="fr-FR" sz="1000" smtClean="0"/>
              <a:t> – Any unnecessary movement of material, products, documents or information can be described as waste. This reflects on activities moving from one individual to another, within departments or between departments, which adds time to the overall process. In</a:t>
            </a:r>
          </a:p>
          <a:p>
            <a:pPr marL="182563" indent="-182563" eaLnBrk="1" hangingPunct="1">
              <a:spcBef>
                <a:spcPct val="0"/>
              </a:spcBef>
            </a:pPr>
            <a:r>
              <a:rPr lang="en-US" altLang="fr-FR" sz="1000" smtClean="0"/>
              <a:t>the service environment, this manifests itself as tasks to be collected and delivered, physically or virtually.</a:t>
            </a:r>
          </a:p>
          <a:p>
            <a:pPr marL="182563" indent="-182563" eaLnBrk="1" hangingPunct="1">
              <a:spcBef>
                <a:spcPct val="0"/>
              </a:spcBef>
            </a:pPr>
            <a:r>
              <a:rPr lang="en-US" altLang="fr-FR" sz="1000" b="1" smtClean="0"/>
              <a:t>Inventory - </a:t>
            </a:r>
            <a:r>
              <a:rPr lang="en-US" altLang="fr-FR" sz="1000" smtClean="0"/>
              <a:t>It’s the physical piles of un-cleared inboxes, list of pending enquiries or emails or time a client spends in a queue.</a:t>
            </a:r>
          </a:p>
          <a:p>
            <a:pPr marL="182563" indent="-182563" eaLnBrk="1" hangingPunct="1">
              <a:spcBef>
                <a:spcPct val="0"/>
              </a:spcBef>
            </a:pPr>
            <a:r>
              <a:rPr lang="en-US" altLang="fr-FR" sz="1000" b="1" smtClean="0"/>
              <a:t>Motion - </a:t>
            </a:r>
            <a:r>
              <a:rPr lang="en-US" altLang="fr-FR" sz="1000" smtClean="0"/>
              <a:t>It is the unnecessary movement of people or resources. The physical movement of personnel from a station to another to continue a process is an example of motion. Others include the switching between computer terminals or databases, is a form of motion, which requires additional steps to be executed before a truly value-adding step can be carried out.</a:t>
            </a:r>
          </a:p>
          <a:p>
            <a:pPr marL="182563" indent="-182563" eaLnBrk="1" hangingPunct="1">
              <a:spcBef>
                <a:spcPct val="0"/>
              </a:spcBef>
            </a:pPr>
            <a:r>
              <a:rPr lang="en-US" altLang="fr-FR" sz="1000" b="1" smtClean="0"/>
              <a:t>Waiting - </a:t>
            </a:r>
            <a:r>
              <a:rPr lang="en-US" altLang="fr-FR" sz="1000" smtClean="0"/>
              <a:t>It is the elapsed time between the end of a process step or activity to the beginning of another. Waiting may have a direct or indirect impact to the customer. The time spent waiting between processes results in customers having to wait for the delivery the service.</a:t>
            </a:r>
          </a:p>
          <a:p>
            <a:pPr marL="182563" indent="-182563" eaLnBrk="1" hangingPunct="1">
              <a:spcBef>
                <a:spcPct val="0"/>
              </a:spcBef>
            </a:pPr>
            <a:r>
              <a:rPr lang="en-US" altLang="fr-FR" sz="1000" b="1" smtClean="0"/>
              <a:t>Over processing - </a:t>
            </a:r>
            <a:r>
              <a:rPr lang="en-US" altLang="fr-FR" sz="1000" smtClean="0"/>
              <a:t>Generically, Over-Processing means adding more work to the service than necessary, trying to exceed the customers’ requirement. This in-fact translates to adding more value to a service than what a customer is willing to pay for. These are typically caused by not clearly understanding the customer’s requirement or having to manage redundancy in process.</a:t>
            </a:r>
          </a:p>
          <a:p>
            <a:pPr marL="182563" indent="-182563" eaLnBrk="1" hangingPunct="1">
              <a:spcBef>
                <a:spcPct val="0"/>
              </a:spcBef>
            </a:pPr>
            <a:r>
              <a:rPr lang="en-US" altLang="fr-FR" sz="1000" b="1" smtClean="0"/>
              <a:t>Over production -</a:t>
            </a:r>
            <a:r>
              <a:rPr lang="en-US" altLang="fr-FR" sz="1000" smtClean="0"/>
              <a:t> Over-Production is the use of capacity and capability beyond the mean of the present service or product requirement, resulting in outputs that are not delivered to customers. Over-production, in a sense, is work carried out ahead of customers’ need and</a:t>
            </a:r>
          </a:p>
          <a:p>
            <a:pPr marL="182563" indent="-182563" eaLnBrk="1" hangingPunct="1">
              <a:spcBef>
                <a:spcPct val="0"/>
              </a:spcBef>
            </a:pPr>
            <a:r>
              <a:rPr lang="en-US" altLang="fr-FR" sz="1000" smtClean="0"/>
              <a:t>can also result is wastes as the services are performed without the clear understanding the customer’s requirement or when there is no demand from the customer.</a:t>
            </a:r>
          </a:p>
          <a:p>
            <a:pPr marL="182563" indent="-182563" eaLnBrk="1" hangingPunct="1">
              <a:spcBef>
                <a:spcPct val="0"/>
              </a:spcBef>
            </a:pPr>
            <a:r>
              <a:rPr lang="en-US" altLang="fr-FR" sz="1000" b="1" smtClean="0"/>
              <a:t>Defects - </a:t>
            </a:r>
            <a:r>
              <a:rPr lang="en-US" altLang="fr-FR" sz="1000" smtClean="0"/>
              <a:t>The waste of defect is always seen when nonconformity exists. When products or services do not conform to a customer’s demand, then it’s a defect, and all effort in time, resources, materials and cost are wasted. There is a price to pay for non-conformity.</a:t>
            </a:r>
          </a:p>
          <a:p>
            <a:pPr marL="182563" indent="-182563" eaLnBrk="1" hangingPunct="1">
              <a:spcBef>
                <a:spcPct val="0"/>
              </a:spcBef>
            </a:pPr>
            <a:r>
              <a:rPr lang="en-US" altLang="fr-FR" sz="1000" smtClean="0"/>
              <a:t>For an organization, it has produced work or service that a customer in not willing to pay for – and ultimately driving the customer to see an  alternate provider for the products and services. Typically, the voice of customer is heard when a defect occurs, in the form of complaints. And many organizations engage in improving the complaints handling processes and fail to focus on the process value stream to identify where the defect occurs. Eliminating the root cause of defects presents a lasting solution to eliminating this waste. </a:t>
            </a:r>
          </a:p>
        </p:txBody>
      </p:sp>
    </p:spTree>
    <p:extLst>
      <p:ext uri="{BB962C8B-B14F-4D97-AF65-F5344CB8AC3E}">
        <p14:creationId xmlns:p14="http://schemas.microsoft.com/office/powerpoint/2010/main" val="269349414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pitchFamily="34" charset="0"/>
              </a:defRPr>
            </a:lvl1pPr>
            <a:lvl2pPr marL="742950" indent="-285750" eaLnBrk="0" hangingPunct="0">
              <a:spcBef>
                <a:spcPct val="30000"/>
              </a:spcBef>
              <a:defRPr sz="1200">
                <a:solidFill>
                  <a:schemeClr val="tx1"/>
                </a:solidFill>
                <a:latin typeface="Arial" pitchFamily="34" charset="0"/>
              </a:defRPr>
            </a:lvl2pPr>
            <a:lvl3pPr marL="1143000" indent="-228600" eaLnBrk="0" hangingPunct="0">
              <a:spcBef>
                <a:spcPct val="30000"/>
              </a:spcBef>
              <a:defRPr sz="1200">
                <a:solidFill>
                  <a:schemeClr val="tx1"/>
                </a:solidFill>
                <a:latin typeface="Arial" pitchFamily="34" charset="0"/>
              </a:defRPr>
            </a:lvl3pPr>
            <a:lvl4pPr marL="1600200" indent="-228600" eaLnBrk="0" hangingPunct="0">
              <a:spcBef>
                <a:spcPct val="30000"/>
              </a:spcBef>
              <a:defRPr sz="1200">
                <a:solidFill>
                  <a:schemeClr val="tx1"/>
                </a:solidFill>
                <a:latin typeface="Arial" pitchFamily="34" charset="0"/>
              </a:defRPr>
            </a:lvl4pPr>
            <a:lvl5pPr marL="2057400" indent="-228600" eaLnBrk="0" hangingPunct="0">
              <a:spcBef>
                <a:spcPct val="30000"/>
              </a:spcBef>
              <a:defRPr sz="1200">
                <a:solidFill>
                  <a:schemeClr val="tx1"/>
                </a:solidFill>
                <a:latin typeface="Arial" pitchFamily="34" charset="0"/>
              </a:defRPr>
            </a:lvl5pPr>
            <a:lvl6pPr marL="2514600" indent="-228600" eaLnBrk="0" fontAlgn="base" hangingPunct="0">
              <a:spcBef>
                <a:spcPct val="30000"/>
              </a:spcBef>
              <a:spcAft>
                <a:spcPct val="0"/>
              </a:spcAft>
              <a:defRPr sz="1200">
                <a:solidFill>
                  <a:schemeClr val="tx1"/>
                </a:solidFill>
                <a:latin typeface="Arial" pitchFamily="34" charset="0"/>
              </a:defRPr>
            </a:lvl6pPr>
            <a:lvl7pPr marL="2971800" indent="-228600" eaLnBrk="0" fontAlgn="base" hangingPunct="0">
              <a:spcBef>
                <a:spcPct val="30000"/>
              </a:spcBef>
              <a:spcAft>
                <a:spcPct val="0"/>
              </a:spcAft>
              <a:defRPr sz="1200">
                <a:solidFill>
                  <a:schemeClr val="tx1"/>
                </a:solidFill>
                <a:latin typeface="Arial" pitchFamily="34" charset="0"/>
              </a:defRPr>
            </a:lvl7pPr>
            <a:lvl8pPr marL="3429000" indent="-228600" eaLnBrk="0" fontAlgn="base" hangingPunct="0">
              <a:spcBef>
                <a:spcPct val="30000"/>
              </a:spcBef>
              <a:spcAft>
                <a:spcPct val="0"/>
              </a:spcAft>
              <a:defRPr sz="1200">
                <a:solidFill>
                  <a:schemeClr val="tx1"/>
                </a:solidFill>
                <a:latin typeface="Arial" pitchFamily="34" charset="0"/>
              </a:defRPr>
            </a:lvl8pPr>
            <a:lvl9pPr marL="3886200" indent="-228600" eaLnBrk="0" fontAlgn="base" hangingPunct="0">
              <a:spcBef>
                <a:spcPct val="30000"/>
              </a:spcBef>
              <a:spcAft>
                <a:spcPct val="0"/>
              </a:spcAft>
              <a:defRPr sz="1200">
                <a:solidFill>
                  <a:schemeClr val="tx1"/>
                </a:solidFill>
                <a:latin typeface="Arial" pitchFamily="34" charset="0"/>
              </a:defRPr>
            </a:lvl9pPr>
          </a:lstStyle>
          <a:p>
            <a:pPr eaLnBrk="1" hangingPunct="1">
              <a:spcBef>
                <a:spcPct val="0"/>
              </a:spcBef>
            </a:pPr>
            <a:fld id="{98B59B6A-0C8F-4D64-9EF6-4AAAAB1DC4E2}" type="slidenum">
              <a:rPr lang="en-GB" altLang="fr-FR" smtClean="0">
                <a:solidFill>
                  <a:srgbClr val="000000"/>
                </a:solidFill>
              </a:rPr>
              <a:pPr eaLnBrk="1" hangingPunct="1">
                <a:spcBef>
                  <a:spcPct val="0"/>
                </a:spcBef>
              </a:pPr>
              <a:t>42</a:t>
            </a:fld>
            <a:endParaRPr lang="en-GB" altLang="fr-FR" smtClean="0">
              <a:solidFill>
                <a:srgbClr val="000000"/>
              </a:solidFill>
            </a:endParaRPr>
          </a:p>
        </p:txBody>
      </p:sp>
      <p:sp>
        <p:nvSpPr>
          <p:cNvPr id="166915" name="Rectangle 2"/>
          <p:cNvSpPr>
            <a:spLocks noGrp="1" noRot="1" noChangeAspect="1" noChangeArrowheads="1" noTextEdit="1"/>
          </p:cNvSpPr>
          <p:nvPr>
            <p:ph type="sldImg"/>
          </p:nvPr>
        </p:nvSpPr>
        <p:spPr>
          <a:xfrm>
            <a:off x="920750" y="742950"/>
            <a:ext cx="4964113" cy="3722688"/>
          </a:xfrm>
          <a:ln/>
        </p:spPr>
      </p:sp>
      <p:sp>
        <p:nvSpPr>
          <p:cNvPr id="166916" name="Rectangle 3"/>
          <p:cNvSpPr>
            <a:spLocks noGrp="1" noChangeArrowheads="1"/>
          </p:cNvSpPr>
          <p:nvPr>
            <p:ph type="body" idx="1"/>
          </p:nvPr>
        </p:nvSpPr>
        <p:spPr>
          <a:xfrm>
            <a:off x="908050" y="4718050"/>
            <a:ext cx="4981575" cy="44672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82563" indent="-182563" eaLnBrk="1" hangingPunct="1">
              <a:spcBef>
                <a:spcPct val="0"/>
              </a:spcBef>
            </a:pPr>
            <a:r>
              <a:rPr lang="en-US" altLang="fr-FR" sz="1000" b="1" smtClean="0"/>
              <a:t>Waste for service environment:</a:t>
            </a:r>
          </a:p>
          <a:p>
            <a:pPr marL="182563" indent="-182563" eaLnBrk="1" hangingPunct="1">
              <a:spcBef>
                <a:spcPct val="0"/>
              </a:spcBef>
            </a:pPr>
            <a:r>
              <a:rPr lang="en-US" altLang="fr-FR" sz="1000" b="1" smtClean="0"/>
              <a:t>Transport</a:t>
            </a:r>
            <a:r>
              <a:rPr lang="en-US" altLang="fr-FR" sz="1000" smtClean="0"/>
              <a:t> – Any unnecessary movement of material, products, documents or information can be described as waste. This reflects on activities moving from one individual to another, within departments or between departments, which adds time to the overall process. In</a:t>
            </a:r>
          </a:p>
          <a:p>
            <a:pPr marL="182563" indent="-182563" eaLnBrk="1" hangingPunct="1">
              <a:spcBef>
                <a:spcPct val="0"/>
              </a:spcBef>
            </a:pPr>
            <a:r>
              <a:rPr lang="en-US" altLang="fr-FR" sz="1000" smtClean="0"/>
              <a:t>the service environment, this manifests itself as tasks to be collected and delivered, physically or virtually.</a:t>
            </a:r>
          </a:p>
          <a:p>
            <a:pPr marL="182563" indent="-182563" eaLnBrk="1" hangingPunct="1">
              <a:spcBef>
                <a:spcPct val="0"/>
              </a:spcBef>
            </a:pPr>
            <a:r>
              <a:rPr lang="en-US" altLang="fr-FR" sz="1000" b="1" smtClean="0"/>
              <a:t>Inventory - </a:t>
            </a:r>
            <a:r>
              <a:rPr lang="en-US" altLang="fr-FR" sz="1000" smtClean="0"/>
              <a:t>It’s the physical piles of un-cleared inboxes, list of pending enquiries or emails or time a client spends in a queue.</a:t>
            </a:r>
          </a:p>
          <a:p>
            <a:pPr marL="182563" indent="-182563" eaLnBrk="1" hangingPunct="1">
              <a:spcBef>
                <a:spcPct val="0"/>
              </a:spcBef>
            </a:pPr>
            <a:r>
              <a:rPr lang="en-US" altLang="fr-FR" sz="1000" b="1" smtClean="0"/>
              <a:t>Motion - </a:t>
            </a:r>
            <a:r>
              <a:rPr lang="en-US" altLang="fr-FR" sz="1000" smtClean="0"/>
              <a:t>It is the unnecessary movement of people or resources. The physical movement of personnel from a station to another to continue a process is an example of motion. Others include the switching between computer terminals or databases, is a form of motion, which requires additional steps to be executed before a truly value-adding step can be carried out.</a:t>
            </a:r>
          </a:p>
          <a:p>
            <a:pPr marL="182563" indent="-182563" eaLnBrk="1" hangingPunct="1">
              <a:spcBef>
                <a:spcPct val="0"/>
              </a:spcBef>
            </a:pPr>
            <a:r>
              <a:rPr lang="en-US" altLang="fr-FR" sz="1000" b="1" smtClean="0"/>
              <a:t>Waiting - </a:t>
            </a:r>
            <a:r>
              <a:rPr lang="en-US" altLang="fr-FR" sz="1000" smtClean="0"/>
              <a:t>It is the elapsed time between the end of a process step or activity to the beginning of another. Waiting may have a direct or indirect impact to the customer. The time spent waiting between processes results in customers having to wait for the delivery the service.</a:t>
            </a:r>
          </a:p>
          <a:p>
            <a:pPr marL="182563" indent="-182563" eaLnBrk="1" hangingPunct="1">
              <a:spcBef>
                <a:spcPct val="0"/>
              </a:spcBef>
            </a:pPr>
            <a:r>
              <a:rPr lang="en-US" altLang="fr-FR" sz="1000" b="1" smtClean="0"/>
              <a:t>Over processing - </a:t>
            </a:r>
            <a:r>
              <a:rPr lang="en-US" altLang="fr-FR" sz="1000" smtClean="0"/>
              <a:t>Generically, Over-Processing means adding more work to the service than necessary, trying to exceed the customers’ requirement. This in-fact translates to adding more value to a service than what a customer is willing to pay for. These are typically caused by not clearly understanding the customer’s requirement or having to manage redundancy in process.</a:t>
            </a:r>
          </a:p>
          <a:p>
            <a:pPr marL="182563" indent="-182563" eaLnBrk="1" hangingPunct="1">
              <a:spcBef>
                <a:spcPct val="0"/>
              </a:spcBef>
            </a:pPr>
            <a:r>
              <a:rPr lang="en-US" altLang="fr-FR" sz="1000" b="1" smtClean="0"/>
              <a:t>Over production -</a:t>
            </a:r>
            <a:r>
              <a:rPr lang="en-US" altLang="fr-FR" sz="1000" smtClean="0"/>
              <a:t> Over-Production is the use of capacity and capability beyond the mean of the present service or product requirement, resulting in outputs that are not delivered to customers. Over-production, in a sense, is work carried out ahead of customers’ need and</a:t>
            </a:r>
          </a:p>
          <a:p>
            <a:pPr marL="182563" indent="-182563" eaLnBrk="1" hangingPunct="1">
              <a:spcBef>
                <a:spcPct val="0"/>
              </a:spcBef>
            </a:pPr>
            <a:r>
              <a:rPr lang="en-US" altLang="fr-FR" sz="1000" smtClean="0"/>
              <a:t>can also result is wastes as the services are performed without the clear understanding the customer’s requirement or when there is no demand from the customer.</a:t>
            </a:r>
          </a:p>
          <a:p>
            <a:pPr marL="182563" indent="-182563" eaLnBrk="1" hangingPunct="1">
              <a:spcBef>
                <a:spcPct val="0"/>
              </a:spcBef>
            </a:pPr>
            <a:r>
              <a:rPr lang="en-US" altLang="fr-FR" sz="1000" b="1" smtClean="0"/>
              <a:t>Defects - </a:t>
            </a:r>
            <a:r>
              <a:rPr lang="en-US" altLang="fr-FR" sz="1000" smtClean="0"/>
              <a:t>The waste of defect is always seen when nonconformity exists. When products or services do not conform to a customer’s demand, then it’s a defect, and all effort in time, resources, materials and cost are wasted. There is a price to pay for non-conformity.</a:t>
            </a:r>
          </a:p>
          <a:p>
            <a:pPr marL="182563" indent="-182563" eaLnBrk="1" hangingPunct="1">
              <a:spcBef>
                <a:spcPct val="0"/>
              </a:spcBef>
            </a:pPr>
            <a:r>
              <a:rPr lang="en-US" altLang="fr-FR" sz="1000" smtClean="0"/>
              <a:t>For an organization, it has produced work or service that a customer in not willing to pay for – and ultimately driving the customer to see an  alternate provider for the products and services. Typically, the voice of customer is heard when a defect occurs, in the form of complaints. And many organizations engage in improving the complaints handling processes and fail to focus on the process value stream to identify where the defect occurs. Eliminating the root cause of defects presents a lasting solution to eliminating this waste. </a:t>
            </a:r>
          </a:p>
        </p:txBody>
      </p:sp>
    </p:spTree>
    <p:extLst>
      <p:ext uri="{BB962C8B-B14F-4D97-AF65-F5344CB8AC3E}">
        <p14:creationId xmlns:p14="http://schemas.microsoft.com/office/powerpoint/2010/main" val="159777325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pitchFamily="34" charset="0"/>
              </a:defRPr>
            </a:lvl1pPr>
            <a:lvl2pPr marL="742950" indent="-285750" eaLnBrk="0" hangingPunct="0">
              <a:spcBef>
                <a:spcPct val="30000"/>
              </a:spcBef>
              <a:defRPr sz="1200">
                <a:solidFill>
                  <a:schemeClr val="tx1"/>
                </a:solidFill>
                <a:latin typeface="Arial" pitchFamily="34" charset="0"/>
              </a:defRPr>
            </a:lvl2pPr>
            <a:lvl3pPr marL="1143000" indent="-228600" eaLnBrk="0" hangingPunct="0">
              <a:spcBef>
                <a:spcPct val="30000"/>
              </a:spcBef>
              <a:defRPr sz="1200">
                <a:solidFill>
                  <a:schemeClr val="tx1"/>
                </a:solidFill>
                <a:latin typeface="Arial" pitchFamily="34" charset="0"/>
              </a:defRPr>
            </a:lvl3pPr>
            <a:lvl4pPr marL="1600200" indent="-228600" eaLnBrk="0" hangingPunct="0">
              <a:spcBef>
                <a:spcPct val="30000"/>
              </a:spcBef>
              <a:defRPr sz="1200">
                <a:solidFill>
                  <a:schemeClr val="tx1"/>
                </a:solidFill>
                <a:latin typeface="Arial" pitchFamily="34" charset="0"/>
              </a:defRPr>
            </a:lvl4pPr>
            <a:lvl5pPr marL="2057400" indent="-228600" eaLnBrk="0" hangingPunct="0">
              <a:spcBef>
                <a:spcPct val="30000"/>
              </a:spcBef>
              <a:defRPr sz="1200">
                <a:solidFill>
                  <a:schemeClr val="tx1"/>
                </a:solidFill>
                <a:latin typeface="Arial" pitchFamily="34" charset="0"/>
              </a:defRPr>
            </a:lvl5pPr>
            <a:lvl6pPr marL="2514600" indent="-228600" eaLnBrk="0" fontAlgn="base" hangingPunct="0">
              <a:spcBef>
                <a:spcPct val="30000"/>
              </a:spcBef>
              <a:spcAft>
                <a:spcPct val="0"/>
              </a:spcAft>
              <a:defRPr sz="1200">
                <a:solidFill>
                  <a:schemeClr val="tx1"/>
                </a:solidFill>
                <a:latin typeface="Arial" pitchFamily="34" charset="0"/>
              </a:defRPr>
            </a:lvl6pPr>
            <a:lvl7pPr marL="2971800" indent="-228600" eaLnBrk="0" fontAlgn="base" hangingPunct="0">
              <a:spcBef>
                <a:spcPct val="30000"/>
              </a:spcBef>
              <a:spcAft>
                <a:spcPct val="0"/>
              </a:spcAft>
              <a:defRPr sz="1200">
                <a:solidFill>
                  <a:schemeClr val="tx1"/>
                </a:solidFill>
                <a:latin typeface="Arial" pitchFamily="34" charset="0"/>
              </a:defRPr>
            </a:lvl7pPr>
            <a:lvl8pPr marL="3429000" indent="-228600" eaLnBrk="0" fontAlgn="base" hangingPunct="0">
              <a:spcBef>
                <a:spcPct val="30000"/>
              </a:spcBef>
              <a:spcAft>
                <a:spcPct val="0"/>
              </a:spcAft>
              <a:defRPr sz="1200">
                <a:solidFill>
                  <a:schemeClr val="tx1"/>
                </a:solidFill>
                <a:latin typeface="Arial" pitchFamily="34" charset="0"/>
              </a:defRPr>
            </a:lvl8pPr>
            <a:lvl9pPr marL="3886200" indent="-228600" eaLnBrk="0" fontAlgn="base" hangingPunct="0">
              <a:spcBef>
                <a:spcPct val="30000"/>
              </a:spcBef>
              <a:spcAft>
                <a:spcPct val="0"/>
              </a:spcAft>
              <a:defRPr sz="1200">
                <a:solidFill>
                  <a:schemeClr val="tx1"/>
                </a:solidFill>
                <a:latin typeface="Arial" pitchFamily="34" charset="0"/>
              </a:defRPr>
            </a:lvl9pPr>
          </a:lstStyle>
          <a:p>
            <a:pPr eaLnBrk="1" hangingPunct="1">
              <a:spcBef>
                <a:spcPct val="0"/>
              </a:spcBef>
            </a:pPr>
            <a:fld id="{98B59B6A-0C8F-4D64-9EF6-4AAAAB1DC4E2}" type="slidenum">
              <a:rPr lang="en-GB" altLang="fr-FR" smtClean="0">
                <a:solidFill>
                  <a:srgbClr val="000000"/>
                </a:solidFill>
              </a:rPr>
              <a:pPr eaLnBrk="1" hangingPunct="1">
                <a:spcBef>
                  <a:spcPct val="0"/>
                </a:spcBef>
              </a:pPr>
              <a:t>43</a:t>
            </a:fld>
            <a:endParaRPr lang="en-GB" altLang="fr-FR" smtClean="0">
              <a:solidFill>
                <a:srgbClr val="000000"/>
              </a:solidFill>
            </a:endParaRPr>
          </a:p>
        </p:txBody>
      </p:sp>
      <p:sp>
        <p:nvSpPr>
          <p:cNvPr id="166915" name="Rectangle 2"/>
          <p:cNvSpPr>
            <a:spLocks noGrp="1" noRot="1" noChangeAspect="1" noChangeArrowheads="1" noTextEdit="1"/>
          </p:cNvSpPr>
          <p:nvPr>
            <p:ph type="sldImg"/>
          </p:nvPr>
        </p:nvSpPr>
        <p:spPr>
          <a:xfrm>
            <a:off x="920750" y="742950"/>
            <a:ext cx="4964113" cy="3722688"/>
          </a:xfrm>
          <a:ln/>
        </p:spPr>
      </p:sp>
      <p:sp>
        <p:nvSpPr>
          <p:cNvPr id="166916" name="Rectangle 3"/>
          <p:cNvSpPr>
            <a:spLocks noGrp="1" noChangeArrowheads="1"/>
          </p:cNvSpPr>
          <p:nvPr>
            <p:ph type="body" idx="1"/>
          </p:nvPr>
        </p:nvSpPr>
        <p:spPr>
          <a:xfrm>
            <a:off x="908050" y="4718050"/>
            <a:ext cx="4981575" cy="44672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82563" indent="-182563" eaLnBrk="1" hangingPunct="1">
              <a:spcBef>
                <a:spcPct val="0"/>
              </a:spcBef>
            </a:pPr>
            <a:r>
              <a:rPr lang="en-US" altLang="fr-FR" sz="1000" b="1" smtClean="0"/>
              <a:t>Waste for service environment:</a:t>
            </a:r>
          </a:p>
          <a:p>
            <a:pPr marL="182563" indent="-182563" eaLnBrk="1" hangingPunct="1">
              <a:spcBef>
                <a:spcPct val="0"/>
              </a:spcBef>
            </a:pPr>
            <a:r>
              <a:rPr lang="en-US" altLang="fr-FR" sz="1000" b="1" smtClean="0"/>
              <a:t>Transport</a:t>
            </a:r>
            <a:r>
              <a:rPr lang="en-US" altLang="fr-FR" sz="1000" smtClean="0"/>
              <a:t> – Any unnecessary movement of material, products, documents or information can be described as waste. This reflects on activities moving from one individual to another, within departments or between departments, which adds time to the overall process. In</a:t>
            </a:r>
          </a:p>
          <a:p>
            <a:pPr marL="182563" indent="-182563" eaLnBrk="1" hangingPunct="1">
              <a:spcBef>
                <a:spcPct val="0"/>
              </a:spcBef>
            </a:pPr>
            <a:r>
              <a:rPr lang="en-US" altLang="fr-FR" sz="1000" smtClean="0"/>
              <a:t>the service environment, this manifests itself as tasks to be collected and delivered, physically or virtually.</a:t>
            </a:r>
          </a:p>
          <a:p>
            <a:pPr marL="182563" indent="-182563" eaLnBrk="1" hangingPunct="1">
              <a:spcBef>
                <a:spcPct val="0"/>
              </a:spcBef>
            </a:pPr>
            <a:r>
              <a:rPr lang="en-US" altLang="fr-FR" sz="1000" b="1" smtClean="0"/>
              <a:t>Inventory - </a:t>
            </a:r>
            <a:r>
              <a:rPr lang="en-US" altLang="fr-FR" sz="1000" smtClean="0"/>
              <a:t>It’s the physical piles of un-cleared inboxes, list of pending enquiries or emails or time a client spends in a queue.</a:t>
            </a:r>
          </a:p>
          <a:p>
            <a:pPr marL="182563" indent="-182563" eaLnBrk="1" hangingPunct="1">
              <a:spcBef>
                <a:spcPct val="0"/>
              </a:spcBef>
            </a:pPr>
            <a:r>
              <a:rPr lang="en-US" altLang="fr-FR" sz="1000" b="1" smtClean="0"/>
              <a:t>Motion - </a:t>
            </a:r>
            <a:r>
              <a:rPr lang="en-US" altLang="fr-FR" sz="1000" smtClean="0"/>
              <a:t>It is the unnecessary movement of people or resources. The physical movement of personnel from a station to another to continue a process is an example of motion. Others include the switching between computer terminals or databases, is a form of motion, which requires additional steps to be executed before a truly value-adding step can be carried out.</a:t>
            </a:r>
          </a:p>
          <a:p>
            <a:pPr marL="182563" indent="-182563" eaLnBrk="1" hangingPunct="1">
              <a:spcBef>
                <a:spcPct val="0"/>
              </a:spcBef>
            </a:pPr>
            <a:r>
              <a:rPr lang="en-US" altLang="fr-FR" sz="1000" b="1" smtClean="0"/>
              <a:t>Waiting - </a:t>
            </a:r>
            <a:r>
              <a:rPr lang="en-US" altLang="fr-FR" sz="1000" smtClean="0"/>
              <a:t>It is the elapsed time between the end of a process step or activity to the beginning of another. Waiting may have a direct or indirect impact to the customer. The time spent waiting between processes results in customers having to wait for the delivery the service.</a:t>
            </a:r>
          </a:p>
          <a:p>
            <a:pPr marL="182563" indent="-182563" eaLnBrk="1" hangingPunct="1">
              <a:spcBef>
                <a:spcPct val="0"/>
              </a:spcBef>
            </a:pPr>
            <a:r>
              <a:rPr lang="en-US" altLang="fr-FR" sz="1000" b="1" smtClean="0"/>
              <a:t>Over processing - </a:t>
            </a:r>
            <a:r>
              <a:rPr lang="en-US" altLang="fr-FR" sz="1000" smtClean="0"/>
              <a:t>Generically, Over-Processing means adding more work to the service than necessary, trying to exceed the customers’ requirement. This in-fact translates to adding more value to a service than what a customer is willing to pay for. These are typically caused by not clearly understanding the customer’s requirement or having to manage redundancy in process.</a:t>
            </a:r>
          </a:p>
          <a:p>
            <a:pPr marL="182563" indent="-182563" eaLnBrk="1" hangingPunct="1">
              <a:spcBef>
                <a:spcPct val="0"/>
              </a:spcBef>
            </a:pPr>
            <a:r>
              <a:rPr lang="en-US" altLang="fr-FR" sz="1000" b="1" smtClean="0"/>
              <a:t>Over production -</a:t>
            </a:r>
            <a:r>
              <a:rPr lang="en-US" altLang="fr-FR" sz="1000" smtClean="0"/>
              <a:t> Over-Production is the use of capacity and capability beyond the mean of the present service or product requirement, resulting in outputs that are not delivered to customers. Over-production, in a sense, is work carried out ahead of customers’ need and</a:t>
            </a:r>
          </a:p>
          <a:p>
            <a:pPr marL="182563" indent="-182563" eaLnBrk="1" hangingPunct="1">
              <a:spcBef>
                <a:spcPct val="0"/>
              </a:spcBef>
            </a:pPr>
            <a:r>
              <a:rPr lang="en-US" altLang="fr-FR" sz="1000" smtClean="0"/>
              <a:t>can also result is wastes as the services are performed without the clear understanding the customer’s requirement or when there is no demand from the customer.</a:t>
            </a:r>
          </a:p>
          <a:p>
            <a:pPr marL="182563" indent="-182563" eaLnBrk="1" hangingPunct="1">
              <a:spcBef>
                <a:spcPct val="0"/>
              </a:spcBef>
            </a:pPr>
            <a:r>
              <a:rPr lang="en-US" altLang="fr-FR" sz="1000" b="1" smtClean="0"/>
              <a:t>Defects - </a:t>
            </a:r>
            <a:r>
              <a:rPr lang="en-US" altLang="fr-FR" sz="1000" smtClean="0"/>
              <a:t>The waste of defect is always seen when nonconformity exists. When products or services do not conform to a customer’s demand, then it’s a defect, and all effort in time, resources, materials and cost are wasted. There is a price to pay for non-conformity.</a:t>
            </a:r>
          </a:p>
          <a:p>
            <a:pPr marL="182563" indent="-182563" eaLnBrk="1" hangingPunct="1">
              <a:spcBef>
                <a:spcPct val="0"/>
              </a:spcBef>
            </a:pPr>
            <a:r>
              <a:rPr lang="en-US" altLang="fr-FR" sz="1000" smtClean="0"/>
              <a:t>For an organization, it has produced work or service that a customer in not willing to pay for – and ultimately driving the customer to see an  alternate provider for the products and services. Typically, the voice of customer is heard when a defect occurs, in the form of complaints. And many organizations engage in improving the complaints handling processes and fail to focus on the process value stream to identify where the defect occurs. Eliminating the root cause of defects presents a lasting solution to eliminating this waste. </a:t>
            </a:r>
          </a:p>
        </p:txBody>
      </p:sp>
    </p:spTree>
    <p:extLst>
      <p:ext uri="{BB962C8B-B14F-4D97-AF65-F5344CB8AC3E}">
        <p14:creationId xmlns:p14="http://schemas.microsoft.com/office/powerpoint/2010/main" val="328163367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pitchFamily="34" charset="0"/>
              </a:defRPr>
            </a:lvl1pPr>
            <a:lvl2pPr marL="742950" indent="-285750" eaLnBrk="0" hangingPunct="0">
              <a:spcBef>
                <a:spcPct val="30000"/>
              </a:spcBef>
              <a:defRPr sz="1200">
                <a:solidFill>
                  <a:schemeClr val="tx1"/>
                </a:solidFill>
                <a:latin typeface="Arial" pitchFamily="34" charset="0"/>
              </a:defRPr>
            </a:lvl2pPr>
            <a:lvl3pPr marL="1143000" indent="-228600" eaLnBrk="0" hangingPunct="0">
              <a:spcBef>
                <a:spcPct val="30000"/>
              </a:spcBef>
              <a:defRPr sz="1200">
                <a:solidFill>
                  <a:schemeClr val="tx1"/>
                </a:solidFill>
                <a:latin typeface="Arial" pitchFamily="34" charset="0"/>
              </a:defRPr>
            </a:lvl3pPr>
            <a:lvl4pPr marL="1600200" indent="-228600" eaLnBrk="0" hangingPunct="0">
              <a:spcBef>
                <a:spcPct val="30000"/>
              </a:spcBef>
              <a:defRPr sz="1200">
                <a:solidFill>
                  <a:schemeClr val="tx1"/>
                </a:solidFill>
                <a:latin typeface="Arial" pitchFamily="34" charset="0"/>
              </a:defRPr>
            </a:lvl4pPr>
            <a:lvl5pPr marL="2057400" indent="-228600" eaLnBrk="0" hangingPunct="0">
              <a:spcBef>
                <a:spcPct val="30000"/>
              </a:spcBef>
              <a:defRPr sz="1200">
                <a:solidFill>
                  <a:schemeClr val="tx1"/>
                </a:solidFill>
                <a:latin typeface="Arial" pitchFamily="34" charset="0"/>
              </a:defRPr>
            </a:lvl5pPr>
            <a:lvl6pPr marL="2514600" indent="-228600" eaLnBrk="0" fontAlgn="base" hangingPunct="0">
              <a:spcBef>
                <a:spcPct val="30000"/>
              </a:spcBef>
              <a:spcAft>
                <a:spcPct val="0"/>
              </a:spcAft>
              <a:defRPr sz="1200">
                <a:solidFill>
                  <a:schemeClr val="tx1"/>
                </a:solidFill>
                <a:latin typeface="Arial" pitchFamily="34" charset="0"/>
              </a:defRPr>
            </a:lvl6pPr>
            <a:lvl7pPr marL="2971800" indent="-228600" eaLnBrk="0" fontAlgn="base" hangingPunct="0">
              <a:spcBef>
                <a:spcPct val="30000"/>
              </a:spcBef>
              <a:spcAft>
                <a:spcPct val="0"/>
              </a:spcAft>
              <a:defRPr sz="1200">
                <a:solidFill>
                  <a:schemeClr val="tx1"/>
                </a:solidFill>
                <a:latin typeface="Arial" pitchFamily="34" charset="0"/>
              </a:defRPr>
            </a:lvl7pPr>
            <a:lvl8pPr marL="3429000" indent="-228600" eaLnBrk="0" fontAlgn="base" hangingPunct="0">
              <a:spcBef>
                <a:spcPct val="30000"/>
              </a:spcBef>
              <a:spcAft>
                <a:spcPct val="0"/>
              </a:spcAft>
              <a:defRPr sz="1200">
                <a:solidFill>
                  <a:schemeClr val="tx1"/>
                </a:solidFill>
                <a:latin typeface="Arial" pitchFamily="34" charset="0"/>
              </a:defRPr>
            </a:lvl8pPr>
            <a:lvl9pPr marL="3886200" indent="-228600" eaLnBrk="0" fontAlgn="base" hangingPunct="0">
              <a:spcBef>
                <a:spcPct val="30000"/>
              </a:spcBef>
              <a:spcAft>
                <a:spcPct val="0"/>
              </a:spcAft>
              <a:defRPr sz="1200">
                <a:solidFill>
                  <a:schemeClr val="tx1"/>
                </a:solidFill>
                <a:latin typeface="Arial" pitchFamily="34" charset="0"/>
              </a:defRPr>
            </a:lvl9pPr>
          </a:lstStyle>
          <a:p>
            <a:pPr eaLnBrk="1" hangingPunct="1">
              <a:spcBef>
                <a:spcPct val="0"/>
              </a:spcBef>
            </a:pPr>
            <a:fld id="{98B59B6A-0C8F-4D64-9EF6-4AAAAB1DC4E2}" type="slidenum">
              <a:rPr lang="en-GB" altLang="fr-FR" smtClean="0">
                <a:solidFill>
                  <a:srgbClr val="000000"/>
                </a:solidFill>
              </a:rPr>
              <a:pPr eaLnBrk="1" hangingPunct="1">
                <a:spcBef>
                  <a:spcPct val="0"/>
                </a:spcBef>
              </a:pPr>
              <a:t>44</a:t>
            </a:fld>
            <a:endParaRPr lang="en-GB" altLang="fr-FR" smtClean="0">
              <a:solidFill>
                <a:srgbClr val="000000"/>
              </a:solidFill>
            </a:endParaRPr>
          </a:p>
        </p:txBody>
      </p:sp>
      <p:sp>
        <p:nvSpPr>
          <p:cNvPr id="166915" name="Rectangle 2"/>
          <p:cNvSpPr>
            <a:spLocks noGrp="1" noRot="1" noChangeAspect="1" noChangeArrowheads="1" noTextEdit="1"/>
          </p:cNvSpPr>
          <p:nvPr>
            <p:ph type="sldImg"/>
          </p:nvPr>
        </p:nvSpPr>
        <p:spPr>
          <a:xfrm>
            <a:off x="920750" y="742950"/>
            <a:ext cx="4964113" cy="3722688"/>
          </a:xfrm>
          <a:ln/>
        </p:spPr>
      </p:sp>
      <p:sp>
        <p:nvSpPr>
          <p:cNvPr id="166916" name="Rectangle 3"/>
          <p:cNvSpPr>
            <a:spLocks noGrp="1" noChangeArrowheads="1"/>
          </p:cNvSpPr>
          <p:nvPr>
            <p:ph type="body" idx="1"/>
          </p:nvPr>
        </p:nvSpPr>
        <p:spPr>
          <a:xfrm>
            <a:off x="908050" y="4718050"/>
            <a:ext cx="4981575" cy="44672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82563" indent="-182563" eaLnBrk="1" hangingPunct="1">
              <a:spcBef>
                <a:spcPct val="0"/>
              </a:spcBef>
            </a:pPr>
            <a:r>
              <a:rPr lang="en-US" altLang="fr-FR" sz="1000" b="1" smtClean="0"/>
              <a:t>Waste for service environment:</a:t>
            </a:r>
          </a:p>
          <a:p>
            <a:pPr marL="182563" indent="-182563" eaLnBrk="1" hangingPunct="1">
              <a:spcBef>
                <a:spcPct val="0"/>
              </a:spcBef>
            </a:pPr>
            <a:r>
              <a:rPr lang="en-US" altLang="fr-FR" sz="1000" b="1" smtClean="0"/>
              <a:t>Transport</a:t>
            </a:r>
            <a:r>
              <a:rPr lang="en-US" altLang="fr-FR" sz="1000" smtClean="0"/>
              <a:t> – Any unnecessary movement of material, products, documents or information can be described as waste. This reflects on activities moving from one individual to another, within departments or between departments, which adds time to the overall process. In</a:t>
            </a:r>
          </a:p>
          <a:p>
            <a:pPr marL="182563" indent="-182563" eaLnBrk="1" hangingPunct="1">
              <a:spcBef>
                <a:spcPct val="0"/>
              </a:spcBef>
            </a:pPr>
            <a:r>
              <a:rPr lang="en-US" altLang="fr-FR" sz="1000" smtClean="0"/>
              <a:t>the service environment, this manifests itself as tasks to be collected and delivered, physically or virtually.</a:t>
            </a:r>
          </a:p>
          <a:p>
            <a:pPr marL="182563" indent="-182563" eaLnBrk="1" hangingPunct="1">
              <a:spcBef>
                <a:spcPct val="0"/>
              </a:spcBef>
            </a:pPr>
            <a:r>
              <a:rPr lang="en-US" altLang="fr-FR" sz="1000" b="1" smtClean="0"/>
              <a:t>Inventory - </a:t>
            </a:r>
            <a:r>
              <a:rPr lang="en-US" altLang="fr-FR" sz="1000" smtClean="0"/>
              <a:t>It’s the physical piles of un-cleared inboxes, list of pending enquiries or emails or time a client spends in a queue.</a:t>
            </a:r>
          </a:p>
          <a:p>
            <a:pPr marL="182563" indent="-182563" eaLnBrk="1" hangingPunct="1">
              <a:spcBef>
                <a:spcPct val="0"/>
              </a:spcBef>
            </a:pPr>
            <a:r>
              <a:rPr lang="en-US" altLang="fr-FR" sz="1000" b="1" smtClean="0"/>
              <a:t>Motion - </a:t>
            </a:r>
            <a:r>
              <a:rPr lang="en-US" altLang="fr-FR" sz="1000" smtClean="0"/>
              <a:t>It is the unnecessary movement of people or resources. The physical movement of personnel from a station to another to continue a process is an example of motion. Others include the switching between computer terminals or databases, is a form of motion, which requires additional steps to be executed before a truly value-adding step can be carried out.</a:t>
            </a:r>
          </a:p>
          <a:p>
            <a:pPr marL="182563" indent="-182563" eaLnBrk="1" hangingPunct="1">
              <a:spcBef>
                <a:spcPct val="0"/>
              </a:spcBef>
            </a:pPr>
            <a:r>
              <a:rPr lang="en-US" altLang="fr-FR" sz="1000" b="1" smtClean="0"/>
              <a:t>Waiting - </a:t>
            </a:r>
            <a:r>
              <a:rPr lang="en-US" altLang="fr-FR" sz="1000" smtClean="0"/>
              <a:t>It is the elapsed time between the end of a process step or activity to the beginning of another. Waiting may have a direct or indirect impact to the customer. The time spent waiting between processes results in customers having to wait for the delivery the service.</a:t>
            </a:r>
          </a:p>
          <a:p>
            <a:pPr marL="182563" indent="-182563" eaLnBrk="1" hangingPunct="1">
              <a:spcBef>
                <a:spcPct val="0"/>
              </a:spcBef>
            </a:pPr>
            <a:r>
              <a:rPr lang="en-US" altLang="fr-FR" sz="1000" b="1" smtClean="0"/>
              <a:t>Over processing - </a:t>
            </a:r>
            <a:r>
              <a:rPr lang="en-US" altLang="fr-FR" sz="1000" smtClean="0"/>
              <a:t>Generically, Over-Processing means adding more work to the service than necessary, trying to exceed the customers’ requirement. This in-fact translates to adding more value to a service than what a customer is willing to pay for. These are typically caused by not clearly understanding the customer’s requirement or having to manage redundancy in process.</a:t>
            </a:r>
          </a:p>
          <a:p>
            <a:pPr marL="182563" indent="-182563" eaLnBrk="1" hangingPunct="1">
              <a:spcBef>
                <a:spcPct val="0"/>
              </a:spcBef>
            </a:pPr>
            <a:r>
              <a:rPr lang="en-US" altLang="fr-FR" sz="1000" b="1" smtClean="0"/>
              <a:t>Over production -</a:t>
            </a:r>
            <a:r>
              <a:rPr lang="en-US" altLang="fr-FR" sz="1000" smtClean="0"/>
              <a:t> Over-Production is the use of capacity and capability beyond the mean of the present service or product requirement, resulting in outputs that are not delivered to customers. Over-production, in a sense, is work carried out ahead of customers’ need and</a:t>
            </a:r>
          </a:p>
          <a:p>
            <a:pPr marL="182563" indent="-182563" eaLnBrk="1" hangingPunct="1">
              <a:spcBef>
                <a:spcPct val="0"/>
              </a:spcBef>
            </a:pPr>
            <a:r>
              <a:rPr lang="en-US" altLang="fr-FR" sz="1000" smtClean="0"/>
              <a:t>can also result is wastes as the services are performed without the clear understanding the customer’s requirement or when there is no demand from the customer.</a:t>
            </a:r>
          </a:p>
          <a:p>
            <a:pPr marL="182563" indent="-182563" eaLnBrk="1" hangingPunct="1">
              <a:spcBef>
                <a:spcPct val="0"/>
              </a:spcBef>
            </a:pPr>
            <a:r>
              <a:rPr lang="en-US" altLang="fr-FR" sz="1000" b="1" smtClean="0"/>
              <a:t>Defects - </a:t>
            </a:r>
            <a:r>
              <a:rPr lang="en-US" altLang="fr-FR" sz="1000" smtClean="0"/>
              <a:t>The waste of defect is always seen when nonconformity exists. When products or services do not conform to a customer’s demand, then it’s a defect, and all effort in time, resources, materials and cost are wasted. There is a price to pay for non-conformity.</a:t>
            </a:r>
          </a:p>
          <a:p>
            <a:pPr marL="182563" indent="-182563" eaLnBrk="1" hangingPunct="1">
              <a:spcBef>
                <a:spcPct val="0"/>
              </a:spcBef>
            </a:pPr>
            <a:r>
              <a:rPr lang="en-US" altLang="fr-FR" sz="1000" smtClean="0"/>
              <a:t>For an organization, it has produced work or service that a customer in not willing to pay for – and ultimately driving the customer to see an  alternate provider for the products and services. Typically, the voice of customer is heard when a defect occurs, in the form of complaints. And many organizations engage in improving the complaints handling processes and fail to focus on the process value stream to identify where the defect occurs. Eliminating the root cause of defects presents a lasting solution to eliminating this waste. </a:t>
            </a:r>
          </a:p>
        </p:txBody>
      </p:sp>
    </p:spTree>
    <p:extLst>
      <p:ext uri="{BB962C8B-B14F-4D97-AF65-F5344CB8AC3E}">
        <p14:creationId xmlns:p14="http://schemas.microsoft.com/office/powerpoint/2010/main" val="112404408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pitchFamily="34" charset="0"/>
              </a:defRPr>
            </a:lvl1pPr>
            <a:lvl2pPr marL="742950" indent="-285750" eaLnBrk="0" hangingPunct="0">
              <a:spcBef>
                <a:spcPct val="30000"/>
              </a:spcBef>
              <a:defRPr sz="1200">
                <a:solidFill>
                  <a:schemeClr val="tx1"/>
                </a:solidFill>
                <a:latin typeface="Arial" pitchFamily="34" charset="0"/>
              </a:defRPr>
            </a:lvl2pPr>
            <a:lvl3pPr marL="1143000" indent="-228600" eaLnBrk="0" hangingPunct="0">
              <a:spcBef>
                <a:spcPct val="30000"/>
              </a:spcBef>
              <a:defRPr sz="1200">
                <a:solidFill>
                  <a:schemeClr val="tx1"/>
                </a:solidFill>
                <a:latin typeface="Arial" pitchFamily="34" charset="0"/>
              </a:defRPr>
            </a:lvl3pPr>
            <a:lvl4pPr marL="1600200" indent="-228600" eaLnBrk="0" hangingPunct="0">
              <a:spcBef>
                <a:spcPct val="30000"/>
              </a:spcBef>
              <a:defRPr sz="1200">
                <a:solidFill>
                  <a:schemeClr val="tx1"/>
                </a:solidFill>
                <a:latin typeface="Arial" pitchFamily="34" charset="0"/>
              </a:defRPr>
            </a:lvl4pPr>
            <a:lvl5pPr marL="2057400" indent="-228600" eaLnBrk="0" hangingPunct="0">
              <a:spcBef>
                <a:spcPct val="30000"/>
              </a:spcBef>
              <a:defRPr sz="1200">
                <a:solidFill>
                  <a:schemeClr val="tx1"/>
                </a:solidFill>
                <a:latin typeface="Arial" pitchFamily="34" charset="0"/>
              </a:defRPr>
            </a:lvl5pPr>
            <a:lvl6pPr marL="2514600" indent="-228600" eaLnBrk="0" fontAlgn="base" hangingPunct="0">
              <a:spcBef>
                <a:spcPct val="30000"/>
              </a:spcBef>
              <a:spcAft>
                <a:spcPct val="0"/>
              </a:spcAft>
              <a:defRPr sz="1200">
                <a:solidFill>
                  <a:schemeClr val="tx1"/>
                </a:solidFill>
                <a:latin typeface="Arial" pitchFamily="34" charset="0"/>
              </a:defRPr>
            </a:lvl6pPr>
            <a:lvl7pPr marL="2971800" indent="-228600" eaLnBrk="0" fontAlgn="base" hangingPunct="0">
              <a:spcBef>
                <a:spcPct val="30000"/>
              </a:spcBef>
              <a:spcAft>
                <a:spcPct val="0"/>
              </a:spcAft>
              <a:defRPr sz="1200">
                <a:solidFill>
                  <a:schemeClr val="tx1"/>
                </a:solidFill>
                <a:latin typeface="Arial" pitchFamily="34" charset="0"/>
              </a:defRPr>
            </a:lvl7pPr>
            <a:lvl8pPr marL="3429000" indent="-228600" eaLnBrk="0" fontAlgn="base" hangingPunct="0">
              <a:spcBef>
                <a:spcPct val="30000"/>
              </a:spcBef>
              <a:spcAft>
                <a:spcPct val="0"/>
              </a:spcAft>
              <a:defRPr sz="1200">
                <a:solidFill>
                  <a:schemeClr val="tx1"/>
                </a:solidFill>
                <a:latin typeface="Arial" pitchFamily="34" charset="0"/>
              </a:defRPr>
            </a:lvl8pPr>
            <a:lvl9pPr marL="3886200" indent="-228600" eaLnBrk="0" fontAlgn="base" hangingPunct="0">
              <a:spcBef>
                <a:spcPct val="30000"/>
              </a:spcBef>
              <a:spcAft>
                <a:spcPct val="0"/>
              </a:spcAft>
              <a:defRPr sz="1200">
                <a:solidFill>
                  <a:schemeClr val="tx1"/>
                </a:solidFill>
                <a:latin typeface="Arial" pitchFamily="34" charset="0"/>
              </a:defRPr>
            </a:lvl9pPr>
          </a:lstStyle>
          <a:p>
            <a:pPr eaLnBrk="1" hangingPunct="1">
              <a:spcBef>
                <a:spcPct val="0"/>
              </a:spcBef>
            </a:pPr>
            <a:fld id="{98B59B6A-0C8F-4D64-9EF6-4AAAAB1DC4E2}" type="slidenum">
              <a:rPr lang="en-GB" altLang="fr-FR" smtClean="0">
                <a:solidFill>
                  <a:srgbClr val="000000"/>
                </a:solidFill>
              </a:rPr>
              <a:pPr eaLnBrk="1" hangingPunct="1">
                <a:spcBef>
                  <a:spcPct val="0"/>
                </a:spcBef>
              </a:pPr>
              <a:t>45</a:t>
            </a:fld>
            <a:endParaRPr lang="en-GB" altLang="fr-FR" smtClean="0">
              <a:solidFill>
                <a:srgbClr val="000000"/>
              </a:solidFill>
            </a:endParaRPr>
          </a:p>
        </p:txBody>
      </p:sp>
      <p:sp>
        <p:nvSpPr>
          <p:cNvPr id="166915" name="Rectangle 2"/>
          <p:cNvSpPr>
            <a:spLocks noGrp="1" noRot="1" noChangeAspect="1" noChangeArrowheads="1" noTextEdit="1"/>
          </p:cNvSpPr>
          <p:nvPr>
            <p:ph type="sldImg"/>
          </p:nvPr>
        </p:nvSpPr>
        <p:spPr>
          <a:xfrm>
            <a:off x="920750" y="742950"/>
            <a:ext cx="4964113" cy="3722688"/>
          </a:xfrm>
          <a:ln/>
        </p:spPr>
      </p:sp>
      <p:sp>
        <p:nvSpPr>
          <p:cNvPr id="166916" name="Rectangle 3"/>
          <p:cNvSpPr>
            <a:spLocks noGrp="1" noChangeArrowheads="1"/>
          </p:cNvSpPr>
          <p:nvPr>
            <p:ph type="body" idx="1"/>
          </p:nvPr>
        </p:nvSpPr>
        <p:spPr>
          <a:xfrm>
            <a:off x="908050" y="4718050"/>
            <a:ext cx="4981575" cy="44672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82563" indent="-182563" eaLnBrk="1" hangingPunct="1">
              <a:spcBef>
                <a:spcPct val="0"/>
              </a:spcBef>
            </a:pPr>
            <a:r>
              <a:rPr lang="en-US" altLang="fr-FR" sz="1000" b="1" smtClean="0"/>
              <a:t>Waste for service environment:</a:t>
            </a:r>
          </a:p>
          <a:p>
            <a:pPr marL="182563" indent="-182563" eaLnBrk="1" hangingPunct="1">
              <a:spcBef>
                <a:spcPct val="0"/>
              </a:spcBef>
            </a:pPr>
            <a:r>
              <a:rPr lang="en-US" altLang="fr-FR" sz="1000" b="1" smtClean="0"/>
              <a:t>Transport</a:t>
            </a:r>
            <a:r>
              <a:rPr lang="en-US" altLang="fr-FR" sz="1000" smtClean="0"/>
              <a:t> – Any unnecessary movement of material, products, documents or information can be described as waste. This reflects on activities moving from one individual to another, within departments or between departments, which adds time to the overall process. In</a:t>
            </a:r>
          </a:p>
          <a:p>
            <a:pPr marL="182563" indent="-182563" eaLnBrk="1" hangingPunct="1">
              <a:spcBef>
                <a:spcPct val="0"/>
              </a:spcBef>
            </a:pPr>
            <a:r>
              <a:rPr lang="en-US" altLang="fr-FR" sz="1000" smtClean="0"/>
              <a:t>the service environment, this manifests itself as tasks to be collected and delivered, physically or virtually.</a:t>
            </a:r>
          </a:p>
          <a:p>
            <a:pPr marL="182563" indent="-182563" eaLnBrk="1" hangingPunct="1">
              <a:spcBef>
                <a:spcPct val="0"/>
              </a:spcBef>
            </a:pPr>
            <a:r>
              <a:rPr lang="en-US" altLang="fr-FR" sz="1000" b="1" smtClean="0"/>
              <a:t>Inventory - </a:t>
            </a:r>
            <a:r>
              <a:rPr lang="en-US" altLang="fr-FR" sz="1000" smtClean="0"/>
              <a:t>It’s the physical piles of un-cleared inboxes, list of pending enquiries or emails or time a client spends in a queue.</a:t>
            </a:r>
          </a:p>
          <a:p>
            <a:pPr marL="182563" indent="-182563" eaLnBrk="1" hangingPunct="1">
              <a:spcBef>
                <a:spcPct val="0"/>
              </a:spcBef>
            </a:pPr>
            <a:r>
              <a:rPr lang="en-US" altLang="fr-FR" sz="1000" b="1" smtClean="0"/>
              <a:t>Motion - </a:t>
            </a:r>
            <a:r>
              <a:rPr lang="en-US" altLang="fr-FR" sz="1000" smtClean="0"/>
              <a:t>It is the unnecessary movement of people or resources. The physical movement of personnel from a station to another to continue a process is an example of motion. Others include the switching between computer terminals or databases, is a form of motion, which requires additional steps to be executed before a truly value-adding step can be carried out.</a:t>
            </a:r>
          </a:p>
          <a:p>
            <a:pPr marL="182563" indent="-182563" eaLnBrk="1" hangingPunct="1">
              <a:spcBef>
                <a:spcPct val="0"/>
              </a:spcBef>
            </a:pPr>
            <a:r>
              <a:rPr lang="en-US" altLang="fr-FR" sz="1000" b="1" smtClean="0"/>
              <a:t>Waiting - </a:t>
            </a:r>
            <a:r>
              <a:rPr lang="en-US" altLang="fr-FR" sz="1000" smtClean="0"/>
              <a:t>It is the elapsed time between the end of a process step or activity to the beginning of another. Waiting may have a direct or indirect impact to the customer. The time spent waiting between processes results in customers having to wait for the delivery the service.</a:t>
            </a:r>
          </a:p>
          <a:p>
            <a:pPr marL="182563" indent="-182563" eaLnBrk="1" hangingPunct="1">
              <a:spcBef>
                <a:spcPct val="0"/>
              </a:spcBef>
            </a:pPr>
            <a:r>
              <a:rPr lang="en-US" altLang="fr-FR" sz="1000" b="1" smtClean="0"/>
              <a:t>Over processing - </a:t>
            </a:r>
            <a:r>
              <a:rPr lang="en-US" altLang="fr-FR" sz="1000" smtClean="0"/>
              <a:t>Generically, Over-Processing means adding more work to the service than necessary, trying to exceed the customers’ requirement. This in-fact translates to adding more value to a service than what a customer is willing to pay for. These are typically caused by not clearly understanding the customer’s requirement or having to manage redundancy in process.</a:t>
            </a:r>
          </a:p>
          <a:p>
            <a:pPr marL="182563" indent="-182563" eaLnBrk="1" hangingPunct="1">
              <a:spcBef>
                <a:spcPct val="0"/>
              </a:spcBef>
            </a:pPr>
            <a:r>
              <a:rPr lang="en-US" altLang="fr-FR" sz="1000" b="1" smtClean="0"/>
              <a:t>Over production -</a:t>
            </a:r>
            <a:r>
              <a:rPr lang="en-US" altLang="fr-FR" sz="1000" smtClean="0"/>
              <a:t> Over-Production is the use of capacity and capability beyond the mean of the present service or product requirement, resulting in outputs that are not delivered to customers. Over-production, in a sense, is work carried out ahead of customers’ need and</a:t>
            </a:r>
          </a:p>
          <a:p>
            <a:pPr marL="182563" indent="-182563" eaLnBrk="1" hangingPunct="1">
              <a:spcBef>
                <a:spcPct val="0"/>
              </a:spcBef>
            </a:pPr>
            <a:r>
              <a:rPr lang="en-US" altLang="fr-FR" sz="1000" smtClean="0"/>
              <a:t>can also result is wastes as the services are performed without the clear understanding the customer’s requirement or when there is no demand from the customer.</a:t>
            </a:r>
          </a:p>
          <a:p>
            <a:pPr marL="182563" indent="-182563" eaLnBrk="1" hangingPunct="1">
              <a:spcBef>
                <a:spcPct val="0"/>
              </a:spcBef>
            </a:pPr>
            <a:r>
              <a:rPr lang="en-US" altLang="fr-FR" sz="1000" b="1" smtClean="0"/>
              <a:t>Defects - </a:t>
            </a:r>
            <a:r>
              <a:rPr lang="en-US" altLang="fr-FR" sz="1000" smtClean="0"/>
              <a:t>The waste of defect is always seen when nonconformity exists. When products or services do not conform to a customer’s demand, then it’s a defect, and all effort in time, resources, materials and cost are wasted. There is a price to pay for non-conformity.</a:t>
            </a:r>
          </a:p>
          <a:p>
            <a:pPr marL="182563" indent="-182563" eaLnBrk="1" hangingPunct="1">
              <a:spcBef>
                <a:spcPct val="0"/>
              </a:spcBef>
            </a:pPr>
            <a:r>
              <a:rPr lang="en-US" altLang="fr-FR" sz="1000" smtClean="0"/>
              <a:t>For an organization, it has produced work or service that a customer in not willing to pay for – and ultimately driving the customer to see an  alternate provider for the products and services. Typically, the voice of customer is heard when a defect occurs, in the form of complaints. And many organizations engage in improving the complaints handling processes and fail to focus on the process value stream to identify where the defect occurs. Eliminating the root cause of defects presents a lasting solution to eliminating this waste. </a:t>
            </a:r>
          </a:p>
        </p:txBody>
      </p:sp>
    </p:spTree>
    <p:extLst>
      <p:ext uri="{BB962C8B-B14F-4D97-AF65-F5344CB8AC3E}">
        <p14:creationId xmlns:p14="http://schemas.microsoft.com/office/powerpoint/2010/main" val="252764219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pitchFamily="34" charset="0"/>
              </a:defRPr>
            </a:lvl1pPr>
            <a:lvl2pPr marL="742950" indent="-285750" eaLnBrk="0" hangingPunct="0">
              <a:spcBef>
                <a:spcPct val="30000"/>
              </a:spcBef>
              <a:defRPr sz="1200">
                <a:solidFill>
                  <a:schemeClr val="tx1"/>
                </a:solidFill>
                <a:latin typeface="Arial" pitchFamily="34" charset="0"/>
              </a:defRPr>
            </a:lvl2pPr>
            <a:lvl3pPr marL="1143000" indent="-228600" eaLnBrk="0" hangingPunct="0">
              <a:spcBef>
                <a:spcPct val="30000"/>
              </a:spcBef>
              <a:defRPr sz="1200">
                <a:solidFill>
                  <a:schemeClr val="tx1"/>
                </a:solidFill>
                <a:latin typeface="Arial" pitchFamily="34" charset="0"/>
              </a:defRPr>
            </a:lvl3pPr>
            <a:lvl4pPr marL="1600200" indent="-228600" eaLnBrk="0" hangingPunct="0">
              <a:spcBef>
                <a:spcPct val="30000"/>
              </a:spcBef>
              <a:defRPr sz="1200">
                <a:solidFill>
                  <a:schemeClr val="tx1"/>
                </a:solidFill>
                <a:latin typeface="Arial" pitchFamily="34" charset="0"/>
              </a:defRPr>
            </a:lvl4pPr>
            <a:lvl5pPr marL="2057400" indent="-228600" eaLnBrk="0" hangingPunct="0">
              <a:spcBef>
                <a:spcPct val="30000"/>
              </a:spcBef>
              <a:defRPr sz="1200">
                <a:solidFill>
                  <a:schemeClr val="tx1"/>
                </a:solidFill>
                <a:latin typeface="Arial" pitchFamily="34" charset="0"/>
              </a:defRPr>
            </a:lvl5pPr>
            <a:lvl6pPr marL="2514600" indent="-228600" eaLnBrk="0" fontAlgn="base" hangingPunct="0">
              <a:spcBef>
                <a:spcPct val="30000"/>
              </a:spcBef>
              <a:spcAft>
                <a:spcPct val="0"/>
              </a:spcAft>
              <a:defRPr sz="1200">
                <a:solidFill>
                  <a:schemeClr val="tx1"/>
                </a:solidFill>
                <a:latin typeface="Arial" pitchFamily="34" charset="0"/>
              </a:defRPr>
            </a:lvl6pPr>
            <a:lvl7pPr marL="2971800" indent="-228600" eaLnBrk="0" fontAlgn="base" hangingPunct="0">
              <a:spcBef>
                <a:spcPct val="30000"/>
              </a:spcBef>
              <a:spcAft>
                <a:spcPct val="0"/>
              </a:spcAft>
              <a:defRPr sz="1200">
                <a:solidFill>
                  <a:schemeClr val="tx1"/>
                </a:solidFill>
                <a:latin typeface="Arial" pitchFamily="34" charset="0"/>
              </a:defRPr>
            </a:lvl7pPr>
            <a:lvl8pPr marL="3429000" indent="-228600" eaLnBrk="0" fontAlgn="base" hangingPunct="0">
              <a:spcBef>
                <a:spcPct val="30000"/>
              </a:spcBef>
              <a:spcAft>
                <a:spcPct val="0"/>
              </a:spcAft>
              <a:defRPr sz="1200">
                <a:solidFill>
                  <a:schemeClr val="tx1"/>
                </a:solidFill>
                <a:latin typeface="Arial" pitchFamily="34" charset="0"/>
              </a:defRPr>
            </a:lvl8pPr>
            <a:lvl9pPr marL="3886200" indent="-228600" eaLnBrk="0" fontAlgn="base" hangingPunct="0">
              <a:spcBef>
                <a:spcPct val="30000"/>
              </a:spcBef>
              <a:spcAft>
                <a:spcPct val="0"/>
              </a:spcAft>
              <a:defRPr sz="1200">
                <a:solidFill>
                  <a:schemeClr val="tx1"/>
                </a:solidFill>
                <a:latin typeface="Arial" pitchFamily="34" charset="0"/>
              </a:defRPr>
            </a:lvl9pPr>
          </a:lstStyle>
          <a:p>
            <a:pPr eaLnBrk="1" hangingPunct="1">
              <a:spcBef>
                <a:spcPct val="0"/>
              </a:spcBef>
            </a:pPr>
            <a:fld id="{D29C1BB7-C1F7-45B5-B74C-25ED7F1F531B}" type="slidenum">
              <a:rPr lang="en-GB" altLang="fr-FR" smtClean="0">
                <a:solidFill>
                  <a:srgbClr val="000000"/>
                </a:solidFill>
              </a:rPr>
              <a:pPr eaLnBrk="1" hangingPunct="1">
                <a:spcBef>
                  <a:spcPct val="0"/>
                </a:spcBef>
              </a:pPr>
              <a:t>46</a:t>
            </a:fld>
            <a:endParaRPr lang="en-GB" altLang="fr-FR" smtClean="0">
              <a:solidFill>
                <a:srgbClr val="000000"/>
              </a:solidFill>
            </a:endParaRPr>
          </a:p>
        </p:txBody>
      </p:sp>
      <p:sp>
        <p:nvSpPr>
          <p:cNvPr id="167939" name="Rectangle 2"/>
          <p:cNvSpPr>
            <a:spLocks noGrp="1" noRot="1" noChangeAspect="1" noChangeArrowheads="1" noTextEdit="1"/>
          </p:cNvSpPr>
          <p:nvPr>
            <p:ph type="sldImg"/>
          </p:nvPr>
        </p:nvSpPr>
        <p:spPr>
          <a:xfrm>
            <a:off x="917575" y="742950"/>
            <a:ext cx="4965700" cy="3725863"/>
          </a:xfrm>
          <a:ln/>
        </p:spPr>
      </p:sp>
      <p:sp>
        <p:nvSpPr>
          <p:cNvPr id="167940" name="Rectangle 3"/>
          <p:cNvSpPr>
            <a:spLocks noGrp="1" noChangeArrowheads="1"/>
          </p:cNvSpPr>
          <p:nvPr>
            <p:ph type="body" idx="1"/>
          </p:nvPr>
        </p:nvSpPr>
        <p:spPr>
          <a:xfrm>
            <a:off x="909638" y="4716463"/>
            <a:ext cx="4978400" cy="44688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lnSpc>
                <a:spcPct val="90000"/>
              </a:lnSpc>
            </a:pPr>
            <a:r>
              <a:rPr lang="de-DE" altLang="fr-FR" sz="2900" smtClean="0"/>
              <a:t>Lean is all about flowing more value to the customers for less resource</a:t>
            </a:r>
          </a:p>
          <a:p>
            <a:pPr eaLnBrk="1" hangingPunct="1">
              <a:lnSpc>
                <a:spcPct val="90000"/>
              </a:lnSpc>
            </a:pPr>
            <a:r>
              <a:rPr lang="de-DE" altLang="fr-FR" sz="2900" smtClean="0"/>
              <a:t>Explain process takes for instance 30 days</a:t>
            </a:r>
          </a:p>
          <a:p>
            <a:pPr eaLnBrk="1" hangingPunct="1">
              <a:lnSpc>
                <a:spcPct val="90000"/>
              </a:lnSpc>
            </a:pPr>
            <a:r>
              <a:rPr lang="de-DE" altLang="fr-FR" sz="2900" smtClean="0"/>
              <a:t>When you look at what the application is doing you will find: </a:t>
            </a:r>
          </a:p>
          <a:p>
            <a:pPr eaLnBrk="1" hangingPunct="1">
              <a:lnSpc>
                <a:spcPct val="90000"/>
              </a:lnSpc>
            </a:pPr>
            <a:r>
              <a:rPr lang="de-DE" altLang="fr-FR" sz="2900" smtClean="0"/>
              <a:t>Waste examples: Waiting time, transport, rework</a:t>
            </a:r>
          </a:p>
        </p:txBody>
      </p:sp>
    </p:spTree>
    <p:extLst>
      <p:ext uri="{BB962C8B-B14F-4D97-AF65-F5344CB8AC3E}">
        <p14:creationId xmlns:p14="http://schemas.microsoft.com/office/powerpoint/2010/main" val="5788528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pitchFamily="34" charset="0"/>
              </a:defRPr>
            </a:lvl1pPr>
            <a:lvl2pPr marL="742950" indent="-285750" eaLnBrk="0" hangingPunct="0">
              <a:spcBef>
                <a:spcPct val="30000"/>
              </a:spcBef>
              <a:defRPr sz="1200">
                <a:solidFill>
                  <a:schemeClr val="tx1"/>
                </a:solidFill>
                <a:latin typeface="Arial" pitchFamily="34" charset="0"/>
              </a:defRPr>
            </a:lvl2pPr>
            <a:lvl3pPr marL="1143000" indent="-228600" eaLnBrk="0" hangingPunct="0">
              <a:spcBef>
                <a:spcPct val="30000"/>
              </a:spcBef>
              <a:defRPr sz="1200">
                <a:solidFill>
                  <a:schemeClr val="tx1"/>
                </a:solidFill>
                <a:latin typeface="Arial" pitchFamily="34" charset="0"/>
              </a:defRPr>
            </a:lvl3pPr>
            <a:lvl4pPr marL="1600200" indent="-228600" eaLnBrk="0" hangingPunct="0">
              <a:spcBef>
                <a:spcPct val="30000"/>
              </a:spcBef>
              <a:defRPr sz="1200">
                <a:solidFill>
                  <a:schemeClr val="tx1"/>
                </a:solidFill>
                <a:latin typeface="Arial" pitchFamily="34" charset="0"/>
              </a:defRPr>
            </a:lvl4pPr>
            <a:lvl5pPr marL="2057400" indent="-228600" eaLnBrk="0" hangingPunct="0">
              <a:spcBef>
                <a:spcPct val="30000"/>
              </a:spcBef>
              <a:defRPr sz="1200">
                <a:solidFill>
                  <a:schemeClr val="tx1"/>
                </a:solidFill>
                <a:latin typeface="Arial" pitchFamily="34" charset="0"/>
              </a:defRPr>
            </a:lvl5pPr>
            <a:lvl6pPr marL="2514600" indent="-228600" eaLnBrk="0" fontAlgn="base" hangingPunct="0">
              <a:spcBef>
                <a:spcPct val="30000"/>
              </a:spcBef>
              <a:spcAft>
                <a:spcPct val="0"/>
              </a:spcAft>
              <a:defRPr sz="1200">
                <a:solidFill>
                  <a:schemeClr val="tx1"/>
                </a:solidFill>
                <a:latin typeface="Arial" pitchFamily="34" charset="0"/>
              </a:defRPr>
            </a:lvl6pPr>
            <a:lvl7pPr marL="2971800" indent="-228600" eaLnBrk="0" fontAlgn="base" hangingPunct="0">
              <a:spcBef>
                <a:spcPct val="30000"/>
              </a:spcBef>
              <a:spcAft>
                <a:spcPct val="0"/>
              </a:spcAft>
              <a:defRPr sz="1200">
                <a:solidFill>
                  <a:schemeClr val="tx1"/>
                </a:solidFill>
                <a:latin typeface="Arial" pitchFamily="34" charset="0"/>
              </a:defRPr>
            </a:lvl7pPr>
            <a:lvl8pPr marL="3429000" indent="-228600" eaLnBrk="0" fontAlgn="base" hangingPunct="0">
              <a:spcBef>
                <a:spcPct val="30000"/>
              </a:spcBef>
              <a:spcAft>
                <a:spcPct val="0"/>
              </a:spcAft>
              <a:defRPr sz="1200">
                <a:solidFill>
                  <a:schemeClr val="tx1"/>
                </a:solidFill>
                <a:latin typeface="Arial" pitchFamily="34" charset="0"/>
              </a:defRPr>
            </a:lvl8pPr>
            <a:lvl9pPr marL="3886200" indent="-228600" eaLnBrk="0" fontAlgn="base" hangingPunct="0">
              <a:spcBef>
                <a:spcPct val="30000"/>
              </a:spcBef>
              <a:spcAft>
                <a:spcPct val="0"/>
              </a:spcAft>
              <a:defRPr sz="1200">
                <a:solidFill>
                  <a:schemeClr val="tx1"/>
                </a:solidFill>
                <a:latin typeface="Arial" pitchFamily="34" charset="0"/>
              </a:defRPr>
            </a:lvl9pPr>
          </a:lstStyle>
          <a:p>
            <a:pPr eaLnBrk="1" hangingPunct="1">
              <a:spcBef>
                <a:spcPct val="0"/>
              </a:spcBef>
            </a:pPr>
            <a:fld id="{D29C1BB7-C1F7-45B5-B74C-25ED7F1F531B}" type="slidenum">
              <a:rPr lang="en-GB" altLang="fr-FR" smtClean="0">
                <a:solidFill>
                  <a:srgbClr val="000000"/>
                </a:solidFill>
              </a:rPr>
              <a:pPr eaLnBrk="1" hangingPunct="1">
                <a:spcBef>
                  <a:spcPct val="0"/>
                </a:spcBef>
              </a:pPr>
              <a:t>47</a:t>
            </a:fld>
            <a:endParaRPr lang="en-GB" altLang="fr-FR" smtClean="0">
              <a:solidFill>
                <a:srgbClr val="000000"/>
              </a:solidFill>
            </a:endParaRPr>
          </a:p>
        </p:txBody>
      </p:sp>
      <p:sp>
        <p:nvSpPr>
          <p:cNvPr id="167939" name="Rectangle 2"/>
          <p:cNvSpPr>
            <a:spLocks noGrp="1" noRot="1" noChangeAspect="1" noChangeArrowheads="1" noTextEdit="1"/>
          </p:cNvSpPr>
          <p:nvPr>
            <p:ph type="sldImg"/>
          </p:nvPr>
        </p:nvSpPr>
        <p:spPr>
          <a:xfrm>
            <a:off x="917575" y="742950"/>
            <a:ext cx="4965700" cy="3725863"/>
          </a:xfrm>
          <a:ln/>
        </p:spPr>
      </p:sp>
      <p:sp>
        <p:nvSpPr>
          <p:cNvPr id="167940" name="Rectangle 3"/>
          <p:cNvSpPr>
            <a:spLocks noGrp="1" noChangeArrowheads="1"/>
          </p:cNvSpPr>
          <p:nvPr>
            <p:ph type="body" idx="1"/>
          </p:nvPr>
        </p:nvSpPr>
        <p:spPr>
          <a:xfrm>
            <a:off x="909638" y="4716463"/>
            <a:ext cx="4978400" cy="44688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lnSpc>
                <a:spcPct val="90000"/>
              </a:lnSpc>
            </a:pPr>
            <a:r>
              <a:rPr lang="de-DE" altLang="fr-FR" sz="2900" smtClean="0"/>
              <a:t>Lean is all about flowing more value to the customers for less resource</a:t>
            </a:r>
          </a:p>
          <a:p>
            <a:pPr eaLnBrk="1" hangingPunct="1">
              <a:lnSpc>
                <a:spcPct val="90000"/>
              </a:lnSpc>
            </a:pPr>
            <a:r>
              <a:rPr lang="de-DE" altLang="fr-FR" sz="2900" smtClean="0"/>
              <a:t>Explain process takes for instance 30 days</a:t>
            </a:r>
          </a:p>
          <a:p>
            <a:pPr eaLnBrk="1" hangingPunct="1">
              <a:lnSpc>
                <a:spcPct val="90000"/>
              </a:lnSpc>
            </a:pPr>
            <a:r>
              <a:rPr lang="de-DE" altLang="fr-FR" sz="2900" smtClean="0"/>
              <a:t>When you look at what the application is doing you will find: </a:t>
            </a:r>
          </a:p>
          <a:p>
            <a:pPr eaLnBrk="1" hangingPunct="1">
              <a:lnSpc>
                <a:spcPct val="90000"/>
              </a:lnSpc>
            </a:pPr>
            <a:r>
              <a:rPr lang="de-DE" altLang="fr-FR" sz="2900" smtClean="0"/>
              <a:t>Waste examples: Waiting time, transport, rework</a:t>
            </a:r>
          </a:p>
        </p:txBody>
      </p:sp>
    </p:spTree>
    <p:extLst>
      <p:ext uri="{BB962C8B-B14F-4D97-AF65-F5344CB8AC3E}">
        <p14:creationId xmlns:p14="http://schemas.microsoft.com/office/powerpoint/2010/main" val="401459517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pitchFamily="34" charset="0"/>
              </a:defRPr>
            </a:lvl1pPr>
            <a:lvl2pPr marL="742950" indent="-285750" eaLnBrk="0" hangingPunct="0">
              <a:spcBef>
                <a:spcPct val="30000"/>
              </a:spcBef>
              <a:defRPr sz="1200">
                <a:solidFill>
                  <a:schemeClr val="tx1"/>
                </a:solidFill>
                <a:latin typeface="Arial" pitchFamily="34" charset="0"/>
              </a:defRPr>
            </a:lvl2pPr>
            <a:lvl3pPr marL="1143000" indent="-228600" eaLnBrk="0" hangingPunct="0">
              <a:spcBef>
                <a:spcPct val="30000"/>
              </a:spcBef>
              <a:defRPr sz="1200">
                <a:solidFill>
                  <a:schemeClr val="tx1"/>
                </a:solidFill>
                <a:latin typeface="Arial" pitchFamily="34" charset="0"/>
              </a:defRPr>
            </a:lvl3pPr>
            <a:lvl4pPr marL="1600200" indent="-228600" eaLnBrk="0" hangingPunct="0">
              <a:spcBef>
                <a:spcPct val="30000"/>
              </a:spcBef>
              <a:defRPr sz="1200">
                <a:solidFill>
                  <a:schemeClr val="tx1"/>
                </a:solidFill>
                <a:latin typeface="Arial" pitchFamily="34" charset="0"/>
              </a:defRPr>
            </a:lvl4pPr>
            <a:lvl5pPr marL="2057400" indent="-228600" eaLnBrk="0" hangingPunct="0">
              <a:spcBef>
                <a:spcPct val="30000"/>
              </a:spcBef>
              <a:defRPr sz="1200">
                <a:solidFill>
                  <a:schemeClr val="tx1"/>
                </a:solidFill>
                <a:latin typeface="Arial" pitchFamily="34" charset="0"/>
              </a:defRPr>
            </a:lvl5pPr>
            <a:lvl6pPr marL="2514600" indent="-228600" eaLnBrk="0" fontAlgn="base" hangingPunct="0">
              <a:spcBef>
                <a:spcPct val="30000"/>
              </a:spcBef>
              <a:spcAft>
                <a:spcPct val="0"/>
              </a:spcAft>
              <a:defRPr sz="1200">
                <a:solidFill>
                  <a:schemeClr val="tx1"/>
                </a:solidFill>
                <a:latin typeface="Arial" pitchFamily="34" charset="0"/>
              </a:defRPr>
            </a:lvl6pPr>
            <a:lvl7pPr marL="2971800" indent="-228600" eaLnBrk="0" fontAlgn="base" hangingPunct="0">
              <a:spcBef>
                <a:spcPct val="30000"/>
              </a:spcBef>
              <a:spcAft>
                <a:spcPct val="0"/>
              </a:spcAft>
              <a:defRPr sz="1200">
                <a:solidFill>
                  <a:schemeClr val="tx1"/>
                </a:solidFill>
                <a:latin typeface="Arial" pitchFamily="34" charset="0"/>
              </a:defRPr>
            </a:lvl7pPr>
            <a:lvl8pPr marL="3429000" indent="-228600" eaLnBrk="0" fontAlgn="base" hangingPunct="0">
              <a:spcBef>
                <a:spcPct val="30000"/>
              </a:spcBef>
              <a:spcAft>
                <a:spcPct val="0"/>
              </a:spcAft>
              <a:defRPr sz="1200">
                <a:solidFill>
                  <a:schemeClr val="tx1"/>
                </a:solidFill>
                <a:latin typeface="Arial" pitchFamily="34" charset="0"/>
              </a:defRPr>
            </a:lvl8pPr>
            <a:lvl9pPr marL="3886200" indent="-228600" eaLnBrk="0" fontAlgn="base" hangingPunct="0">
              <a:spcBef>
                <a:spcPct val="30000"/>
              </a:spcBef>
              <a:spcAft>
                <a:spcPct val="0"/>
              </a:spcAft>
              <a:defRPr sz="1200">
                <a:solidFill>
                  <a:schemeClr val="tx1"/>
                </a:solidFill>
                <a:latin typeface="Arial" pitchFamily="34" charset="0"/>
              </a:defRPr>
            </a:lvl9pPr>
          </a:lstStyle>
          <a:p>
            <a:pPr eaLnBrk="1" hangingPunct="1">
              <a:spcBef>
                <a:spcPct val="0"/>
              </a:spcBef>
            </a:pPr>
            <a:fld id="{D29C1BB7-C1F7-45B5-B74C-25ED7F1F531B}" type="slidenum">
              <a:rPr lang="en-GB" altLang="fr-FR" smtClean="0">
                <a:solidFill>
                  <a:srgbClr val="000000"/>
                </a:solidFill>
              </a:rPr>
              <a:pPr eaLnBrk="1" hangingPunct="1">
                <a:spcBef>
                  <a:spcPct val="0"/>
                </a:spcBef>
              </a:pPr>
              <a:t>48</a:t>
            </a:fld>
            <a:endParaRPr lang="en-GB" altLang="fr-FR" smtClean="0">
              <a:solidFill>
                <a:srgbClr val="000000"/>
              </a:solidFill>
            </a:endParaRPr>
          </a:p>
        </p:txBody>
      </p:sp>
      <p:sp>
        <p:nvSpPr>
          <p:cNvPr id="167939" name="Rectangle 2"/>
          <p:cNvSpPr>
            <a:spLocks noGrp="1" noRot="1" noChangeAspect="1" noChangeArrowheads="1" noTextEdit="1"/>
          </p:cNvSpPr>
          <p:nvPr>
            <p:ph type="sldImg"/>
          </p:nvPr>
        </p:nvSpPr>
        <p:spPr>
          <a:xfrm>
            <a:off x="917575" y="742950"/>
            <a:ext cx="4965700" cy="3725863"/>
          </a:xfrm>
          <a:ln/>
        </p:spPr>
      </p:sp>
      <p:sp>
        <p:nvSpPr>
          <p:cNvPr id="167940" name="Rectangle 3"/>
          <p:cNvSpPr>
            <a:spLocks noGrp="1" noChangeArrowheads="1"/>
          </p:cNvSpPr>
          <p:nvPr>
            <p:ph type="body" idx="1"/>
          </p:nvPr>
        </p:nvSpPr>
        <p:spPr>
          <a:xfrm>
            <a:off x="909638" y="4716463"/>
            <a:ext cx="4978400" cy="44688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lnSpc>
                <a:spcPct val="90000"/>
              </a:lnSpc>
            </a:pPr>
            <a:r>
              <a:rPr lang="de-DE" altLang="fr-FR" sz="2900" smtClean="0"/>
              <a:t>Lean is all about flowing more value to the customers for less resource</a:t>
            </a:r>
          </a:p>
          <a:p>
            <a:pPr eaLnBrk="1" hangingPunct="1">
              <a:lnSpc>
                <a:spcPct val="90000"/>
              </a:lnSpc>
            </a:pPr>
            <a:r>
              <a:rPr lang="de-DE" altLang="fr-FR" sz="2900" smtClean="0"/>
              <a:t>Explain process takes for instance 30 days</a:t>
            </a:r>
          </a:p>
          <a:p>
            <a:pPr eaLnBrk="1" hangingPunct="1">
              <a:lnSpc>
                <a:spcPct val="90000"/>
              </a:lnSpc>
            </a:pPr>
            <a:r>
              <a:rPr lang="de-DE" altLang="fr-FR" sz="2900" smtClean="0"/>
              <a:t>When you look at what the application is doing you will find: </a:t>
            </a:r>
          </a:p>
          <a:p>
            <a:pPr eaLnBrk="1" hangingPunct="1">
              <a:lnSpc>
                <a:spcPct val="90000"/>
              </a:lnSpc>
            </a:pPr>
            <a:r>
              <a:rPr lang="de-DE" altLang="fr-FR" sz="2900" smtClean="0"/>
              <a:t>Waste examples: Waiting time, transport, rework</a:t>
            </a:r>
          </a:p>
        </p:txBody>
      </p:sp>
    </p:spTree>
    <p:extLst>
      <p:ext uri="{BB962C8B-B14F-4D97-AF65-F5344CB8AC3E}">
        <p14:creationId xmlns:p14="http://schemas.microsoft.com/office/powerpoint/2010/main" val="78956812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pitchFamily="34" charset="0"/>
              </a:defRPr>
            </a:lvl1pPr>
            <a:lvl2pPr marL="742950" indent="-285750" eaLnBrk="0" hangingPunct="0">
              <a:spcBef>
                <a:spcPct val="30000"/>
              </a:spcBef>
              <a:defRPr sz="1200">
                <a:solidFill>
                  <a:schemeClr val="tx1"/>
                </a:solidFill>
                <a:latin typeface="Arial" pitchFamily="34" charset="0"/>
              </a:defRPr>
            </a:lvl2pPr>
            <a:lvl3pPr marL="1143000" indent="-228600" eaLnBrk="0" hangingPunct="0">
              <a:spcBef>
                <a:spcPct val="30000"/>
              </a:spcBef>
              <a:defRPr sz="1200">
                <a:solidFill>
                  <a:schemeClr val="tx1"/>
                </a:solidFill>
                <a:latin typeface="Arial" pitchFamily="34" charset="0"/>
              </a:defRPr>
            </a:lvl3pPr>
            <a:lvl4pPr marL="1600200" indent="-228600" eaLnBrk="0" hangingPunct="0">
              <a:spcBef>
                <a:spcPct val="30000"/>
              </a:spcBef>
              <a:defRPr sz="1200">
                <a:solidFill>
                  <a:schemeClr val="tx1"/>
                </a:solidFill>
                <a:latin typeface="Arial" pitchFamily="34" charset="0"/>
              </a:defRPr>
            </a:lvl4pPr>
            <a:lvl5pPr marL="2057400" indent="-228600" eaLnBrk="0" hangingPunct="0">
              <a:spcBef>
                <a:spcPct val="30000"/>
              </a:spcBef>
              <a:defRPr sz="1200">
                <a:solidFill>
                  <a:schemeClr val="tx1"/>
                </a:solidFill>
                <a:latin typeface="Arial" pitchFamily="34" charset="0"/>
              </a:defRPr>
            </a:lvl5pPr>
            <a:lvl6pPr marL="2514600" indent="-228600" eaLnBrk="0" fontAlgn="base" hangingPunct="0">
              <a:spcBef>
                <a:spcPct val="30000"/>
              </a:spcBef>
              <a:spcAft>
                <a:spcPct val="0"/>
              </a:spcAft>
              <a:defRPr sz="1200">
                <a:solidFill>
                  <a:schemeClr val="tx1"/>
                </a:solidFill>
                <a:latin typeface="Arial" pitchFamily="34" charset="0"/>
              </a:defRPr>
            </a:lvl6pPr>
            <a:lvl7pPr marL="2971800" indent="-228600" eaLnBrk="0" fontAlgn="base" hangingPunct="0">
              <a:spcBef>
                <a:spcPct val="30000"/>
              </a:spcBef>
              <a:spcAft>
                <a:spcPct val="0"/>
              </a:spcAft>
              <a:defRPr sz="1200">
                <a:solidFill>
                  <a:schemeClr val="tx1"/>
                </a:solidFill>
                <a:latin typeface="Arial" pitchFamily="34" charset="0"/>
              </a:defRPr>
            </a:lvl7pPr>
            <a:lvl8pPr marL="3429000" indent="-228600" eaLnBrk="0" fontAlgn="base" hangingPunct="0">
              <a:spcBef>
                <a:spcPct val="30000"/>
              </a:spcBef>
              <a:spcAft>
                <a:spcPct val="0"/>
              </a:spcAft>
              <a:defRPr sz="1200">
                <a:solidFill>
                  <a:schemeClr val="tx1"/>
                </a:solidFill>
                <a:latin typeface="Arial" pitchFamily="34" charset="0"/>
              </a:defRPr>
            </a:lvl8pPr>
            <a:lvl9pPr marL="3886200" indent="-228600" eaLnBrk="0" fontAlgn="base" hangingPunct="0">
              <a:spcBef>
                <a:spcPct val="30000"/>
              </a:spcBef>
              <a:spcAft>
                <a:spcPct val="0"/>
              </a:spcAft>
              <a:defRPr sz="1200">
                <a:solidFill>
                  <a:schemeClr val="tx1"/>
                </a:solidFill>
                <a:latin typeface="Arial" pitchFamily="34" charset="0"/>
              </a:defRPr>
            </a:lvl9pPr>
          </a:lstStyle>
          <a:p>
            <a:pPr eaLnBrk="1" hangingPunct="1">
              <a:spcBef>
                <a:spcPct val="0"/>
              </a:spcBef>
            </a:pPr>
            <a:fld id="{0DF5789D-3C57-46EC-A929-764E74CD5CDD}" type="slidenum">
              <a:rPr lang="en-GB" altLang="fr-FR" smtClean="0">
                <a:solidFill>
                  <a:srgbClr val="000000"/>
                </a:solidFill>
              </a:rPr>
              <a:pPr eaLnBrk="1" hangingPunct="1">
                <a:spcBef>
                  <a:spcPct val="0"/>
                </a:spcBef>
              </a:pPr>
              <a:t>49</a:t>
            </a:fld>
            <a:endParaRPr lang="en-GB" altLang="fr-FR" smtClean="0">
              <a:solidFill>
                <a:srgbClr val="000000"/>
              </a:solidFill>
            </a:endParaRPr>
          </a:p>
        </p:txBody>
      </p:sp>
      <p:sp>
        <p:nvSpPr>
          <p:cNvPr id="158723" name="Rectangle 2"/>
          <p:cNvSpPr>
            <a:spLocks noGrp="1" noRot="1" noChangeAspect="1" noChangeArrowheads="1" noTextEdit="1"/>
          </p:cNvSpPr>
          <p:nvPr>
            <p:ph type="sldImg"/>
          </p:nvPr>
        </p:nvSpPr>
        <p:spPr>
          <a:xfrm>
            <a:off x="920750" y="742950"/>
            <a:ext cx="4964113" cy="3722688"/>
          </a:xfrm>
          <a:ln/>
        </p:spPr>
      </p:sp>
      <p:sp>
        <p:nvSpPr>
          <p:cNvPr id="158724" name="Rectangle 3"/>
          <p:cNvSpPr>
            <a:spLocks noGrp="1" noChangeArrowheads="1"/>
          </p:cNvSpPr>
          <p:nvPr>
            <p:ph type="body" idx="1"/>
          </p:nvPr>
        </p:nvSpPr>
        <p:spPr>
          <a:xfrm>
            <a:off x="908050" y="4718050"/>
            <a:ext cx="4981575" cy="44672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82563" indent="-182563" eaLnBrk="1" hangingPunct="1">
              <a:spcBef>
                <a:spcPct val="0"/>
              </a:spcBef>
            </a:pPr>
            <a:r>
              <a:rPr lang="en-US" altLang="fr-FR" sz="1000" b="1" smtClean="0"/>
              <a:t>Waste for service environment:</a:t>
            </a:r>
          </a:p>
          <a:p>
            <a:pPr marL="182563" indent="-182563" eaLnBrk="1" hangingPunct="1">
              <a:spcBef>
                <a:spcPct val="0"/>
              </a:spcBef>
            </a:pPr>
            <a:r>
              <a:rPr lang="en-US" altLang="fr-FR" sz="1000" b="1" smtClean="0"/>
              <a:t>Transport</a:t>
            </a:r>
            <a:r>
              <a:rPr lang="en-US" altLang="fr-FR" sz="1000" smtClean="0"/>
              <a:t> – Any unnecessary movement of material, products, documents or information can be described as waste. This reflects on activities moving from one individual to another, within departments or between departments, which adds time to the overall process. In</a:t>
            </a:r>
          </a:p>
          <a:p>
            <a:pPr marL="182563" indent="-182563" eaLnBrk="1" hangingPunct="1">
              <a:spcBef>
                <a:spcPct val="0"/>
              </a:spcBef>
            </a:pPr>
            <a:r>
              <a:rPr lang="en-US" altLang="fr-FR" sz="1000" smtClean="0"/>
              <a:t>the service environment, this manifests itself as tasks to be collected and delivered, physically or virtually.</a:t>
            </a:r>
          </a:p>
          <a:p>
            <a:pPr marL="182563" indent="-182563" eaLnBrk="1" hangingPunct="1">
              <a:spcBef>
                <a:spcPct val="0"/>
              </a:spcBef>
            </a:pPr>
            <a:r>
              <a:rPr lang="en-US" altLang="fr-FR" sz="1000" b="1" smtClean="0"/>
              <a:t>Inventory - </a:t>
            </a:r>
            <a:r>
              <a:rPr lang="en-US" altLang="fr-FR" sz="1000" smtClean="0"/>
              <a:t>It’s the physical piles of un-cleared inboxes, list of pending enquiries or emails or time a client spends in a queue.</a:t>
            </a:r>
          </a:p>
          <a:p>
            <a:pPr marL="182563" indent="-182563" eaLnBrk="1" hangingPunct="1">
              <a:spcBef>
                <a:spcPct val="0"/>
              </a:spcBef>
            </a:pPr>
            <a:r>
              <a:rPr lang="en-US" altLang="fr-FR" sz="1000" b="1" smtClean="0"/>
              <a:t>Motion - </a:t>
            </a:r>
            <a:r>
              <a:rPr lang="en-US" altLang="fr-FR" sz="1000" smtClean="0"/>
              <a:t>It is the unnecessary movement of people or resources. The physical movement of personnel from a station to another to continue a process is an example of motion. Others include the switching between computer terminals or databases, is a form of motion, which requires additional steps to be executed before a truly value-adding step can be carried out.</a:t>
            </a:r>
          </a:p>
          <a:p>
            <a:pPr marL="182563" indent="-182563" eaLnBrk="1" hangingPunct="1">
              <a:spcBef>
                <a:spcPct val="0"/>
              </a:spcBef>
            </a:pPr>
            <a:r>
              <a:rPr lang="en-US" altLang="fr-FR" sz="1000" b="1" smtClean="0"/>
              <a:t>Waiting - </a:t>
            </a:r>
            <a:r>
              <a:rPr lang="en-US" altLang="fr-FR" sz="1000" smtClean="0"/>
              <a:t>It is the elapsed time between the end of a process step or activity to the beginning of another. Waiting may have a direct or indirect impact to the customer. The time spent waiting between processes results in customers having to wait for the delivery the service.</a:t>
            </a:r>
          </a:p>
          <a:p>
            <a:pPr marL="182563" indent="-182563" eaLnBrk="1" hangingPunct="1">
              <a:spcBef>
                <a:spcPct val="0"/>
              </a:spcBef>
            </a:pPr>
            <a:r>
              <a:rPr lang="en-US" altLang="fr-FR" sz="1000" b="1" smtClean="0"/>
              <a:t>Over processing - </a:t>
            </a:r>
            <a:r>
              <a:rPr lang="en-US" altLang="fr-FR" sz="1000" smtClean="0"/>
              <a:t>Generically, Over-Processing means adding more work to the service than necessary, trying to exceed the customers’ requirement. This in-fact translates to adding more value to a service than what a customer is willing to pay for. These are typically caused by not clearly understanding the customer’s requirement or having to manage redundancy in process.</a:t>
            </a:r>
          </a:p>
          <a:p>
            <a:pPr marL="182563" indent="-182563" eaLnBrk="1" hangingPunct="1">
              <a:spcBef>
                <a:spcPct val="0"/>
              </a:spcBef>
            </a:pPr>
            <a:r>
              <a:rPr lang="en-US" altLang="fr-FR" sz="1000" b="1" smtClean="0"/>
              <a:t>Over production -</a:t>
            </a:r>
            <a:r>
              <a:rPr lang="en-US" altLang="fr-FR" sz="1000" smtClean="0"/>
              <a:t> Over-Production is the use of capacity and capability beyond the mean of the present service or product requirement, resulting in outputs that are not delivered to customers. Over-production, in a sense, is work carried out ahead of customers’ need and</a:t>
            </a:r>
          </a:p>
          <a:p>
            <a:pPr marL="182563" indent="-182563" eaLnBrk="1" hangingPunct="1">
              <a:spcBef>
                <a:spcPct val="0"/>
              </a:spcBef>
            </a:pPr>
            <a:r>
              <a:rPr lang="en-US" altLang="fr-FR" sz="1000" smtClean="0"/>
              <a:t>can also result is wastes as the services are performed without the clear understanding the customer’s requirement or when there is no demand from the customer.</a:t>
            </a:r>
          </a:p>
          <a:p>
            <a:pPr marL="182563" indent="-182563" eaLnBrk="1" hangingPunct="1">
              <a:spcBef>
                <a:spcPct val="0"/>
              </a:spcBef>
            </a:pPr>
            <a:r>
              <a:rPr lang="en-US" altLang="fr-FR" sz="1000" b="1" smtClean="0"/>
              <a:t>Defects - </a:t>
            </a:r>
            <a:r>
              <a:rPr lang="en-US" altLang="fr-FR" sz="1000" smtClean="0"/>
              <a:t>The waste of defect is always seen when nonconformity exists. When products or services do not conform to a customer’s demand, then it’s a defect, and all effort in time, resources, materials and cost are wasted. There is a price to pay for non-conformity.</a:t>
            </a:r>
          </a:p>
          <a:p>
            <a:pPr marL="182563" indent="-182563" eaLnBrk="1" hangingPunct="1">
              <a:spcBef>
                <a:spcPct val="0"/>
              </a:spcBef>
            </a:pPr>
            <a:r>
              <a:rPr lang="en-US" altLang="fr-FR" sz="1000" smtClean="0"/>
              <a:t>For an organization, it has produced work or service that a customer in not willing to pay for – and ultimately driving the customer to see an  alternate provider for the products and services. Typically, the voice of customer is heard when a defect occurs, in the form of complaints. And many organizations engage in improving the complaints handling processes and fail to focus on the process value stream to identify where the defect occurs. Eliminating the root cause of defects presents a lasting solution to eliminating this waste. </a:t>
            </a:r>
          </a:p>
        </p:txBody>
      </p:sp>
    </p:spTree>
    <p:extLst>
      <p:ext uri="{BB962C8B-B14F-4D97-AF65-F5344CB8AC3E}">
        <p14:creationId xmlns:p14="http://schemas.microsoft.com/office/powerpoint/2010/main" val="143743343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pitchFamily="34" charset="0"/>
              </a:defRPr>
            </a:lvl1pPr>
            <a:lvl2pPr marL="742950" indent="-285750" eaLnBrk="0" hangingPunct="0">
              <a:spcBef>
                <a:spcPct val="30000"/>
              </a:spcBef>
              <a:defRPr sz="1200">
                <a:solidFill>
                  <a:schemeClr val="tx1"/>
                </a:solidFill>
                <a:latin typeface="Arial" pitchFamily="34" charset="0"/>
              </a:defRPr>
            </a:lvl2pPr>
            <a:lvl3pPr marL="1143000" indent="-228600" eaLnBrk="0" hangingPunct="0">
              <a:spcBef>
                <a:spcPct val="30000"/>
              </a:spcBef>
              <a:defRPr sz="1200">
                <a:solidFill>
                  <a:schemeClr val="tx1"/>
                </a:solidFill>
                <a:latin typeface="Arial" pitchFamily="34" charset="0"/>
              </a:defRPr>
            </a:lvl3pPr>
            <a:lvl4pPr marL="1600200" indent="-228600" eaLnBrk="0" hangingPunct="0">
              <a:spcBef>
                <a:spcPct val="30000"/>
              </a:spcBef>
              <a:defRPr sz="1200">
                <a:solidFill>
                  <a:schemeClr val="tx1"/>
                </a:solidFill>
                <a:latin typeface="Arial" pitchFamily="34" charset="0"/>
              </a:defRPr>
            </a:lvl4pPr>
            <a:lvl5pPr marL="2057400" indent="-228600" eaLnBrk="0" hangingPunct="0">
              <a:spcBef>
                <a:spcPct val="30000"/>
              </a:spcBef>
              <a:defRPr sz="1200">
                <a:solidFill>
                  <a:schemeClr val="tx1"/>
                </a:solidFill>
                <a:latin typeface="Arial" pitchFamily="34" charset="0"/>
              </a:defRPr>
            </a:lvl5pPr>
            <a:lvl6pPr marL="2514600" indent="-228600" eaLnBrk="0" fontAlgn="base" hangingPunct="0">
              <a:spcBef>
                <a:spcPct val="30000"/>
              </a:spcBef>
              <a:spcAft>
                <a:spcPct val="0"/>
              </a:spcAft>
              <a:defRPr sz="1200">
                <a:solidFill>
                  <a:schemeClr val="tx1"/>
                </a:solidFill>
                <a:latin typeface="Arial" pitchFamily="34" charset="0"/>
              </a:defRPr>
            </a:lvl6pPr>
            <a:lvl7pPr marL="2971800" indent="-228600" eaLnBrk="0" fontAlgn="base" hangingPunct="0">
              <a:spcBef>
                <a:spcPct val="30000"/>
              </a:spcBef>
              <a:spcAft>
                <a:spcPct val="0"/>
              </a:spcAft>
              <a:defRPr sz="1200">
                <a:solidFill>
                  <a:schemeClr val="tx1"/>
                </a:solidFill>
                <a:latin typeface="Arial" pitchFamily="34" charset="0"/>
              </a:defRPr>
            </a:lvl7pPr>
            <a:lvl8pPr marL="3429000" indent="-228600" eaLnBrk="0" fontAlgn="base" hangingPunct="0">
              <a:spcBef>
                <a:spcPct val="30000"/>
              </a:spcBef>
              <a:spcAft>
                <a:spcPct val="0"/>
              </a:spcAft>
              <a:defRPr sz="1200">
                <a:solidFill>
                  <a:schemeClr val="tx1"/>
                </a:solidFill>
                <a:latin typeface="Arial" pitchFamily="34" charset="0"/>
              </a:defRPr>
            </a:lvl8pPr>
            <a:lvl9pPr marL="3886200" indent="-228600" eaLnBrk="0" fontAlgn="base" hangingPunct="0">
              <a:spcBef>
                <a:spcPct val="30000"/>
              </a:spcBef>
              <a:spcAft>
                <a:spcPct val="0"/>
              </a:spcAft>
              <a:defRPr sz="1200">
                <a:solidFill>
                  <a:schemeClr val="tx1"/>
                </a:solidFill>
                <a:latin typeface="Arial" pitchFamily="34" charset="0"/>
              </a:defRPr>
            </a:lvl9pPr>
          </a:lstStyle>
          <a:p>
            <a:pPr eaLnBrk="1" hangingPunct="1">
              <a:spcBef>
                <a:spcPct val="0"/>
              </a:spcBef>
            </a:pPr>
            <a:fld id="{1B6519EE-6960-4F72-8454-9D4B941EDAA2}" type="slidenum">
              <a:rPr lang="en-GB" altLang="fr-FR" smtClean="0"/>
              <a:pPr eaLnBrk="1" hangingPunct="1">
                <a:spcBef>
                  <a:spcPct val="0"/>
                </a:spcBef>
              </a:pPr>
              <a:t>50</a:t>
            </a:fld>
            <a:endParaRPr lang="en-GB" altLang="fr-FR" smtClean="0"/>
          </a:p>
        </p:txBody>
      </p:sp>
      <p:sp>
        <p:nvSpPr>
          <p:cNvPr id="168963" name="Rectangle 2"/>
          <p:cNvSpPr>
            <a:spLocks noGrp="1" noRot="1" noChangeAspect="1" noChangeArrowheads="1" noTextEdit="1"/>
          </p:cNvSpPr>
          <p:nvPr>
            <p:ph type="sldImg"/>
          </p:nvPr>
        </p:nvSpPr>
        <p:spPr>
          <a:ln/>
        </p:spPr>
      </p:sp>
      <p:sp>
        <p:nvSpPr>
          <p:cNvPr id="1689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fr-FR" smtClean="0"/>
          </a:p>
        </p:txBody>
      </p:sp>
    </p:spTree>
    <p:extLst>
      <p:ext uri="{BB962C8B-B14F-4D97-AF65-F5344CB8AC3E}">
        <p14:creationId xmlns:p14="http://schemas.microsoft.com/office/powerpoint/2010/main" val="11044841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Slide Image Placeholder 1"/>
          <p:cNvSpPr>
            <a:spLocks noGrp="1" noRot="1" noChangeAspect="1" noTextEdit="1"/>
          </p:cNvSpPr>
          <p:nvPr>
            <p:ph type="sldImg"/>
          </p:nvPr>
        </p:nvSpPr>
        <p:spPr>
          <a:ln/>
        </p:spPr>
      </p:sp>
      <p:sp>
        <p:nvSpPr>
          <p:cNvPr id="14848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GB" altLang="fr-FR" smtClean="0"/>
              <a:t>Trainer/Facilitator to lead discussion about possible areas of conflict between customer needs &amp; business needs</a:t>
            </a:r>
          </a:p>
        </p:txBody>
      </p:sp>
      <p:sp>
        <p:nvSpPr>
          <p:cNvPr id="14848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pitchFamily="34" charset="0"/>
              </a:defRPr>
            </a:lvl1pPr>
            <a:lvl2pPr marL="742950" indent="-285750" eaLnBrk="0" hangingPunct="0">
              <a:spcBef>
                <a:spcPct val="30000"/>
              </a:spcBef>
              <a:defRPr sz="1200">
                <a:solidFill>
                  <a:schemeClr val="tx1"/>
                </a:solidFill>
                <a:latin typeface="Arial" pitchFamily="34" charset="0"/>
              </a:defRPr>
            </a:lvl2pPr>
            <a:lvl3pPr marL="1143000" indent="-228600" eaLnBrk="0" hangingPunct="0">
              <a:spcBef>
                <a:spcPct val="30000"/>
              </a:spcBef>
              <a:defRPr sz="1200">
                <a:solidFill>
                  <a:schemeClr val="tx1"/>
                </a:solidFill>
                <a:latin typeface="Arial" pitchFamily="34" charset="0"/>
              </a:defRPr>
            </a:lvl3pPr>
            <a:lvl4pPr marL="1600200" indent="-228600" eaLnBrk="0" hangingPunct="0">
              <a:spcBef>
                <a:spcPct val="30000"/>
              </a:spcBef>
              <a:defRPr sz="1200">
                <a:solidFill>
                  <a:schemeClr val="tx1"/>
                </a:solidFill>
                <a:latin typeface="Arial" pitchFamily="34" charset="0"/>
              </a:defRPr>
            </a:lvl4pPr>
            <a:lvl5pPr marL="2057400" indent="-228600" eaLnBrk="0" hangingPunct="0">
              <a:spcBef>
                <a:spcPct val="30000"/>
              </a:spcBef>
              <a:defRPr sz="1200">
                <a:solidFill>
                  <a:schemeClr val="tx1"/>
                </a:solidFill>
                <a:latin typeface="Arial" pitchFamily="34" charset="0"/>
              </a:defRPr>
            </a:lvl5pPr>
            <a:lvl6pPr marL="2514600" indent="-228600" eaLnBrk="0" fontAlgn="base" hangingPunct="0">
              <a:spcBef>
                <a:spcPct val="30000"/>
              </a:spcBef>
              <a:spcAft>
                <a:spcPct val="0"/>
              </a:spcAft>
              <a:defRPr sz="1200">
                <a:solidFill>
                  <a:schemeClr val="tx1"/>
                </a:solidFill>
                <a:latin typeface="Arial" pitchFamily="34" charset="0"/>
              </a:defRPr>
            </a:lvl6pPr>
            <a:lvl7pPr marL="2971800" indent="-228600" eaLnBrk="0" fontAlgn="base" hangingPunct="0">
              <a:spcBef>
                <a:spcPct val="30000"/>
              </a:spcBef>
              <a:spcAft>
                <a:spcPct val="0"/>
              </a:spcAft>
              <a:defRPr sz="1200">
                <a:solidFill>
                  <a:schemeClr val="tx1"/>
                </a:solidFill>
                <a:latin typeface="Arial" pitchFamily="34" charset="0"/>
              </a:defRPr>
            </a:lvl7pPr>
            <a:lvl8pPr marL="3429000" indent="-228600" eaLnBrk="0" fontAlgn="base" hangingPunct="0">
              <a:spcBef>
                <a:spcPct val="30000"/>
              </a:spcBef>
              <a:spcAft>
                <a:spcPct val="0"/>
              </a:spcAft>
              <a:defRPr sz="1200">
                <a:solidFill>
                  <a:schemeClr val="tx1"/>
                </a:solidFill>
                <a:latin typeface="Arial" pitchFamily="34" charset="0"/>
              </a:defRPr>
            </a:lvl8pPr>
            <a:lvl9pPr marL="3886200" indent="-228600" eaLnBrk="0" fontAlgn="base" hangingPunct="0">
              <a:spcBef>
                <a:spcPct val="30000"/>
              </a:spcBef>
              <a:spcAft>
                <a:spcPct val="0"/>
              </a:spcAft>
              <a:defRPr sz="1200">
                <a:solidFill>
                  <a:schemeClr val="tx1"/>
                </a:solidFill>
                <a:latin typeface="Arial" pitchFamily="34" charset="0"/>
              </a:defRPr>
            </a:lvl9pPr>
          </a:lstStyle>
          <a:p>
            <a:pPr eaLnBrk="1" hangingPunct="1">
              <a:spcBef>
                <a:spcPct val="0"/>
              </a:spcBef>
            </a:pPr>
            <a:fld id="{A71417B8-8EE2-4F30-B38A-7100BFCEF681}" type="slidenum">
              <a:rPr lang="en-GB" altLang="fr-FR" smtClean="0">
                <a:solidFill>
                  <a:srgbClr val="000000"/>
                </a:solidFill>
              </a:rPr>
              <a:pPr eaLnBrk="1" hangingPunct="1">
                <a:spcBef>
                  <a:spcPct val="0"/>
                </a:spcBef>
              </a:pPr>
              <a:t>7</a:t>
            </a:fld>
            <a:endParaRPr lang="en-GB" altLang="fr-FR" smtClean="0">
              <a:solidFill>
                <a:srgbClr val="000000"/>
              </a:solidFill>
            </a:endParaRPr>
          </a:p>
        </p:txBody>
      </p:sp>
    </p:spTree>
    <p:extLst>
      <p:ext uri="{BB962C8B-B14F-4D97-AF65-F5344CB8AC3E}">
        <p14:creationId xmlns:p14="http://schemas.microsoft.com/office/powerpoint/2010/main" val="376522644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pitchFamily="34" charset="0"/>
              </a:defRPr>
            </a:lvl1pPr>
            <a:lvl2pPr marL="742950" indent="-285750" eaLnBrk="0" hangingPunct="0">
              <a:spcBef>
                <a:spcPct val="30000"/>
              </a:spcBef>
              <a:defRPr sz="1200">
                <a:solidFill>
                  <a:schemeClr val="tx1"/>
                </a:solidFill>
                <a:latin typeface="Arial" pitchFamily="34" charset="0"/>
              </a:defRPr>
            </a:lvl2pPr>
            <a:lvl3pPr marL="1143000" indent="-228600" eaLnBrk="0" hangingPunct="0">
              <a:spcBef>
                <a:spcPct val="30000"/>
              </a:spcBef>
              <a:defRPr sz="1200">
                <a:solidFill>
                  <a:schemeClr val="tx1"/>
                </a:solidFill>
                <a:latin typeface="Arial" pitchFamily="34" charset="0"/>
              </a:defRPr>
            </a:lvl3pPr>
            <a:lvl4pPr marL="1600200" indent="-228600" eaLnBrk="0" hangingPunct="0">
              <a:spcBef>
                <a:spcPct val="30000"/>
              </a:spcBef>
              <a:defRPr sz="1200">
                <a:solidFill>
                  <a:schemeClr val="tx1"/>
                </a:solidFill>
                <a:latin typeface="Arial" pitchFamily="34" charset="0"/>
              </a:defRPr>
            </a:lvl4pPr>
            <a:lvl5pPr marL="2057400" indent="-228600" eaLnBrk="0" hangingPunct="0">
              <a:spcBef>
                <a:spcPct val="30000"/>
              </a:spcBef>
              <a:defRPr sz="1200">
                <a:solidFill>
                  <a:schemeClr val="tx1"/>
                </a:solidFill>
                <a:latin typeface="Arial" pitchFamily="34" charset="0"/>
              </a:defRPr>
            </a:lvl5pPr>
            <a:lvl6pPr marL="2514600" indent="-228600" eaLnBrk="0" fontAlgn="base" hangingPunct="0">
              <a:spcBef>
                <a:spcPct val="30000"/>
              </a:spcBef>
              <a:spcAft>
                <a:spcPct val="0"/>
              </a:spcAft>
              <a:defRPr sz="1200">
                <a:solidFill>
                  <a:schemeClr val="tx1"/>
                </a:solidFill>
                <a:latin typeface="Arial" pitchFamily="34" charset="0"/>
              </a:defRPr>
            </a:lvl6pPr>
            <a:lvl7pPr marL="2971800" indent="-228600" eaLnBrk="0" fontAlgn="base" hangingPunct="0">
              <a:spcBef>
                <a:spcPct val="30000"/>
              </a:spcBef>
              <a:spcAft>
                <a:spcPct val="0"/>
              </a:spcAft>
              <a:defRPr sz="1200">
                <a:solidFill>
                  <a:schemeClr val="tx1"/>
                </a:solidFill>
                <a:latin typeface="Arial" pitchFamily="34" charset="0"/>
              </a:defRPr>
            </a:lvl7pPr>
            <a:lvl8pPr marL="3429000" indent="-228600" eaLnBrk="0" fontAlgn="base" hangingPunct="0">
              <a:spcBef>
                <a:spcPct val="30000"/>
              </a:spcBef>
              <a:spcAft>
                <a:spcPct val="0"/>
              </a:spcAft>
              <a:defRPr sz="1200">
                <a:solidFill>
                  <a:schemeClr val="tx1"/>
                </a:solidFill>
                <a:latin typeface="Arial" pitchFamily="34" charset="0"/>
              </a:defRPr>
            </a:lvl8pPr>
            <a:lvl9pPr marL="3886200" indent="-228600" eaLnBrk="0" fontAlgn="base" hangingPunct="0">
              <a:spcBef>
                <a:spcPct val="30000"/>
              </a:spcBef>
              <a:spcAft>
                <a:spcPct val="0"/>
              </a:spcAft>
              <a:defRPr sz="1200">
                <a:solidFill>
                  <a:schemeClr val="tx1"/>
                </a:solidFill>
                <a:latin typeface="Arial" pitchFamily="34" charset="0"/>
              </a:defRPr>
            </a:lvl9pPr>
          </a:lstStyle>
          <a:p>
            <a:pPr eaLnBrk="1" hangingPunct="1">
              <a:spcBef>
                <a:spcPct val="0"/>
              </a:spcBef>
            </a:pPr>
            <a:fld id="{1350CA17-6AAF-443C-8574-AA7B361AB581}" type="slidenum">
              <a:rPr lang="en-GB" altLang="fr-FR" smtClean="0">
                <a:solidFill>
                  <a:srgbClr val="000000"/>
                </a:solidFill>
              </a:rPr>
              <a:pPr eaLnBrk="1" hangingPunct="1">
                <a:spcBef>
                  <a:spcPct val="0"/>
                </a:spcBef>
              </a:pPr>
              <a:t>55</a:t>
            </a:fld>
            <a:endParaRPr lang="en-GB" altLang="fr-FR" smtClean="0">
              <a:solidFill>
                <a:srgbClr val="000000"/>
              </a:solidFill>
            </a:endParaRPr>
          </a:p>
        </p:txBody>
      </p:sp>
      <p:sp>
        <p:nvSpPr>
          <p:cNvPr id="169987" name="Rectangle 2"/>
          <p:cNvSpPr>
            <a:spLocks noGrp="1" noRot="1" noChangeAspect="1" noChangeArrowheads="1" noTextEdit="1"/>
          </p:cNvSpPr>
          <p:nvPr>
            <p:ph type="sldImg"/>
          </p:nvPr>
        </p:nvSpPr>
        <p:spPr>
          <a:ln/>
        </p:spPr>
      </p:sp>
      <p:sp>
        <p:nvSpPr>
          <p:cNvPr id="1699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fr-FR" smtClean="0"/>
          </a:p>
        </p:txBody>
      </p:sp>
    </p:spTree>
    <p:extLst>
      <p:ext uri="{BB962C8B-B14F-4D97-AF65-F5344CB8AC3E}">
        <p14:creationId xmlns:p14="http://schemas.microsoft.com/office/powerpoint/2010/main" val="388179622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pitchFamily="34" charset="0"/>
              </a:defRPr>
            </a:lvl1pPr>
            <a:lvl2pPr marL="742950" indent="-285750" eaLnBrk="0" hangingPunct="0">
              <a:spcBef>
                <a:spcPct val="30000"/>
              </a:spcBef>
              <a:defRPr sz="1200">
                <a:solidFill>
                  <a:schemeClr val="tx1"/>
                </a:solidFill>
                <a:latin typeface="Arial" pitchFamily="34" charset="0"/>
              </a:defRPr>
            </a:lvl2pPr>
            <a:lvl3pPr marL="1143000" indent="-228600" eaLnBrk="0" hangingPunct="0">
              <a:spcBef>
                <a:spcPct val="30000"/>
              </a:spcBef>
              <a:defRPr sz="1200">
                <a:solidFill>
                  <a:schemeClr val="tx1"/>
                </a:solidFill>
                <a:latin typeface="Arial" pitchFamily="34" charset="0"/>
              </a:defRPr>
            </a:lvl3pPr>
            <a:lvl4pPr marL="1600200" indent="-228600" eaLnBrk="0" hangingPunct="0">
              <a:spcBef>
                <a:spcPct val="30000"/>
              </a:spcBef>
              <a:defRPr sz="1200">
                <a:solidFill>
                  <a:schemeClr val="tx1"/>
                </a:solidFill>
                <a:latin typeface="Arial" pitchFamily="34" charset="0"/>
              </a:defRPr>
            </a:lvl4pPr>
            <a:lvl5pPr marL="2057400" indent="-228600" eaLnBrk="0" hangingPunct="0">
              <a:spcBef>
                <a:spcPct val="30000"/>
              </a:spcBef>
              <a:defRPr sz="1200">
                <a:solidFill>
                  <a:schemeClr val="tx1"/>
                </a:solidFill>
                <a:latin typeface="Arial" pitchFamily="34" charset="0"/>
              </a:defRPr>
            </a:lvl5pPr>
            <a:lvl6pPr marL="2514600" indent="-228600" eaLnBrk="0" fontAlgn="base" hangingPunct="0">
              <a:spcBef>
                <a:spcPct val="30000"/>
              </a:spcBef>
              <a:spcAft>
                <a:spcPct val="0"/>
              </a:spcAft>
              <a:defRPr sz="1200">
                <a:solidFill>
                  <a:schemeClr val="tx1"/>
                </a:solidFill>
                <a:latin typeface="Arial" pitchFamily="34" charset="0"/>
              </a:defRPr>
            </a:lvl6pPr>
            <a:lvl7pPr marL="2971800" indent="-228600" eaLnBrk="0" fontAlgn="base" hangingPunct="0">
              <a:spcBef>
                <a:spcPct val="30000"/>
              </a:spcBef>
              <a:spcAft>
                <a:spcPct val="0"/>
              </a:spcAft>
              <a:defRPr sz="1200">
                <a:solidFill>
                  <a:schemeClr val="tx1"/>
                </a:solidFill>
                <a:latin typeface="Arial" pitchFamily="34" charset="0"/>
              </a:defRPr>
            </a:lvl7pPr>
            <a:lvl8pPr marL="3429000" indent="-228600" eaLnBrk="0" fontAlgn="base" hangingPunct="0">
              <a:spcBef>
                <a:spcPct val="30000"/>
              </a:spcBef>
              <a:spcAft>
                <a:spcPct val="0"/>
              </a:spcAft>
              <a:defRPr sz="1200">
                <a:solidFill>
                  <a:schemeClr val="tx1"/>
                </a:solidFill>
                <a:latin typeface="Arial" pitchFamily="34" charset="0"/>
              </a:defRPr>
            </a:lvl8pPr>
            <a:lvl9pPr marL="3886200" indent="-228600" eaLnBrk="0" fontAlgn="base" hangingPunct="0">
              <a:spcBef>
                <a:spcPct val="30000"/>
              </a:spcBef>
              <a:spcAft>
                <a:spcPct val="0"/>
              </a:spcAft>
              <a:defRPr sz="1200">
                <a:solidFill>
                  <a:schemeClr val="tx1"/>
                </a:solidFill>
                <a:latin typeface="Arial" pitchFamily="34" charset="0"/>
              </a:defRPr>
            </a:lvl9pPr>
          </a:lstStyle>
          <a:p>
            <a:pPr eaLnBrk="1" hangingPunct="1">
              <a:spcBef>
                <a:spcPct val="0"/>
              </a:spcBef>
            </a:pPr>
            <a:fld id="{CAB045C8-7DB0-485A-9F25-53FFC3E683A4}" type="slidenum">
              <a:rPr lang="en-GB" altLang="fr-FR" smtClean="0"/>
              <a:pPr eaLnBrk="1" hangingPunct="1">
                <a:spcBef>
                  <a:spcPct val="0"/>
                </a:spcBef>
              </a:pPr>
              <a:t>56</a:t>
            </a:fld>
            <a:endParaRPr lang="en-GB" altLang="fr-FR" smtClean="0"/>
          </a:p>
        </p:txBody>
      </p:sp>
      <p:sp>
        <p:nvSpPr>
          <p:cNvPr id="146435" name="Rectangle 2"/>
          <p:cNvSpPr>
            <a:spLocks noGrp="1" noRot="1" noChangeAspect="1" noChangeArrowheads="1" noTextEdit="1"/>
          </p:cNvSpPr>
          <p:nvPr>
            <p:ph type="sldImg"/>
          </p:nvPr>
        </p:nvSpPr>
        <p:spPr>
          <a:ln/>
        </p:spPr>
      </p:sp>
      <p:sp>
        <p:nvSpPr>
          <p:cNvPr id="1464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GB" altLang="fr-FR" smtClean="0"/>
              <a:t>Version </a:t>
            </a:r>
          </a:p>
        </p:txBody>
      </p:sp>
    </p:spTree>
    <p:extLst>
      <p:ext uri="{BB962C8B-B14F-4D97-AF65-F5344CB8AC3E}">
        <p14:creationId xmlns:p14="http://schemas.microsoft.com/office/powerpoint/2010/main" val="356811866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pitchFamily="34" charset="0"/>
              </a:defRPr>
            </a:lvl1pPr>
            <a:lvl2pPr marL="742950" indent="-285750" eaLnBrk="0" hangingPunct="0">
              <a:spcBef>
                <a:spcPct val="30000"/>
              </a:spcBef>
              <a:defRPr sz="1200">
                <a:solidFill>
                  <a:schemeClr val="tx1"/>
                </a:solidFill>
                <a:latin typeface="Arial" pitchFamily="34" charset="0"/>
              </a:defRPr>
            </a:lvl2pPr>
            <a:lvl3pPr marL="1143000" indent="-228600" eaLnBrk="0" hangingPunct="0">
              <a:spcBef>
                <a:spcPct val="30000"/>
              </a:spcBef>
              <a:defRPr sz="1200">
                <a:solidFill>
                  <a:schemeClr val="tx1"/>
                </a:solidFill>
                <a:latin typeface="Arial" pitchFamily="34" charset="0"/>
              </a:defRPr>
            </a:lvl3pPr>
            <a:lvl4pPr marL="1600200" indent="-228600" eaLnBrk="0" hangingPunct="0">
              <a:spcBef>
                <a:spcPct val="30000"/>
              </a:spcBef>
              <a:defRPr sz="1200">
                <a:solidFill>
                  <a:schemeClr val="tx1"/>
                </a:solidFill>
                <a:latin typeface="Arial" pitchFamily="34" charset="0"/>
              </a:defRPr>
            </a:lvl4pPr>
            <a:lvl5pPr marL="2057400" indent="-228600" eaLnBrk="0" hangingPunct="0">
              <a:spcBef>
                <a:spcPct val="30000"/>
              </a:spcBef>
              <a:defRPr sz="1200">
                <a:solidFill>
                  <a:schemeClr val="tx1"/>
                </a:solidFill>
                <a:latin typeface="Arial" pitchFamily="34" charset="0"/>
              </a:defRPr>
            </a:lvl5pPr>
            <a:lvl6pPr marL="2514600" indent="-228600" eaLnBrk="0" fontAlgn="base" hangingPunct="0">
              <a:spcBef>
                <a:spcPct val="30000"/>
              </a:spcBef>
              <a:spcAft>
                <a:spcPct val="0"/>
              </a:spcAft>
              <a:defRPr sz="1200">
                <a:solidFill>
                  <a:schemeClr val="tx1"/>
                </a:solidFill>
                <a:latin typeface="Arial" pitchFamily="34" charset="0"/>
              </a:defRPr>
            </a:lvl6pPr>
            <a:lvl7pPr marL="2971800" indent="-228600" eaLnBrk="0" fontAlgn="base" hangingPunct="0">
              <a:spcBef>
                <a:spcPct val="30000"/>
              </a:spcBef>
              <a:spcAft>
                <a:spcPct val="0"/>
              </a:spcAft>
              <a:defRPr sz="1200">
                <a:solidFill>
                  <a:schemeClr val="tx1"/>
                </a:solidFill>
                <a:latin typeface="Arial" pitchFamily="34" charset="0"/>
              </a:defRPr>
            </a:lvl7pPr>
            <a:lvl8pPr marL="3429000" indent="-228600" eaLnBrk="0" fontAlgn="base" hangingPunct="0">
              <a:spcBef>
                <a:spcPct val="30000"/>
              </a:spcBef>
              <a:spcAft>
                <a:spcPct val="0"/>
              </a:spcAft>
              <a:defRPr sz="1200">
                <a:solidFill>
                  <a:schemeClr val="tx1"/>
                </a:solidFill>
                <a:latin typeface="Arial" pitchFamily="34" charset="0"/>
              </a:defRPr>
            </a:lvl8pPr>
            <a:lvl9pPr marL="3886200" indent="-228600" eaLnBrk="0" fontAlgn="base" hangingPunct="0">
              <a:spcBef>
                <a:spcPct val="30000"/>
              </a:spcBef>
              <a:spcAft>
                <a:spcPct val="0"/>
              </a:spcAft>
              <a:defRPr sz="1200">
                <a:solidFill>
                  <a:schemeClr val="tx1"/>
                </a:solidFill>
                <a:latin typeface="Arial" pitchFamily="34" charset="0"/>
              </a:defRPr>
            </a:lvl9pPr>
          </a:lstStyle>
          <a:p>
            <a:pPr eaLnBrk="1" hangingPunct="1">
              <a:spcBef>
                <a:spcPct val="0"/>
              </a:spcBef>
            </a:pPr>
            <a:fld id="{0C06CC77-6121-43C9-A7DA-A8AB1F1F969E}" type="slidenum">
              <a:rPr lang="en-GB" altLang="fr-FR" smtClean="0">
                <a:solidFill>
                  <a:srgbClr val="000000"/>
                </a:solidFill>
              </a:rPr>
              <a:pPr eaLnBrk="1" hangingPunct="1">
                <a:spcBef>
                  <a:spcPct val="0"/>
                </a:spcBef>
              </a:pPr>
              <a:t>58</a:t>
            </a:fld>
            <a:endParaRPr lang="en-GB" altLang="fr-FR" smtClean="0">
              <a:solidFill>
                <a:srgbClr val="000000"/>
              </a:solidFill>
            </a:endParaRPr>
          </a:p>
        </p:txBody>
      </p:sp>
      <p:sp>
        <p:nvSpPr>
          <p:cNvPr id="171011" name="Rectangle 2"/>
          <p:cNvSpPr>
            <a:spLocks noGrp="1" noRot="1" noChangeAspect="1" noChangeArrowheads="1" noTextEdit="1"/>
          </p:cNvSpPr>
          <p:nvPr>
            <p:ph type="sldImg"/>
          </p:nvPr>
        </p:nvSpPr>
        <p:spPr>
          <a:ln/>
        </p:spPr>
      </p:sp>
      <p:sp>
        <p:nvSpPr>
          <p:cNvPr id="1710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GB" altLang="fr-FR" smtClean="0"/>
              <a:t>On a flip chart list each area to be visited, who will arrange the visit and when this is planned for.</a:t>
            </a:r>
          </a:p>
        </p:txBody>
      </p:sp>
    </p:spTree>
    <p:extLst>
      <p:ext uri="{BB962C8B-B14F-4D97-AF65-F5344CB8AC3E}">
        <p14:creationId xmlns:p14="http://schemas.microsoft.com/office/powerpoint/2010/main" val="53693013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pitchFamily="34" charset="0"/>
              </a:defRPr>
            </a:lvl1pPr>
            <a:lvl2pPr marL="742950" indent="-285750" eaLnBrk="0" hangingPunct="0">
              <a:spcBef>
                <a:spcPct val="30000"/>
              </a:spcBef>
              <a:defRPr sz="1200">
                <a:solidFill>
                  <a:schemeClr val="tx1"/>
                </a:solidFill>
                <a:latin typeface="Arial" pitchFamily="34" charset="0"/>
              </a:defRPr>
            </a:lvl2pPr>
            <a:lvl3pPr marL="1143000" indent="-228600" eaLnBrk="0" hangingPunct="0">
              <a:spcBef>
                <a:spcPct val="30000"/>
              </a:spcBef>
              <a:defRPr sz="1200">
                <a:solidFill>
                  <a:schemeClr val="tx1"/>
                </a:solidFill>
                <a:latin typeface="Arial" pitchFamily="34" charset="0"/>
              </a:defRPr>
            </a:lvl3pPr>
            <a:lvl4pPr marL="1600200" indent="-228600" eaLnBrk="0" hangingPunct="0">
              <a:spcBef>
                <a:spcPct val="30000"/>
              </a:spcBef>
              <a:defRPr sz="1200">
                <a:solidFill>
                  <a:schemeClr val="tx1"/>
                </a:solidFill>
                <a:latin typeface="Arial" pitchFamily="34" charset="0"/>
              </a:defRPr>
            </a:lvl4pPr>
            <a:lvl5pPr marL="2057400" indent="-228600" eaLnBrk="0" hangingPunct="0">
              <a:spcBef>
                <a:spcPct val="30000"/>
              </a:spcBef>
              <a:defRPr sz="1200">
                <a:solidFill>
                  <a:schemeClr val="tx1"/>
                </a:solidFill>
                <a:latin typeface="Arial" pitchFamily="34" charset="0"/>
              </a:defRPr>
            </a:lvl5pPr>
            <a:lvl6pPr marL="2514600" indent="-228600" eaLnBrk="0" fontAlgn="base" hangingPunct="0">
              <a:spcBef>
                <a:spcPct val="30000"/>
              </a:spcBef>
              <a:spcAft>
                <a:spcPct val="0"/>
              </a:spcAft>
              <a:defRPr sz="1200">
                <a:solidFill>
                  <a:schemeClr val="tx1"/>
                </a:solidFill>
                <a:latin typeface="Arial" pitchFamily="34" charset="0"/>
              </a:defRPr>
            </a:lvl6pPr>
            <a:lvl7pPr marL="2971800" indent="-228600" eaLnBrk="0" fontAlgn="base" hangingPunct="0">
              <a:spcBef>
                <a:spcPct val="30000"/>
              </a:spcBef>
              <a:spcAft>
                <a:spcPct val="0"/>
              </a:spcAft>
              <a:defRPr sz="1200">
                <a:solidFill>
                  <a:schemeClr val="tx1"/>
                </a:solidFill>
                <a:latin typeface="Arial" pitchFamily="34" charset="0"/>
              </a:defRPr>
            </a:lvl7pPr>
            <a:lvl8pPr marL="3429000" indent="-228600" eaLnBrk="0" fontAlgn="base" hangingPunct="0">
              <a:spcBef>
                <a:spcPct val="30000"/>
              </a:spcBef>
              <a:spcAft>
                <a:spcPct val="0"/>
              </a:spcAft>
              <a:defRPr sz="1200">
                <a:solidFill>
                  <a:schemeClr val="tx1"/>
                </a:solidFill>
                <a:latin typeface="Arial" pitchFamily="34" charset="0"/>
              </a:defRPr>
            </a:lvl8pPr>
            <a:lvl9pPr marL="3886200" indent="-228600" eaLnBrk="0" fontAlgn="base" hangingPunct="0">
              <a:spcBef>
                <a:spcPct val="30000"/>
              </a:spcBef>
              <a:spcAft>
                <a:spcPct val="0"/>
              </a:spcAft>
              <a:defRPr sz="1200">
                <a:solidFill>
                  <a:schemeClr val="tx1"/>
                </a:solidFill>
                <a:latin typeface="Arial" pitchFamily="34" charset="0"/>
              </a:defRPr>
            </a:lvl9pPr>
          </a:lstStyle>
          <a:p>
            <a:pPr eaLnBrk="1" hangingPunct="1">
              <a:spcBef>
                <a:spcPct val="0"/>
              </a:spcBef>
            </a:pPr>
            <a:fld id="{0C06CC77-6121-43C9-A7DA-A8AB1F1F969E}" type="slidenum">
              <a:rPr lang="en-GB" altLang="fr-FR" smtClean="0">
                <a:solidFill>
                  <a:srgbClr val="000000"/>
                </a:solidFill>
              </a:rPr>
              <a:pPr eaLnBrk="1" hangingPunct="1">
                <a:spcBef>
                  <a:spcPct val="0"/>
                </a:spcBef>
              </a:pPr>
              <a:t>59</a:t>
            </a:fld>
            <a:endParaRPr lang="en-GB" altLang="fr-FR" smtClean="0">
              <a:solidFill>
                <a:srgbClr val="000000"/>
              </a:solidFill>
            </a:endParaRPr>
          </a:p>
        </p:txBody>
      </p:sp>
      <p:sp>
        <p:nvSpPr>
          <p:cNvPr id="171011" name="Rectangle 2"/>
          <p:cNvSpPr>
            <a:spLocks noGrp="1" noRot="1" noChangeAspect="1" noChangeArrowheads="1" noTextEdit="1"/>
          </p:cNvSpPr>
          <p:nvPr>
            <p:ph type="sldImg"/>
          </p:nvPr>
        </p:nvSpPr>
        <p:spPr>
          <a:ln/>
        </p:spPr>
      </p:sp>
      <p:sp>
        <p:nvSpPr>
          <p:cNvPr id="1710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GB" altLang="fr-FR" smtClean="0"/>
              <a:t>On a flip chart list each area to be visited, who will arrange the visit and when this is planned for.</a:t>
            </a:r>
          </a:p>
        </p:txBody>
      </p:sp>
    </p:spTree>
    <p:extLst>
      <p:ext uri="{BB962C8B-B14F-4D97-AF65-F5344CB8AC3E}">
        <p14:creationId xmlns:p14="http://schemas.microsoft.com/office/powerpoint/2010/main" val="46837364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Slide Image Placeholder 1"/>
          <p:cNvSpPr>
            <a:spLocks noGrp="1" noRot="1" noChangeAspect="1" noTextEdit="1"/>
          </p:cNvSpPr>
          <p:nvPr>
            <p:ph type="sldImg"/>
          </p:nvPr>
        </p:nvSpPr>
        <p:spPr>
          <a:ln/>
        </p:spPr>
      </p:sp>
      <p:sp>
        <p:nvSpPr>
          <p:cNvPr id="17203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fr-FR" smtClean="0"/>
          </a:p>
        </p:txBody>
      </p:sp>
      <p:sp>
        <p:nvSpPr>
          <p:cNvPr id="17203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pitchFamily="34" charset="0"/>
              </a:defRPr>
            </a:lvl1pPr>
            <a:lvl2pPr marL="742950" indent="-285750" eaLnBrk="0" hangingPunct="0">
              <a:spcBef>
                <a:spcPct val="30000"/>
              </a:spcBef>
              <a:defRPr sz="1200">
                <a:solidFill>
                  <a:schemeClr val="tx1"/>
                </a:solidFill>
                <a:latin typeface="Arial" pitchFamily="34" charset="0"/>
              </a:defRPr>
            </a:lvl2pPr>
            <a:lvl3pPr marL="1143000" indent="-228600" eaLnBrk="0" hangingPunct="0">
              <a:spcBef>
                <a:spcPct val="30000"/>
              </a:spcBef>
              <a:defRPr sz="1200">
                <a:solidFill>
                  <a:schemeClr val="tx1"/>
                </a:solidFill>
                <a:latin typeface="Arial" pitchFamily="34" charset="0"/>
              </a:defRPr>
            </a:lvl3pPr>
            <a:lvl4pPr marL="1600200" indent="-228600" eaLnBrk="0" hangingPunct="0">
              <a:spcBef>
                <a:spcPct val="30000"/>
              </a:spcBef>
              <a:defRPr sz="1200">
                <a:solidFill>
                  <a:schemeClr val="tx1"/>
                </a:solidFill>
                <a:latin typeface="Arial" pitchFamily="34" charset="0"/>
              </a:defRPr>
            </a:lvl4pPr>
            <a:lvl5pPr marL="2057400" indent="-228600" eaLnBrk="0" hangingPunct="0">
              <a:spcBef>
                <a:spcPct val="30000"/>
              </a:spcBef>
              <a:defRPr sz="1200">
                <a:solidFill>
                  <a:schemeClr val="tx1"/>
                </a:solidFill>
                <a:latin typeface="Arial" pitchFamily="34" charset="0"/>
              </a:defRPr>
            </a:lvl5pPr>
            <a:lvl6pPr marL="2514600" indent="-228600" eaLnBrk="0" fontAlgn="base" hangingPunct="0">
              <a:spcBef>
                <a:spcPct val="30000"/>
              </a:spcBef>
              <a:spcAft>
                <a:spcPct val="0"/>
              </a:spcAft>
              <a:defRPr sz="1200">
                <a:solidFill>
                  <a:schemeClr val="tx1"/>
                </a:solidFill>
                <a:latin typeface="Arial" pitchFamily="34" charset="0"/>
              </a:defRPr>
            </a:lvl6pPr>
            <a:lvl7pPr marL="2971800" indent="-228600" eaLnBrk="0" fontAlgn="base" hangingPunct="0">
              <a:spcBef>
                <a:spcPct val="30000"/>
              </a:spcBef>
              <a:spcAft>
                <a:spcPct val="0"/>
              </a:spcAft>
              <a:defRPr sz="1200">
                <a:solidFill>
                  <a:schemeClr val="tx1"/>
                </a:solidFill>
                <a:latin typeface="Arial" pitchFamily="34" charset="0"/>
              </a:defRPr>
            </a:lvl7pPr>
            <a:lvl8pPr marL="3429000" indent="-228600" eaLnBrk="0" fontAlgn="base" hangingPunct="0">
              <a:spcBef>
                <a:spcPct val="30000"/>
              </a:spcBef>
              <a:spcAft>
                <a:spcPct val="0"/>
              </a:spcAft>
              <a:defRPr sz="1200">
                <a:solidFill>
                  <a:schemeClr val="tx1"/>
                </a:solidFill>
                <a:latin typeface="Arial" pitchFamily="34" charset="0"/>
              </a:defRPr>
            </a:lvl8pPr>
            <a:lvl9pPr marL="3886200" indent="-228600" eaLnBrk="0" fontAlgn="base" hangingPunct="0">
              <a:spcBef>
                <a:spcPct val="30000"/>
              </a:spcBef>
              <a:spcAft>
                <a:spcPct val="0"/>
              </a:spcAft>
              <a:defRPr sz="1200">
                <a:solidFill>
                  <a:schemeClr val="tx1"/>
                </a:solidFill>
                <a:latin typeface="Arial" pitchFamily="34" charset="0"/>
              </a:defRPr>
            </a:lvl9pPr>
          </a:lstStyle>
          <a:p>
            <a:pPr eaLnBrk="1" hangingPunct="1">
              <a:spcBef>
                <a:spcPct val="0"/>
              </a:spcBef>
            </a:pPr>
            <a:fld id="{3F3D6E01-57BE-4500-B32B-7DD904204337}" type="slidenum">
              <a:rPr lang="en-GB" altLang="fr-FR" smtClean="0"/>
              <a:pPr eaLnBrk="1" hangingPunct="1">
                <a:spcBef>
                  <a:spcPct val="0"/>
                </a:spcBef>
              </a:pPr>
              <a:t>60</a:t>
            </a:fld>
            <a:endParaRPr lang="en-GB" altLang="fr-FR" smtClean="0"/>
          </a:p>
        </p:txBody>
      </p:sp>
    </p:spTree>
    <p:extLst>
      <p:ext uri="{BB962C8B-B14F-4D97-AF65-F5344CB8AC3E}">
        <p14:creationId xmlns:p14="http://schemas.microsoft.com/office/powerpoint/2010/main" val="84716129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pitchFamily="34" charset="0"/>
              </a:defRPr>
            </a:lvl1pPr>
            <a:lvl2pPr marL="742950" indent="-285750" eaLnBrk="0" hangingPunct="0">
              <a:spcBef>
                <a:spcPct val="30000"/>
              </a:spcBef>
              <a:defRPr sz="1200">
                <a:solidFill>
                  <a:schemeClr val="tx1"/>
                </a:solidFill>
                <a:latin typeface="Arial" pitchFamily="34" charset="0"/>
              </a:defRPr>
            </a:lvl2pPr>
            <a:lvl3pPr marL="1143000" indent="-228600" eaLnBrk="0" hangingPunct="0">
              <a:spcBef>
                <a:spcPct val="30000"/>
              </a:spcBef>
              <a:defRPr sz="1200">
                <a:solidFill>
                  <a:schemeClr val="tx1"/>
                </a:solidFill>
                <a:latin typeface="Arial" pitchFamily="34" charset="0"/>
              </a:defRPr>
            </a:lvl3pPr>
            <a:lvl4pPr marL="1600200" indent="-228600" eaLnBrk="0" hangingPunct="0">
              <a:spcBef>
                <a:spcPct val="30000"/>
              </a:spcBef>
              <a:defRPr sz="1200">
                <a:solidFill>
                  <a:schemeClr val="tx1"/>
                </a:solidFill>
                <a:latin typeface="Arial" pitchFamily="34" charset="0"/>
              </a:defRPr>
            </a:lvl4pPr>
            <a:lvl5pPr marL="2057400" indent="-228600" eaLnBrk="0" hangingPunct="0">
              <a:spcBef>
                <a:spcPct val="30000"/>
              </a:spcBef>
              <a:defRPr sz="1200">
                <a:solidFill>
                  <a:schemeClr val="tx1"/>
                </a:solidFill>
                <a:latin typeface="Arial" pitchFamily="34" charset="0"/>
              </a:defRPr>
            </a:lvl5pPr>
            <a:lvl6pPr marL="2514600" indent="-228600" eaLnBrk="0" fontAlgn="base" hangingPunct="0">
              <a:spcBef>
                <a:spcPct val="30000"/>
              </a:spcBef>
              <a:spcAft>
                <a:spcPct val="0"/>
              </a:spcAft>
              <a:defRPr sz="1200">
                <a:solidFill>
                  <a:schemeClr val="tx1"/>
                </a:solidFill>
                <a:latin typeface="Arial" pitchFamily="34" charset="0"/>
              </a:defRPr>
            </a:lvl6pPr>
            <a:lvl7pPr marL="2971800" indent="-228600" eaLnBrk="0" fontAlgn="base" hangingPunct="0">
              <a:spcBef>
                <a:spcPct val="30000"/>
              </a:spcBef>
              <a:spcAft>
                <a:spcPct val="0"/>
              </a:spcAft>
              <a:defRPr sz="1200">
                <a:solidFill>
                  <a:schemeClr val="tx1"/>
                </a:solidFill>
                <a:latin typeface="Arial" pitchFamily="34" charset="0"/>
              </a:defRPr>
            </a:lvl7pPr>
            <a:lvl8pPr marL="3429000" indent="-228600" eaLnBrk="0" fontAlgn="base" hangingPunct="0">
              <a:spcBef>
                <a:spcPct val="30000"/>
              </a:spcBef>
              <a:spcAft>
                <a:spcPct val="0"/>
              </a:spcAft>
              <a:defRPr sz="1200">
                <a:solidFill>
                  <a:schemeClr val="tx1"/>
                </a:solidFill>
                <a:latin typeface="Arial" pitchFamily="34" charset="0"/>
              </a:defRPr>
            </a:lvl8pPr>
            <a:lvl9pPr marL="3886200" indent="-228600" eaLnBrk="0" fontAlgn="base" hangingPunct="0">
              <a:spcBef>
                <a:spcPct val="30000"/>
              </a:spcBef>
              <a:spcAft>
                <a:spcPct val="0"/>
              </a:spcAft>
              <a:defRPr sz="1200">
                <a:solidFill>
                  <a:schemeClr val="tx1"/>
                </a:solidFill>
                <a:latin typeface="Arial" pitchFamily="34" charset="0"/>
              </a:defRPr>
            </a:lvl9pPr>
          </a:lstStyle>
          <a:p>
            <a:pPr eaLnBrk="1" hangingPunct="1">
              <a:spcBef>
                <a:spcPct val="0"/>
              </a:spcBef>
            </a:pPr>
            <a:fld id="{5E0C50D1-DDB4-4458-B455-1E31B0076379}" type="slidenum">
              <a:rPr lang="en-GB" altLang="fr-FR" smtClean="0"/>
              <a:pPr eaLnBrk="1" hangingPunct="1">
                <a:spcBef>
                  <a:spcPct val="0"/>
                </a:spcBef>
              </a:pPr>
              <a:t>64</a:t>
            </a:fld>
            <a:endParaRPr lang="en-GB" altLang="fr-FR" smtClean="0"/>
          </a:p>
        </p:txBody>
      </p:sp>
      <p:sp>
        <p:nvSpPr>
          <p:cNvPr id="173059" name="Rectangle 2"/>
          <p:cNvSpPr>
            <a:spLocks noGrp="1" noRot="1" noChangeAspect="1" noChangeArrowheads="1" noTextEdit="1"/>
          </p:cNvSpPr>
          <p:nvPr>
            <p:ph type="sldImg"/>
          </p:nvPr>
        </p:nvSpPr>
        <p:spPr>
          <a:ln/>
        </p:spPr>
      </p:sp>
      <p:sp>
        <p:nvSpPr>
          <p:cNvPr id="1730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fr-FR" smtClean="0"/>
          </a:p>
        </p:txBody>
      </p:sp>
    </p:spTree>
    <p:extLst>
      <p:ext uri="{BB962C8B-B14F-4D97-AF65-F5344CB8AC3E}">
        <p14:creationId xmlns:p14="http://schemas.microsoft.com/office/powerpoint/2010/main" val="162413190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pitchFamily="34" charset="0"/>
              </a:defRPr>
            </a:lvl1pPr>
            <a:lvl2pPr marL="742950" indent="-285750" eaLnBrk="0" hangingPunct="0">
              <a:spcBef>
                <a:spcPct val="30000"/>
              </a:spcBef>
              <a:defRPr sz="1200">
                <a:solidFill>
                  <a:schemeClr val="tx1"/>
                </a:solidFill>
                <a:latin typeface="Arial" pitchFamily="34" charset="0"/>
              </a:defRPr>
            </a:lvl2pPr>
            <a:lvl3pPr marL="1143000" indent="-228600" eaLnBrk="0" hangingPunct="0">
              <a:spcBef>
                <a:spcPct val="30000"/>
              </a:spcBef>
              <a:defRPr sz="1200">
                <a:solidFill>
                  <a:schemeClr val="tx1"/>
                </a:solidFill>
                <a:latin typeface="Arial" pitchFamily="34" charset="0"/>
              </a:defRPr>
            </a:lvl3pPr>
            <a:lvl4pPr marL="1600200" indent="-228600" eaLnBrk="0" hangingPunct="0">
              <a:spcBef>
                <a:spcPct val="30000"/>
              </a:spcBef>
              <a:defRPr sz="1200">
                <a:solidFill>
                  <a:schemeClr val="tx1"/>
                </a:solidFill>
                <a:latin typeface="Arial" pitchFamily="34" charset="0"/>
              </a:defRPr>
            </a:lvl4pPr>
            <a:lvl5pPr marL="2057400" indent="-228600" eaLnBrk="0" hangingPunct="0">
              <a:spcBef>
                <a:spcPct val="30000"/>
              </a:spcBef>
              <a:defRPr sz="1200">
                <a:solidFill>
                  <a:schemeClr val="tx1"/>
                </a:solidFill>
                <a:latin typeface="Arial" pitchFamily="34" charset="0"/>
              </a:defRPr>
            </a:lvl5pPr>
            <a:lvl6pPr marL="2514600" indent="-228600" eaLnBrk="0" fontAlgn="base" hangingPunct="0">
              <a:spcBef>
                <a:spcPct val="30000"/>
              </a:spcBef>
              <a:spcAft>
                <a:spcPct val="0"/>
              </a:spcAft>
              <a:defRPr sz="1200">
                <a:solidFill>
                  <a:schemeClr val="tx1"/>
                </a:solidFill>
                <a:latin typeface="Arial" pitchFamily="34" charset="0"/>
              </a:defRPr>
            </a:lvl6pPr>
            <a:lvl7pPr marL="2971800" indent="-228600" eaLnBrk="0" fontAlgn="base" hangingPunct="0">
              <a:spcBef>
                <a:spcPct val="30000"/>
              </a:spcBef>
              <a:spcAft>
                <a:spcPct val="0"/>
              </a:spcAft>
              <a:defRPr sz="1200">
                <a:solidFill>
                  <a:schemeClr val="tx1"/>
                </a:solidFill>
                <a:latin typeface="Arial" pitchFamily="34" charset="0"/>
              </a:defRPr>
            </a:lvl7pPr>
            <a:lvl8pPr marL="3429000" indent="-228600" eaLnBrk="0" fontAlgn="base" hangingPunct="0">
              <a:spcBef>
                <a:spcPct val="30000"/>
              </a:spcBef>
              <a:spcAft>
                <a:spcPct val="0"/>
              </a:spcAft>
              <a:defRPr sz="1200">
                <a:solidFill>
                  <a:schemeClr val="tx1"/>
                </a:solidFill>
                <a:latin typeface="Arial" pitchFamily="34" charset="0"/>
              </a:defRPr>
            </a:lvl8pPr>
            <a:lvl9pPr marL="3886200" indent="-228600" eaLnBrk="0" fontAlgn="base" hangingPunct="0">
              <a:spcBef>
                <a:spcPct val="30000"/>
              </a:spcBef>
              <a:spcAft>
                <a:spcPct val="0"/>
              </a:spcAft>
              <a:defRPr sz="1200">
                <a:solidFill>
                  <a:schemeClr val="tx1"/>
                </a:solidFill>
                <a:latin typeface="Arial" pitchFamily="34" charset="0"/>
              </a:defRPr>
            </a:lvl9pPr>
          </a:lstStyle>
          <a:p>
            <a:pPr eaLnBrk="1" hangingPunct="1">
              <a:spcBef>
                <a:spcPct val="0"/>
              </a:spcBef>
            </a:pPr>
            <a:fld id="{5E0C50D1-DDB4-4458-B455-1E31B0076379}" type="slidenum">
              <a:rPr lang="en-GB" altLang="fr-FR" smtClean="0"/>
              <a:pPr eaLnBrk="1" hangingPunct="1">
                <a:spcBef>
                  <a:spcPct val="0"/>
                </a:spcBef>
              </a:pPr>
              <a:t>65</a:t>
            </a:fld>
            <a:endParaRPr lang="en-GB" altLang="fr-FR" smtClean="0"/>
          </a:p>
        </p:txBody>
      </p:sp>
      <p:sp>
        <p:nvSpPr>
          <p:cNvPr id="173059" name="Rectangle 2"/>
          <p:cNvSpPr>
            <a:spLocks noGrp="1" noRot="1" noChangeAspect="1" noChangeArrowheads="1" noTextEdit="1"/>
          </p:cNvSpPr>
          <p:nvPr>
            <p:ph type="sldImg"/>
          </p:nvPr>
        </p:nvSpPr>
        <p:spPr>
          <a:ln/>
        </p:spPr>
      </p:sp>
      <p:sp>
        <p:nvSpPr>
          <p:cNvPr id="1730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fr-FR" smtClean="0"/>
          </a:p>
        </p:txBody>
      </p:sp>
    </p:spTree>
    <p:extLst>
      <p:ext uri="{BB962C8B-B14F-4D97-AF65-F5344CB8AC3E}">
        <p14:creationId xmlns:p14="http://schemas.microsoft.com/office/powerpoint/2010/main" val="324403361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pitchFamily="34" charset="0"/>
              </a:defRPr>
            </a:lvl1pPr>
            <a:lvl2pPr marL="742950" indent="-285750" eaLnBrk="0" hangingPunct="0">
              <a:spcBef>
                <a:spcPct val="30000"/>
              </a:spcBef>
              <a:defRPr sz="1200">
                <a:solidFill>
                  <a:schemeClr val="tx1"/>
                </a:solidFill>
                <a:latin typeface="Arial" pitchFamily="34" charset="0"/>
              </a:defRPr>
            </a:lvl2pPr>
            <a:lvl3pPr marL="1143000" indent="-228600" eaLnBrk="0" hangingPunct="0">
              <a:spcBef>
                <a:spcPct val="30000"/>
              </a:spcBef>
              <a:defRPr sz="1200">
                <a:solidFill>
                  <a:schemeClr val="tx1"/>
                </a:solidFill>
                <a:latin typeface="Arial" pitchFamily="34" charset="0"/>
              </a:defRPr>
            </a:lvl3pPr>
            <a:lvl4pPr marL="1600200" indent="-228600" eaLnBrk="0" hangingPunct="0">
              <a:spcBef>
                <a:spcPct val="30000"/>
              </a:spcBef>
              <a:defRPr sz="1200">
                <a:solidFill>
                  <a:schemeClr val="tx1"/>
                </a:solidFill>
                <a:latin typeface="Arial" pitchFamily="34" charset="0"/>
              </a:defRPr>
            </a:lvl4pPr>
            <a:lvl5pPr marL="2057400" indent="-228600" eaLnBrk="0" hangingPunct="0">
              <a:spcBef>
                <a:spcPct val="30000"/>
              </a:spcBef>
              <a:defRPr sz="1200">
                <a:solidFill>
                  <a:schemeClr val="tx1"/>
                </a:solidFill>
                <a:latin typeface="Arial" pitchFamily="34" charset="0"/>
              </a:defRPr>
            </a:lvl5pPr>
            <a:lvl6pPr marL="2514600" indent="-228600" eaLnBrk="0" fontAlgn="base" hangingPunct="0">
              <a:spcBef>
                <a:spcPct val="30000"/>
              </a:spcBef>
              <a:spcAft>
                <a:spcPct val="0"/>
              </a:spcAft>
              <a:defRPr sz="1200">
                <a:solidFill>
                  <a:schemeClr val="tx1"/>
                </a:solidFill>
                <a:latin typeface="Arial" pitchFamily="34" charset="0"/>
              </a:defRPr>
            </a:lvl6pPr>
            <a:lvl7pPr marL="2971800" indent="-228600" eaLnBrk="0" fontAlgn="base" hangingPunct="0">
              <a:spcBef>
                <a:spcPct val="30000"/>
              </a:spcBef>
              <a:spcAft>
                <a:spcPct val="0"/>
              </a:spcAft>
              <a:defRPr sz="1200">
                <a:solidFill>
                  <a:schemeClr val="tx1"/>
                </a:solidFill>
                <a:latin typeface="Arial" pitchFamily="34" charset="0"/>
              </a:defRPr>
            </a:lvl7pPr>
            <a:lvl8pPr marL="3429000" indent="-228600" eaLnBrk="0" fontAlgn="base" hangingPunct="0">
              <a:spcBef>
                <a:spcPct val="30000"/>
              </a:spcBef>
              <a:spcAft>
                <a:spcPct val="0"/>
              </a:spcAft>
              <a:defRPr sz="1200">
                <a:solidFill>
                  <a:schemeClr val="tx1"/>
                </a:solidFill>
                <a:latin typeface="Arial" pitchFamily="34" charset="0"/>
              </a:defRPr>
            </a:lvl8pPr>
            <a:lvl9pPr marL="3886200" indent="-228600" eaLnBrk="0" fontAlgn="base" hangingPunct="0">
              <a:spcBef>
                <a:spcPct val="30000"/>
              </a:spcBef>
              <a:spcAft>
                <a:spcPct val="0"/>
              </a:spcAft>
              <a:defRPr sz="1200">
                <a:solidFill>
                  <a:schemeClr val="tx1"/>
                </a:solidFill>
                <a:latin typeface="Arial" pitchFamily="34" charset="0"/>
              </a:defRPr>
            </a:lvl9pPr>
          </a:lstStyle>
          <a:p>
            <a:pPr eaLnBrk="1" hangingPunct="1">
              <a:spcBef>
                <a:spcPct val="0"/>
              </a:spcBef>
            </a:pPr>
            <a:fld id="{9BE464CD-0D3F-4FBC-952A-4019D482FD30}" type="slidenum">
              <a:rPr lang="en-GB" altLang="fr-FR" smtClean="0">
                <a:solidFill>
                  <a:srgbClr val="000000"/>
                </a:solidFill>
              </a:rPr>
              <a:pPr eaLnBrk="1" hangingPunct="1">
                <a:spcBef>
                  <a:spcPct val="0"/>
                </a:spcBef>
              </a:pPr>
              <a:t>66</a:t>
            </a:fld>
            <a:endParaRPr lang="en-GB" altLang="fr-FR" smtClean="0">
              <a:solidFill>
                <a:srgbClr val="000000"/>
              </a:solidFill>
            </a:endParaRPr>
          </a:p>
        </p:txBody>
      </p:sp>
      <p:sp>
        <p:nvSpPr>
          <p:cNvPr id="174083" name="Rectangle 2"/>
          <p:cNvSpPr>
            <a:spLocks noGrp="1" noRot="1" noChangeAspect="1" noChangeArrowheads="1" noTextEdit="1"/>
          </p:cNvSpPr>
          <p:nvPr>
            <p:ph type="sldImg"/>
          </p:nvPr>
        </p:nvSpPr>
        <p:spPr>
          <a:ln/>
        </p:spPr>
      </p:sp>
      <p:sp>
        <p:nvSpPr>
          <p:cNvPr id="1740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fr-FR" smtClean="0"/>
          </a:p>
        </p:txBody>
      </p:sp>
    </p:spTree>
    <p:extLst>
      <p:ext uri="{BB962C8B-B14F-4D97-AF65-F5344CB8AC3E}">
        <p14:creationId xmlns:p14="http://schemas.microsoft.com/office/powerpoint/2010/main" val="259613785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Slide Image Placeholder 1"/>
          <p:cNvSpPr>
            <a:spLocks noGrp="1" noRot="1" noChangeAspect="1" noTextEdit="1"/>
          </p:cNvSpPr>
          <p:nvPr>
            <p:ph type="sldImg"/>
          </p:nvPr>
        </p:nvSpPr>
        <p:spPr>
          <a:ln/>
        </p:spPr>
      </p:sp>
      <p:sp>
        <p:nvSpPr>
          <p:cNvPr id="17510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GB" altLang="fr-FR" smtClean="0"/>
              <a:t>Right from the start</a:t>
            </a:r>
            <a:br>
              <a:rPr lang="en-GB" altLang="fr-FR" smtClean="0"/>
            </a:br>
            <a:r>
              <a:rPr lang="en-GB" altLang="fr-FR" smtClean="0"/>
              <a:t>You were a thief</a:t>
            </a:r>
            <a:br>
              <a:rPr lang="en-GB" altLang="fr-FR" smtClean="0"/>
            </a:br>
            <a:r>
              <a:rPr lang="en-GB" altLang="fr-FR" smtClean="0"/>
              <a:t>You stole my heart</a:t>
            </a:r>
            <a:br>
              <a:rPr lang="en-GB" altLang="fr-FR" smtClean="0"/>
            </a:br>
            <a:r>
              <a:rPr lang="en-GB" altLang="fr-FR" smtClean="0"/>
              <a:t>And I your willing victim</a:t>
            </a:r>
            <a:br>
              <a:rPr lang="en-GB" altLang="fr-FR" smtClean="0"/>
            </a:br>
            <a:r>
              <a:rPr lang="en-GB" altLang="fr-FR" smtClean="0"/>
              <a:t>I let you see the parts of me</a:t>
            </a:r>
            <a:br>
              <a:rPr lang="en-GB" altLang="fr-FR" smtClean="0"/>
            </a:br>
            <a:r>
              <a:rPr lang="en-GB" altLang="fr-FR" smtClean="0"/>
              <a:t>That weren't all that pretty</a:t>
            </a:r>
            <a:br>
              <a:rPr lang="en-GB" altLang="fr-FR" smtClean="0"/>
            </a:br>
            <a:r>
              <a:rPr lang="en-GB" altLang="fr-FR" smtClean="0"/>
              <a:t>And with every touch you fixed them</a:t>
            </a:r>
            <a:br>
              <a:rPr lang="en-GB" altLang="fr-FR" smtClean="0"/>
            </a:br>
            <a:r>
              <a:rPr lang="en-GB" altLang="fr-FR" smtClean="0"/>
              <a:t/>
            </a:r>
            <a:br>
              <a:rPr lang="en-GB" altLang="fr-FR" smtClean="0"/>
            </a:br>
            <a:r>
              <a:rPr lang="en-GB" altLang="fr-FR" smtClean="0"/>
              <a:t>Now you've been talking in your sleep, oh, oh</a:t>
            </a:r>
            <a:br>
              <a:rPr lang="en-GB" altLang="fr-FR" smtClean="0"/>
            </a:br>
            <a:r>
              <a:rPr lang="en-GB" altLang="fr-FR" smtClean="0"/>
              <a:t>Things you never say to me, oh, oh</a:t>
            </a:r>
            <a:br>
              <a:rPr lang="en-GB" altLang="fr-FR" smtClean="0"/>
            </a:br>
            <a:r>
              <a:rPr lang="en-GB" altLang="fr-FR" smtClean="0"/>
              <a:t>Tell me that you've had enough</a:t>
            </a:r>
            <a:br>
              <a:rPr lang="en-GB" altLang="fr-FR" smtClean="0"/>
            </a:br>
            <a:r>
              <a:rPr lang="en-GB" altLang="fr-FR" smtClean="0"/>
              <a:t>Of our love, our love</a:t>
            </a:r>
            <a:br>
              <a:rPr lang="en-GB" altLang="fr-FR" smtClean="0"/>
            </a:br>
            <a:r>
              <a:rPr lang="en-GB" altLang="fr-FR" smtClean="0"/>
              <a:t/>
            </a:r>
            <a:br>
              <a:rPr lang="en-GB" altLang="fr-FR" smtClean="0"/>
            </a:br>
            <a:r>
              <a:rPr lang="en-GB" altLang="fr-FR" smtClean="0"/>
              <a:t>Just give me a reason</a:t>
            </a:r>
            <a:br>
              <a:rPr lang="en-GB" altLang="fr-FR" smtClean="0"/>
            </a:br>
            <a:r>
              <a:rPr lang="en-GB" altLang="fr-FR" smtClean="0"/>
              <a:t>Just a little bit's enough</a:t>
            </a:r>
            <a:br>
              <a:rPr lang="en-GB" altLang="fr-FR" smtClean="0"/>
            </a:br>
            <a:r>
              <a:rPr lang="en-GB" altLang="fr-FR" smtClean="0"/>
              <a:t>Just a second we're not broken just bent</a:t>
            </a:r>
            <a:br>
              <a:rPr lang="en-GB" altLang="fr-FR" smtClean="0"/>
            </a:br>
            <a:r>
              <a:rPr lang="en-GB" altLang="fr-FR" smtClean="0"/>
              <a:t>And we can learn to love again</a:t>
            </a:r>
            <a:br>
              <a:rPr lang="en-GB" altLang="fr-FR" smtClean="0"/>
            </a:br>
            <a:r>
              <a:rPr lang="en-GB" altLang="fr-FR" smtClean="0"/>
              <a:t>It's in the stars</a:t>
            </a:r>
            <a:br>
              <a:rPr lang="en-GB" altLang="fr-FR" smtClean="0"/>
            </a:br>
            <a:r>
              <a:rPr lang="en-GB" altLang="fr-FR" smtClean="0"/>
              <a:t>It's been written in the scars on our hearts</a:t>
            </a:r>
            <a:br>
              <a:rPr lang="en-GB" altLang="fr-FR" smtClean="0"/>
            </a:br>
            <a:r>
              <a:rPr lang="en-GB" altLang="fr-FR" smtClean="0"/>
              <a:t>We're not broken just bent</a:t>
            </a:r>
            <a:br>
              <a:rPr lang="en-GB" altLang="fr-FR" smtClean="0"/>
            </a:br>
            <a:r>
              <a:rPr lang="en-GB" altLang="fr-FR" smtClean="0"/>
              <a:t>And we can learn to love again</a:t>
            </a:r>
            <a:br>
              <a:rPr lang="en-GB" altLang="fr-FR" smtClean="0"/>
            </a:br>
            <a:r>
              <a:rPr lang="en-GB" altLang="fr-FR" smtClean="0"/>
              <a:t/>
            </a:r>
            <a:br>
              <a:rPr lang="en-GB" altLang="fr-FR" smtClean="0"/>
            </a:br>
            <a:r>
              <a:rPr lang="en-GB" altLang="fr-FR" smtClean="0"/>
              <a:t>I'm sorry I don't understand</a:t>
            </a:r>
            <a:br>
              <a:rPr lang="en-GB" altLang="fr-FR" smtClean="0"/>
            </a:br>
            <a:r>
              <a:rPr lang="en-GB" altLang="fr-FR" smtClean="0"/>
              <a:t>Where all of this is coming from</a:t>
            </a:r>
            <a:br>
              <a:rPr lang="en-GB" altLang="fr-FR" smtClean="0"/>
            </a:br>
            <a:r>
              <a:rPr lang="en-GB" altLang="fr-FR" smtClean="0"/>
              <a:t>I thought that we were fine</a:t>
            </a:r>
            <a:br>
              <a:rPr lang="en-GB" altLang="fr-FR" smtClean="0"/>
            </a:br>
            <a:r>
              <a:rPr lang="en-GB" altLang="fr-FR" smtClean="0"/>
              <a:t>(Oh, we had everything)</a:t>
            </a:r>
            <a:br>
              <a:rPr lang="en-GB" altLang="fr-FR" smtClean="0"/>
            </a:br>
            <a:r>
              <a:rPr lang="en-GB" altLang="fr-FR" smtClean="0"/>
              <a:t>Your head is running wild again</a:t>
            </a:r>
            <a:br>
              <a:rPr lang="en-GB" altLang="fr-FR" smtClean="0"/>
            </a:br>
            <a:r>
              <a:rPr lang="en-GB" altLang="fr-FR" smtClean="0"/>
              <a:t>My dear we still have everythin'</a:t>
            </a:r>
            <a:br>
              <a:rPr lang="en-GB" altLang="fr-FR" smtClean="0"/>
            </a:br>
            <a:r>
              <a:rPr lang="en-GB" altLang="fr-FR" smtClean="0"/>
              <a:t>And it's all in your mind</a:t>
            </a:r>
            <a:br>
              <a:rPr lang="en-GB" altLang="fr-FR" smtClean="0"/>
            </a:br>
            <a:r>
              <a:rPr lang="en-GB" altLang="fr-FR" smtClean="0"/>
              <a:t>(Yeah but this is happenin')</a:t>
            </a:r>
            <a:br>
              <a:rPr lang="en-GB" altLang="fr-FR" smtClean="0"/>
            </a:br>
            <a:r>
              <a:rPr lang="en-GB" altLang="fr-FR" smtClean="0"/>
              <a:t/>
            </a:r>
            <a:br>
              <a:rPr lang="en-GB" altLang="fr-FR" smtClean="0"/>
            </a:br>
            <a:r>
              <a:rPr lang="en-GB" altLang="fr-FR" smtClean="0"/>
              <a:t>You've been havin' real bad dreams, oh, oh</a:t>
            </a:r>
            <a:br>
              <a:rPr lang="en-GB" altLang="fr-FR" smtClean="0"/>
            </a:br>
            <a:r>
              <a:rPr lang="en-GB" altLang="fr-FR" smtClean="0"/>
              <a:t>You used to lie so close to me, oh, oh</a:t>
            </a:r>
            <a:br>
              <a:rPr lang="en-GB" altLang="fr-FR" smtClean="0"/>
            </a:br>
            <a:r>
              <a:rPr lang="en-GB" altLang="fr-FR" smtClean="0"/>
              <a:t>There's nothing more than empty sheets</a:t>
            </a:r>
            <a:br>
              <a:rPr lang="en-GB" altLang="fr-FR" smtClean="0"/>
            </a:br>
            <a:r>
              <a:rPr lang="en-GB" altLang="fr-FR" smtClean="0"/>
              <a:t>Between our love, our love</a:t>
            </a:r>
            <a:br>
              <a:rPr lang="en-GB" altLang="fr-FR" smtClean="0"/>
            </a:br>
            <a:r>
              <a:rPr lang="en-GB" altLang="fr-FR" smtClean="0"/>
              <a:t>Oh, our love, our love</a:t>
            </a:r>
            <a:br>
              <a:rPr lang="en-GB" altLang="fr-FR" smtClean="0"/>
            </a:br>
            <a:r>
              <a:rPr lang="en-GB" altLang="fr-FR" smtClean="0"/>
              <a:t/>
            </a:r>
            <a:br>
              <a:rPr lang="en-GB" altLang="fr-FR" smtClean="0"/>
            </a:br>
            <a:r>
              <a:rPr lang="en-GB" altLang="fr-FR" smtClean="0"/>
              <a:t>Just give me a reason</a:t>
            </a:r>
            <a:br>
              <a:rPr lang="en-GB" altLang="fr-FR" smtClean="0"/>
            </a:br>
            <a:r>
              <a:rPr lang="en-GB" altLang="fr-FR" smtClean="0"/>
              <a:t>Just a little bit's enough</a:t>
            </a:r>
            <a:br>
              <a:rPr lang="en-GB" altLang="fr-FR" smtClean="0"/>
            </a:br>
            <a:r>
              <a:rPr lang="en-GB" altLang="fr-FR" smtClean="0"/>
              <a:t>Just a second we're not broken just bent</a:t>
            </a:r>
            <a:br>
              <a:rPr lang="en-GB" altLang="fr-FR" smtClean="0"/>
            </a:br>
            <a:r>
              <a:rPr lang="en-GB" altLang="fr-FR" smtClean="0"/>
              <a:t>And we can learn to love again</a:t>
            </a:r>
            <a:br>
              <a:rPr lang="en-GB" altLang="fr-FR" smtClean="0"/>
            </a:br>
            <a:r>
              <a:rPr lang="en-GB" altLang="fr-FR" smtClean="0"/>
              <a:t>I never stopped</a:t>
            </a:r>
            <a:br>
              <a:rPr lang="en-GB" altLang="fr-FR" smtClean="0"/>
            </a:br>
            <a:r>
              <a:rPr lang="en-GB" altLang="fr-FR" smtClean="0"/>
              <a:t>You're still written in the scars on my heart</a:t>
            </a:r>
            <a:br>
              <a:rPr lang="en-GB" altLang="fr-FR" smtClean="0"/>
            </a:br>
            <a:r>
              <a:rPr lang="en-GB" altLang="fr-FR" smtClean="0"/>
              <a:t>You're not broken just bent</a:t>
            </a:r>
            <a:br>
              <a:rPr lang="en-GB" altLang="fr-FR" smtClean="0"/>
            </a:br>
            <a:r>
              <a:rPr lang="en-GB" altLang="fr-FR" smtClean="0"/>
              <a:t>And we can learn to love again</a:t>
            </a:r>
            <a:br>
              <a:rPr lang="en-GB" altLang="fr-FR" smtClean="0"/>
            </a:br>
            <a:r>
              <a:rPr lang="en-GB" altLang="fr-FR" smtClean="0"/>
              <a:t/>
            </a:r>
            <a:br>
              <a:rPr lang="en-GB" altLang="fr-FR" smtClean="0"/>
            </a:br>
            <a:r>
              <a:rPr lang="en-GB" altLang="fr-FR" smtClean="0"/>
              <a:t>Oh, tear ducts and rust</a:t>
            </a:r>
            <a:br>
              <a:rPr lang="en-GB" altLang="fr-FR" smtClean="0"/>
            </a:br>
            <a:r>
              <a:rPr lang="en-GB" altLang="fr-FR" smtClean="0"/>
              <a:t>I'll fix it for us</a:t>
            </a:r>
            <a:br>
              <a:rPr lang="en-GB" altLang="fr-FR" smtClean="0"/>
            </a:br>
            <a:r>
              <a:rPr lang="en-GB" altLang="fr-FR" smtClean="0"/>
              <a:t>We're collecting dust</a:t>
            </a:r>
            <a:br>
              <a:rPr lang="en-GB" altLang="fr-FR" smtClean="0"/>
            </a:br>
            <a:r>
              <a:rPr lang="en-GB" altLang="fr-FR" smtClean="0"/>
              <a:t>But our love's enough</a:t>
            </a:r>
            <a:br>
              <a:rPr lang="en-GB" altLang="fr-FR" smtClean="0"/>
            </a:br>
            <a:r>
              <a:rPr lang="en-GB" altLang="fr-FR" smtClean="0"/>
              <a:t>You're holding it in</a:t>
            </a:r>
            <a:br>
              <a:rPr lang="en-GB" altLang="fr-FR" smtClean="0"/>
            </a:br>
            <a:r>
              <a:rPr lang="en-GB" altLang="fr-FR" smtClean="0"/>
              <a:t>You're pouring a drink</a:t>
            </a:r>
            <a:br>
              <a:rPr lang="en-GB" altLang="fr-FR" smtClean="0"/>
            </a:br>
            <a:r>
              <a:rPr lang="en-GB" altLang="fr-FR" smtClean="0"/>
              <a:t>No nothing is as bad as it seems</a:t>
            </a:r>
            <a:br>
              <a:rPr lang="en-GB" altLang="fr-FR" smtClean="0"/>
            </a:br>
            <a:r>
              <a:rPr lang="en-GB" altLang="fr-FR" smtClean="0"/>
              <a:t>We'll come clean</a:t>
            </a:r>
            <a:br>
              <a:rPr lang="en-GB" altLang="fr-FR" smtClean="0"/>
            </a:br>
            <a:r>
              <a:rPr lang="en-GB" altLang="fr-FR" smtClean="0"/>
              <a:t/>
            </a:r>
            <a:br>
              <a:rPr lang="en-GB" altLang="fr-FR" smtClean="0"/>
            </a:br>
            <a:r>
              <a:rPr lang="en-GB" altLang="fr-FR" smtClean="0"/>
              <a:t>Just give me a reason</a:t>
            </a:r>
            <a:br>
              <a:rPr lang="en-GB" altLang="fr-FR" smtClean="0"/>
            </a:br>
            <a:r>
              <a:rPr lang="en-GB" altLang="fr-FR" smtClean="0"/>
              <a:t>Just a little bit's enough</a:t>
            </a:r>
            <a:br>
              <a:rPr lang="en-GB" altLang="fr-FR" smtClean="0"/>
            </a:br>
            <a:r>
              <a:rPr lang="en-GB" altLang="fr-FR" smtClean="0"/>
              <a:t>Just a second we're not broken just bent</a:t>
            </a:r>
            <a:br>
              <a:rPr lang="en-GB" altLang="fr-FR" smtClean="0"/>
            </a:br>
            <a:r>
              <a:rPr lang="en-GB" altLang="fr-FR" smtClean="0"/>
              <a:t>And we can learn to love again</a:t>
            </a:r>
            <a:br>
              <a:rPr lang="en-GB" altLang="fr-FR" smtClean="0"/>
            </a:br>
            <a:r>
              <a:rPr lang="en-GB" altLang="fr-FR" smtClean="0"/>
              <a:t>It's in the stars</a:t>
            </a:r>
            <a:br>
              <a:rPr lang="en-GB" altLang="fr-FR" smtClean="0"/>
            </a:br>
            <a:r>
              <a:rPr lang="en-GB" altLang="fr-FR" smtClean="0"/>
              <a:t>It's been written in the scars on our hearts</a:t>
            </a:r>
            <a:br>
              <a:rPr lang="en-GB" altLang="fr-FR" smtClean="0"/>
            </a:br>
            <a:r>
              <a:rPr lang="en-GB" altLang="fr-FR" smtClean="0"/>
              <a:t>That we're not broken just bent</a:t>
            </a:r>
            <a:br>
              <a:rPr lang="en-GB" altLang="fr-FR" smtClean="0"/>
            </a:br>
            <a:r>
              <a:rPr lang="en-GB" altLang="fr-FR" smtClean="0"/>
              <a:t>And we can learn to love again</a:t>
            </a:r>
            <a:br>
              <a:rPr lang="en-GB" altLang="fr-FR" smtClean="0"/>
            </a:br>
            <a:r>
              <a:rPr lang="en-GB" altLang="fr-FR" smtClean="0"/>
              <a:t/>
            </a:r>
            <a:br>
              <a:rPr lang="en-GB" altLang="fr-FR" smtClean="0"/>
            </a:br>
            <a:r>
              <a:rPr lang="en-GB" altLang="fr-FR" smtClean="0"/>
              <a:t>Just give me a reason</a:t>
            </a:r>
            <a:br>
              <a:rPr lang="en-GB" altLang="fr-FR" smtClean="0"/>
            </a:br>
            <a:r>
              <a:rPr lang="en-GB" altLang="fr-FR" smtClean="0"/>
              <a:t>Just a little bit's enough</a:t>
            </a:r>
            <a:br>
              <a:rPr lang="en-GB" altLang="fr-FR" smtClean="0"/>
            </a:br>
            <a:r>
              <a:rPr lang="en-GB" altLang="fr-FR" smtClean="0"/>
              <a:t>Just a second we're not broken just bent</a:t>
            </a:r>
            <a:br>
              <a:rPr lang="en-GB" altLang="fr-FR" smtClean="0"/>
            </a:br>
            <a:r>
              <a:rPr lang="en-GB" altLang="fr-FR" smtClean="0"/>
              <a:t>And we can learn to love again</a:t>
            </a:r>
            <a:br>
              <a:rPr lang="en-GB" altLang="fr-FR" smtClean="0"/>
            </a:br>
            <a:r>
              <a:rPr lang="en-GB" altLang="fr-FR" smtClean="0"/>
              <a:t>It's in the stars</a:t>
            </a:r>
            <a:br>
              <a:rPr lang="en-GB" altLang="fr-FR" smtClean="0"/>
            </a:br>
            <a:r>
              <a:rPr lang="en-GB" altLang="fr-FR" smtClean="0"/>
              <a:t>It's been written in the scars on our hearts</a:t>
            </a:r>
            <a:br>
              <a:rPr lang="en-GB" altLang="fr-FR" smtClean="0"/>
            </a:br>
            <a:r>
              <a:rPr lang="en-GB" altLang="fr-FR" smtClean="0"/>
              <a:t>That we're not broken just bent</a:t>
            </a:r>
            <a:br>
              <a:rPr lang="en-GB" altLang="fr-FR" smtClean="0"/>
            </a:br>
            <a:r>
              <a:rPr lang="en-GB" altLang="fr-FR" smtClean="0"/>
              <a:t>And we can learn to love again</a:t>
            </a:r>
            <a:br>
              <a:rPr lang="en-GB" altLang="fr-FR" smtClean="0"/>
            </a:br>
            <a:r>
              <a:rPr lang="en-GB" altLang="fr-FR" smtClean="0"/>
              <a:t/>
            </a:r>
            <a:br>
              <a:rPr lang="en-GB" altLang="fr-FR" smtClean="0"/>
            </a:br>
            <a:r>
              <a:rPr lang="en-GB" altLang="fr-FR" smtClean="0"/>
              <a:t>Oh, we can learn to love again</a:t>
            </a:r>
            <a:br>
              <a:rPr lang="en-GB" altLang="fr-FR" smtClean="0"/>
            </a:br>
            <a:r>
              <a:rPr lang="en-GB" altLang="fr-FR" smtClean="0"/>
              <a:t>Oh, we can learn to love again</a:t>
            </a:r>
            <a:br>
              <a:rPr lang="en-GB" altLang="fr-FR" smtClean="0"/>
            </a:br>
            <a:r>
              <a:rPr lang="en-GB" altLang="fr-FR" smtClean="0"/>
              <a:t>Oh, oh, that we're not broken just bent</a:t>
            </a:r>
            <a:br>
              <a:rPr lang="en-GB" altLang="fr-FR" smtClean="0"/>
            </a:br>
            <a:r>
              <a:rPr lang="en-GB" altLang="fr-FR" smtClean="0"/>
              <a:t>And we can learn to love again </a:t>
            </a:r>
          </a:p>
          <a:p>
            <a:r>
              <a:rPr lang="en-GB" altLang="fr-FR" smtClean="0"/>
              <a:t/>
            </a:r>
            <a:br>
              <a:rPr lang="en-GB" altLang="fr-FR" smtClean="0"/>
            </a:br>
            <a:r>
              <a:rPr lang="en-GB" altLang="fr-FR" smtClean="0"/>
              <a:t/>
            </a:r>
            <a:br>
              <a:rPr lang="en-GB" altLang="fr-FR" smtClean="0"/>
            </a:br>
            <a:r>
              <a:rPr lang="en-GB" altLang="fr-FR" smtClean="0"/>
              <a:t/>
            </a:r>
            <a:br>
              <a:rPr lang="en-GB" altLang="fr-FR" smtClean="0"/>
            </a:br>
            <a:r>
              <a:rPr lang="en-GB" altLang="fr-FR" smtClean="0"/>
              <a:t/>
            </a:r>
            <a:br>
              <a:rPr lang="en-GB" altLang="fr-FR" smtClean="0"/>
            </a:br>
            <a:endParaRPr lang="en-GB" altLang="fr-FR" smtClean="0"/>
          </a:p>
        </p:txBody>
      </p:sp>
      <p:sp>
        <p:nvSpPr>
          <p:cNvPr id="175108" name="Footer Placeholder 3"/>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pitchFamily="34" charset="0"/>
              </a:defRPr>
            </a:lvl1pPr>
            <a:lvl2pPr marL="742950" indent="-285750" eaLnBrk="0" hangingPunct="0">
              <a:spcBef>
                <a:spcPct val="30000"/>
              </a:spcBef>
              <a:defRPr sz="1200">
                <a:solidFill>
                  <a:schemeClr val="tx1"/>
                </a:solidFill>
                <a:latin typeface="Arial" pitchFamily="34" charset="0"/>
              </a:defRPr>
            </a:lvl2pPr>
            <a:lvl3pPr marL="1143000" indent="-228600" eaLnBrk="0" hangingPunct="0">
              <a:spcBef>
                <a:spcPct val="30000"/>
              </a:spcBef>
              <a:defRPr sz="1200">
                <a:solidFill>
                  <a:schemeClr val="tx1"/>
                </a:solidFill>
                <a:latin typeface="Arial" pitchFamily="34" charset="0"/>
              </a:defRPr>
            </a:lvl3pPr>
            <a:lvl4pPr marL="1600200" indent="-228600" eaLnBrk="0" hangingPunct="0">
              <a:spcBef>
                <a:spcPct val="30000"/>
              </a:spcBef>
              <a:defRPr sz="1200">
                <a:solidFill>
                  <a:schemeClr val="tx1"/>
                </a:solidFill>
                <a:latin typeface="Arial" pitchFamily="34" charset="0"/>
              </a:defRPr>
            </a:lvl4pPr>
            <a:lvl5pPr marL="2057400" indent="-228600" eaLnBrk="0" hangingPunct="0">
              <a:spcBef>
                <a:spcPct val="30000"/>
              </a:spcBef>
              <a:defRPr sz="1200">
                <a:solidFill>
                  <a:schemeClr val="tx1"/>
                </a:solidFill>
                <a:latin typeface="Arial" pitchFamily="34" charset="0"/>
              </a:defRPr>
            </a:lvl5pPr>
            <a:lvl6pPr marL="2514600" indent="-228600" eaLnBrk="0" fontAlgn="base" hangingPunct="0">
              <a:spcBef>
                <a:spcPct val="30000"/>
              </a:spcBef>
              <a:spcAft>
                <a:spcPct val="0"/>
              </a:spcAft>
              <a:defRPr sz="1200">
                <a:solidFill>
                  <a:schemeClr val="tx1"/>
                </a:solidFill>
                <a:latin typeface="Arial" pitchFamily="34" charset="0"/>
              </a:defRPr>
            </a:lvl6pPr>
            <a:lvl7pPr marL="2971800" indent="-228600" eaLnBrk="0" fontAlgn="base" hangingPunct="0">
              <a:spcBef>
                <a:spcPct val="30000"/>
              </a:spcBef>
              <a:spcAft>
                <a:spcPct val="0"/>
              </a:spcAft>
              <a:defRPr sz="1200">
                <a:solidFill>
                  <a:schemeClr val="tx1"/>
                </a:solidFill>
                <a:latin typeface="Arial" pitchFamily="34" charset="0"/>
              </a:defRPr>
            </a:lvl7pPr>
            <a:lvl8pPr marL="3429000" indent="-228600" eaLnBrk="0" fontAlgn="base" hangingPunct="0">
              <a:spcBef>
                <a:spcPct val="30000"/>
              </a:spcBef>
              <a:spcAft>
                <a:spcPct val="0"/>
              </a:spcAft>
              <a:defRPr sz="1200">
                <a:solidFill>
                  <a:schemeClr val="tx1"/>
                </a:solidFill>
                <a:latin typeface="Arial" pitchFamily="34" charset="0"/>
              </a:defRPr>
            </a:lvl8pPr>
            <a:lvl9pPr marL="3886200" indent="-228600" eaLnBrk="0" fontAlgn="base" hangingPunct="0">
              <a:spcBef>
                <a:spcPct val="30000"/>
              </a:spcBef>
              <a:spcAft>
                <a:spcPct val="0"/>
              </a:spcAft>
              <a:defRPr sz="1200">
                <a:solidFill>
                  <a:schemeClr val="tx1"/>
                </a:solidFill>
                <a:latin typeface="Arial" pitchFamily="34" charset="0"/>
              </a:defRPr>
            </a:lvl9pPr>
          </a:lstStyle>
          <a:p>
            <a:pPr eaLnBrk="1" hangingPunct="1">
              <a:spcBef>
                <a:spcPct val="0"/>
              </a:spcBef>
            </a:pPr>
            <a:r>
              <a:rPr lang="en-GB" altLang="fr-FR" smtClean="0">
                <a:solidFill>
                  <a:srgbClr val="000000"/>
                </a:solidFill>
              </a:rPr>
              <a:t>Chanel Accelerated Closing</a:t>
            </a:r>
          </a:p>
        </p:txBody>
      </p:sp>
      <p:sp>
        <p:nvSpPr>
          <p:cNvPr id="175109" name="Slide Number Placeholder 4"/>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pitchFamily="34" charset="0"/>
              </a:defRPr>
            </a:lvl1pPr>
            <a:lvl2pPr marL="742950" indent="-285750" eaLnBrk="0" hangingPunct="0">
              <a:spcBef>
                <a:spcPct val="30000"/>
              </a:spcBef>
              <a:defRPr sz="1200">
                <a:solidFill>
                  <a:schemeClr val="tx1"/>
                </a:solidFill>
                <a:latin typeface="Arial" pitchFamily="34" charset="0"/>
              </a:defRPr>
            </a:lvl2pPr>
            <a:lvl3pPr marL="1143000" indent="-228600" eaLnBrk="0" hangingPunct="0">
              <a:spcBef>
                <a:spcPct val="30000"/>
              </a:spcBef>
              <a:defRPr sz="1200">
                <a:solidFill>
                  <a:schemeClr val="tx1"/>
                </a:solidFill>
                <a:latin typeface="Arial" pitchFamily="34" charset="0"/>
              </a:defRPr>
            </a:lvl3pPr>
            <a:lvl4pPr marL="1600200" indent="-228600" eaLnBrk="0" hangingPunct="0">
              <a:spcBef>
                <a:spcPct val="30000"/>
              </a:spcBef>
              <a:defRPr sz="1200">
                <a:solidFill>
                  <a:schemeClr val="tx1"/>
                </a:solidFill>
                <a:latin typeface="Arial" pitchFamily="34" charset="0"/>
              </a:defRPr>
            </a:lvl4pPr>
            <a:lvl5pPr marL="2057400" indent="-228600" eaLnBrk="0" hangingPunct="0">
              <a:spcBef>
                <a:spcPct val="30000"/>
              </a:spcBef>
              <a:defRPr sz="1200">
                <a:solidFill>
                  <a:schemeClr val="tx1"/>
                </a:solidFill>
                <a:latin typeface="Arial" pitchFamily="34" charset="0"/>
              </a:defRPr>
            </a:lvl5pPr>
            <a:lvl6pPr marL="2514600" indent="-228600" eaLnBrk="0" fontAlgn="base" hangingPunct="0">
              <a:spcBef>
                <a:spcPct val="30000"/>
              </a:spcBef>
              <a:spcAft>
                <a:spcPct val="0"/>
              </a:spcAft>
              <a:defRPr sz="1200">
                <a:solidFill>
                  <a:schemeClr val="tx1"/>
                </a:solidFill>
                <a:latin typeface="Arial" pitchFamily="34" charset="0"/>
              </a:defRPr>
            </a:lvl6pPr>
            <a:lvl7pPr marL="2971800" indent="-228600" eaLnBrk="0" fontAlgn="base" hangingPunct="0">
              <a:spcBef>
                <a:spcPct val="30000"/>
              </a:spcBef>
              <a:spcAft>
                <a:spcPct val="0"/>
              </a:spcAft>
              <a:defRPr sz="1200">
                <a:solidFill>
                  <a:schemeClr val="tx1"/>
                </a:solidFill>
                <a:latin typeface="Arial" pitchFamily="34" charset="0"/>
              </a:defRPr>
            </a:lvl7pPr>
            <a:lvl8pPr marL="3429000" indent="-228600" eaLnBrk="0" fontAlgn="base" hangingPunct="0">
              <a:spcBef>
                <a:spcPct val="30000"/>
              </a:spcBef>
              <a:spcAft>
                <a:spcPct val="0"/>
              </a:spcAft>
              <a:defRPr sz="1200">
                <a:solidFill>
                  <a:schemeClr val="tx1"/>
                </a:solidFill>
                <a:latin typeface="Arial" pitchFamily="34" charset="0"/>
              </a:defRPr>
            </a:lvl8pPr>
            <a:lvl9pPr marL="3886200" indent="-228600" eaLnBrk="0" fontAlgn="base" hangingPunct="0">
              <a:spcBef>
                <a:spcPct val="30000"/>
              </a:spcBef>
              <a:spcAft>
                <a:spcPct val="0"/>
              </a:spcAft>
              <a:defRPr sz="1200">
                <a:solidFill>
                  <a:schemeClr val="tx1"/>
                </a:solidFill>
                <a:latin typeface="Arial" pitchFamily="34" charset="0"/>
              </a:defRPr>
            </a:lvl9pPr>
          </a:lstStyle>
          <a:p>
            <a:pPr eaLnBrk="1" hangingPunct="1">
              <a:spcBef>
                <a:spcPct val="0"/>
              </a:spcBef>
            </a:pPr>
            <a:fld id="{B2B1C93B-8207-4190-9E01-5D65FA4C8056}" type="slidenum">
              <a:rPr lang="en-GB" altLang="fr-FR" smtClean="0">
                <a:solidFill>
                  <a:srgbClr val="000000"/>
                </a:solidFill>
              </a:rPr>
              <a:pPr eaLnBrk="1" hangingPunct="1">
                <a:spcBef>
                  <a:spcPct val="0"/>
                </a:spcBef>
              </a:pPr>
              <a:t>67</a:t>
            </a:fld>
            <a:endParaRPr lang="en-GB" altLang="fr-FR" smtClean="0">
              <a:solidFill>
                <a:srgbClr val="000000"/>
              </a:solidFill>
            </a:endParaRPr>
          </a:p>
        </p:txBody>
      </p:sp>
    </p:spTree>
    <p:extLst>
      <p:ext uri="{BB962C8B-B14F-4D97-AF65-F5344CB8AC3E}">
        <p14:creationId xmlns:p14="http://schemas.microsoft.com/office/powerpoint/2010/main" val="289094955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Slide Image Placeholder 1"/>
          <p:cNvSpPr>
            <a:spLocks noGrp="1" noRot="1" noChangeAspect="1" noTextEdit="1"/>
          </p:cNvSpPr>
          <p:nvPr>
            <p:ph type="sldImg"/>
          </p:nvPr>
        </p:nvSpPr>
        <p:spPr>
          <a:ln/>
        </p:spPr>
      </p:sp>
      <p:sp>
        <p:nvSpPr>
          <p:cNvPr id="17613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GB" altLang="fr-FR" sz="1100" smtClean="0"/>
              <a:t>The general perception is that while there is an expenses policy, anything goes because Chanel is not a “poor” business and is not looking to cut costs</a:t>
            </a:r>
          </a:p>
          <a:p>
            <a:endParaRPr lang="en-GB" altLang="fr-FR" smtClean="0"/>
          </a:p>
        </p:txBody>
      </p:sp>
      <p:sp>
        <p:nvSpPr>
          <p:cNvPr id="176132" name="Footer Placeholder 3"/>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pitchFamily="34" charset="0"/>
              </a:defRPr>
            </a:lvl1pPr>
            <a:lvl2pPr marL="742950" indent="-285750" eaLnBrk="0" hangingPunct="0">
              <a:spcBef>
                <a:spcPct val="30000"/>
              </a:spcBef>
              <a:defRPr sz="1200">
                <a:solidFill>
                  <a:schemeClr val="tx1"/>
                </a:solidFill>
                <a:latin typeface="Arial" pitchFamily="34" charset="0"/>
              </a:defRPr>
            </a:lvl2pPr>
            <a:lvl3pPr marL="1143000" indent="-228600" eaLnBrk="0" hangingPunct="0">
              <a:spcBef>
                <a:spcPct val="30000"/>
              </a:spcBef>
              <a:defRPr sz="1200">
                <a:solidFill>
                  <a:schemeClr val="tx1"/>
                </a:solidFill>
                <a:latin typeface="Arial" pitchFamily="34" charset="0"/>
              </a:defRPr>
            </a:lvl3pPr>
            <a:lvl4pPr marL="1600200" indent="-228600" eaLnBrk="0" hangingPunct="0">
              <a:spcBef>
                <a:spcPct val="30000"/>
              </a:spcBef>
              <a:defRPr sz="1200">
                <a:solidFill>
                  <a:schemeClr val="tx1"/>
                </a:solidFill>
                <a:latin typeface="Arial" pitchFamily="34" charset="0"/>
              </a:defRPr>
            </a:lvl4pPr>
            <a:lvl5pPr marL="2057400" indent="-228600" eaLnBrk="0" hangingPunct="0">
              <a:spcBef>
                <a:spcPct val="30000"/>
              </a:spcBef>
              <a:defRPr sz="1200">
                <a:solidFill>
                  <a:schemeClr val="tx1"/>
                </a:solidFill>
                <a:latin typeface="Arial" pitchFamily="34" charset="0"/>
              </a:defRPr>
            </a:lvl5pPr>
            <a:lvl6pPr marL="2514600" indent="-228600" eaLnBrk="0" fontAlgn="base" hangingPunct="0">
              <a:spcBef>
                <a:spcPct val="30000"/>
              </a:spcBef>
              <a:spcAft>
                <a:spcPct val="0"/>
              </a:spcAft>
              <a:defRPr sz="1200">
                <a:solidFill>
                  <a:schemeClr val="tx1"/>
                </a:solidFill>
                <a:latin typeface="Arial" pitchFamily="34" charset="0"/>
              </a:defRPr>
            </a:lvl6pPr>
            <a:lvl7pPr marL="2971800" indent="-228600" eaLnBrk="0" fontAlgn="base" hangingPunct="0">
              <a:spcBef>
                <a:spcPct val="30000"/>
              </a:spcBef>
              <a:spcAft>
                <a:spcPct val="0"/>
              </a:spcAft>
              <a:defRPr sz="1200">
                <a:solidFill>
                  <a:schemeClr val="tx1"/>
                </a:solidFill>
                <a:latin typeface="Arial" pitchFamily="34" charset="0"/>
              </a:defRPr>
            </a:lvl7pPr>
            <a:lvl8pPr marL="3429000" indent="-228600" eaLnBrk="0" fontAlgn="base" hangingPunct="0">
              <a:spcBef>
                <a:spcPct val="30000"/>
              </a:spcBef>
              <a:spcAft>
                <a:spcPct val="0"/>
              </a:spcAft>
              <a:defRPr sz="1200">
                <a:solidFill>
                  <a:schemeClr val="tx1"/>
                </a:solidFill>
                <a:latin typeface="Arial" pitchFamily="34" charset="0"/>
              </a:defRPr>
            </a:lvl8pPr>
            <a:lvl9pPr marL="3886200" indent="-228600" eaLnBrk="0" fontAlgn="base" hangingPunct="0">
              <a:spcBef>
                <a:spcPct val="30000"/>
              </a:spcBef>
              <a:spcAft>
                <a:spcPct val="0"/>
              </a:spcAft>
              <a:defRPr sz="1200">
                <a:solidFill>
                  <a:schemeClr val="tx1"/>
                </a:solidFill>
                <a:latin typeface="Arial" pitchFamily="34" charset="0"/>
              </a:defRPr>
            </a:lvl9pPr>
          </a:lstStyle>
          <a:p>
            <a:pPr eaLnBrk="1" hangingPunct="1">
              <a:spcBef>
                <a:spcPct val="0"/>
              </a:spcBef>
            </a:pPr>
            <a:r>
              <a:rPr lang="en-GB" altLang="fr-FR" smtClean="0">
                <a:solidFill>
                  <a:srgbClr val="000000"/>
                </a:solidFill>
              </a:rPr>
              <a:t>Chanel Accelerated Closing</a:t>
            </a:r>
          </a:p>
        </p:txBody>
      </p:sp>
      <p:sp>
        <p:nvSpPr>
          <p:cNvPr id="176133" name="Slide Number Placeholder 4"/>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pitchFamily="34" charset="0"/>
              </a:defRPr>
            </a:lvl1pPr>
            <a:lvl2pPr marL="742950" indent="-285750" eaLnBrk="0" hangingPunct="0">
              <a:spcBef>
                <a:spcPct val="30000"/>
              </a:spcBef>
              <a:defRPr sz="1200">
                <a:solidFill>
                  <a:schemeClr val="tx1"/>
                </a:solidFill>
                <a:latin typeface="Arial" pitchFamily="34" charset="0"/>
              </a:defRPr>
            </a:lvl2pPr>
            <a:lvl3pPr marL="1143000" indent="-228600" eaLnBrk="0" hangingPunct="0">
              <a:spcBef>
                <a:spcPct val="30000"/>
              </a:spcBef>
              <a:defRPr sz="1200">
                <a:solidFill>
                  <a:schemeClr val="tx1"/>
                </a:solidFill>
                <a:latin typeface="Arial" pitchFamily="34" charset="0"/>
              </a:defRPr>
            </a:lvl3pPr>
            <a:lvl4pPr marL="1600200" indent="-228600" eaLnBrk="0" hangingPunct="0">
              <a:spcBef>
                <a:spcPct val="30000"/>
              </a:spcBef>
              <a:defRPr sz="1200">
                <a:solidFill>
                  <a:schemeClr val="tx1"/>
                </a:solidFill>
                <a:latin typeface="Arial" pitchFamily="34" charset="0"/>
              </a:defRPr>
            </a:lvl4pPr>
            <a:lvl5pPr marL="2057400" indent="-228600" eaLnBrk="0" hangingPunct="0">
              <a:spcBef>
                <a:spcPct val="30000"/>
              </a:spcBef>
              <a:defRPr sz="1200">
                <a:solidFill>
                  <a:schemeClr val="tx1"/>
                </a:solidFill>
                <a:latin typeface="Arial" pitchFamily="34" charset="0"/>
              </a:defRPr>
            </a:lvl5pPr>
            <a:lvl6pPr marL="2514600" indent="-228600" eaLnBrk="0" fontAlgn="base" hangingPunct="0">
              <a:spcBef>
                <a:spcPct val="30000"/>
              </a:spcBef>
              <a:spcAft>
                <a:spcPct val="0"/>
              </a:spcAft>
              <a:defRPr sz="1200">
                <a:solidFill>
                  <a:schemeClr val="tx1"/>
                </a:solidFill>
                <a:latin typeface="Arial" pitchFamily="34" charset="0"/>
              </a:defRPr>
            </a:lvl6pPr>
            <a:lvl7pPr marL="2971800" indent="-228600" eaLnBrk="0" fontAlgn="base" hangingPunct="0">
              <a:spcBef>
                <a:spcPct val="30000"/>
              </a:spcBef>
              <a:spcAft>
                <a:spcPct val="0"/>
              </a:spcAft>
              <a:defRPr sz="1200">
                <a:solidFill>
                  <a:schemeClr val="tx1"/>
                </a:solidFill>
                <a:latin typeface="Arial" pitchFamily="34" charset="0"/>
              </a:defRPr>
            </a:lvl7pPr>
            <a:lvl8pPr marL="3429000" indent="-228600" eaLnBrk="0" fontAlgn="base" hangingPunct="0">
              <a:spcBef>
                <a:spcPct val="30000"/>
              </a:spcBef>
              <a:spcAft>
                <a:spcPct val="0"/>
              </a:spcAft>
              <a:defRPr sz="1200">
                <a:solidFill>
                  <a:schemeClr val="tx1"/>
                </a:solidFill>
                <a:latin typeface="Arial" pitchFamily="34" charset="0"/>
              </a:defRPr>
            </a:lvl8pPr>
            <a:lvl9pPr marL="3886200" indent="-228600" eaLnBrk="0" fontAlgn="base" hangingPunct="0">
              <a:spcBef>
                <a:spcPct val="30000"/>
              </a:spcBef>
              <a:spcAft>
                <a:spcPct val="0"/>
              </a:spcAft>
              <a:defRPr sz="1200">
                <a:solidFill>
                  <a:schemeClr val="tx1"/>
                </a:solidFill>
                <a:latin typeface="Arial" pitchFamily="34" charset="0"/>
              </a:defRPr>
            </a:lvl9pPr>
          </a:lstStyle>
          <a:p>
            <a:pPr eaLnBrk="1" hangingPunct="1">
              <a:spcBef>
                <a:spcPct val="0"/>
              </a:spcBef>
            </a:pPr>
            <a:fld id="{55C25FD1-26F8-4331-BE2C-CAB12EC03E37}" type="slidenum">
              <a:rPr lang="en-GB" altLang="fr-FR" smtClean="0">
                <a:solidFill>
                  <a:srgbClr val="000000"/>
                </a:solidFill>
              </a:rPr>
              <a:pPr eaLnBrk="1" hangingPunct="1">
                <a:spcBef>
                  <a:spcPct val="0"/>
                </a:spcBef>
              </a:pPr>
              <a:t>69</a:t>
            </a:fld>
            <a:endParaRPr lang="en-GB" altLang="fr-FR" smtClean="0">
              <a:solidFill>
                <a:srgbClr val="000000"/>
              </a:solidFill>
            </a:endParaRPr>
          </a:p>
        </p:txBody>
      </p:sp>
    </p:spTree>
    <p:extLst>
      <p:ext uri="{BB962C8B-B14F-4D97-AF65-F5344CB8AC3E}">
        <p14:creationId xmlns:p14="http://schemas.microsoft.com/office/powerpoint/2010/main" val="26625003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Slide Image Placeholder 1"/>
          <p:cNvSpPr>
            <a:spLocks noGrp="1" noRot="1" noChangeAspect="1" noTextEdit="1"/>
          </p:cNvSpPr>
          <p:nvPr>
            <p:ph type="sldImg"/>
          </p:nvPr>
        </p:nvSpPr>
        <p:spPr>
          <a:ln/>
        </p:spPr>
      </p:sp>
      <p:sp>
        <p:nvSpPr>
          <p:cNvPr id="14848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GB" altLang="fr-FR" smtClean="0"/>
              <a:t>Trainer/Facilitator to lead discussion about possible areas of conflict between customer needs &amp; business needs</a:t>
            </a:r>
          </a:p>
        </p:txBody>
      </p:sp>
      <p:sp>
        <p:nvSpPr>
          <p:cNvPr id="14848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pitchFamily="34" charset="0"/>
              </a:defRPr>
            </a:lvl1pPr>
            <a:lvl2pPr marL="742950" indent="-285750" eaLnBrk="0" hangingPunct="0">
              <a:spcBef>
                <a:spcPct val="30000"/>
              </a:spcBef>
              <a:defRPr sz="1200">
                <a:solidFill>
                  <a:schemeClr val="tx1"/>
                </a:solidFill>
                <a:latin typeface="Arial" pitchFamily="34" charset="0"/>
              </a:defRPr>
            </a:lvl2pPr>
            <a:lvl3pPr marL="1143000" indent="-228600" eaLnBrk="0" hangingPunct="0">
              <a:spcBef>
                <a:spcPct val="30000"/>
              </a:spcBef>
              <a:defRPr sz="1200">
                <a:solidFill>
                  <a:schemeClr val="tx1"/>
                </a:solidFill>
                <a:latin typeface="Arial" pitchFamily="34" charset="0"/>
              </a:defRPr>
            </a:lvl3pPr>
            <a:lvl4pPr marL="1600200" indent="-228600" eaLnBrk="0" hangingPunct="0">
              <a:spcBef>
                <a:spcPct val="30000"/>
              </a:spcBef>
              <a:defRPr sz="1200">
                <a:solidFill>
                  <a:schemeClr val="tx1"/>
                </a:solidFill>
                <a:latin typeface="Arial" pitchFamily="34" charset="0"/>
              </a:defRPr>
            </a:lvl4pPr>
            <a:lvl5pPr marL="2057400" indent="-228600" eaLnBrk="0" hangingPunct="0">
              <a:spcBef>
                <a:spcPct val="30000"/>
              </a:spcBef>
              <a:defRPr sz="1200">
                <a:solidFill>
                  <a:schemeClr val="tx1"/>
                </a:solidFill>
                <a:latin typeface="Arial" pitchFamily="34" charset="0"/>
              </a:defRPr>
            </a:lvl5pPr>
            <a:lvl6pPr marL="2514600" indent="-228600" eaLnBrk="0" fontAlgn="base" hangingPunct="0">
              <a:spcBef>
                <a:spcPct val="30000"/>
              </a:spcBef>
              <a:spcAft>
                <a:spcPct val="0"/>
              </a:spcAft>
              <a:defRPr sz="1200">
                <a:solidFill>
                  <a:schemeClr val="tx1"/>
                </a:solidFill>
                <a:latin typeface="Arial" pitchFamily="34" charset="0"/>
              </a:defRPr>
            </a:lvl6pPr>
            <a:lvl7pPr marL="2971800" indent="-228600" eaLnBrk="0" fontAlgn="base" hangingPunct="0">
              <a:spcBef>
                <a:spcPct val="30000"/>
              </a:spcBef>
              <a:spcAft>
                <a:spcPct val="0"/>
              </a:spcAft>
              <a:defRPr sz="1200">
                <a:solidFill>
                  <a:schemeClr val="tx1"/>
                </a:solidFill>
                <a:latin typeface="Arial" pitchFamily="34" charset="0"/>
              </a:defRPr>
            </a:lvl7pPr>
            <a:lvl8pPr marL="3429000" indent="-228600" eaLnBrk="0" fontAlgn="base" hangingPunct="0">
              <a:spcBef>
                <a:spcPct val="30000"/>
              </a:spcBef>
              <a:spcAft>
                <a:spcPct val="0"/>
              </a:spcAft>
              <a:defRPr sz="1200">
                <a:solidFill>
                  <a:schemeClr val="tx1"/>
                </a:solidFill>
                <a:latin typeface="Arial" pitchFamily="34" charset="0"/>
              </a:defRPr>
            </a:lvl8pPr>
            <a:lvl9pPr marL="3886200" indent="-228600" eaLnBrk="0" fontAlgn="base" hangingPunct="0">
              <a:spcBef>
                <a:spcPct val="30000"/>
              </a:spcBef>
              <a:spcAft>
                <a:spcPct val="0"/>
              </a:spcAft>
              <a:defRPr sz="1200">
                <a:solidFill>
                  <a:schemeClr val="tx1"/>
                </a:solidFill>
                <a:latin typeface="Arial" pitchFamily="34" charset="0"/>
              </a:defRPr>
            </a:lvl9pPr>
          </a:lstStyle>
          <a:p>
            <a:pPr eaLnBrk="1" hangingPunct="1">
              <a:spcBef>
                <a:spcPct val="0"/>
              </a:spcBef>
            </a:pPr>
            <a:fld id="{A71417B8-8EE2-4F30-B38A-7100BFCEF681}" type="slidenum">
              <a:rPr lang="en-GB" altLang="fr-FR" smtClean="0">
                <a:solidFill>
                  <a:srgbClr val="000000"/>
                </a:solidFill>
              </a:rPr>
              <a:pPr eaLnBrk="1" hangingPunct="1">
                <a:spcBef>
                  <a:spcPct val="0"/>
                </a:spcBef>
              </a:pPr>
              <a:t>8</a:t>
            </a:fld>
            <a:endParaRPr lang="en-GB" altLang="fr-FR" smtClean="0">
              <a:solidFill>
                <a:srgbClr val="000000"/>
              </a:solidFill>
            </a:endParaRPr>
          </a:p>
        </p:txBody>
      </p:sp>
    </p:spTree>
    <p:extLst>
      <p:ext uri="{BB962C8B-B14F-4D97-AF65-F5344CB8AC3E}">
        <p14:creationId xmlns:p14="http://schemas.microsoft.com/office/powerpoint/2010/main" val="365573359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p:spPr>
        <p:txBody>
          <a:bodyPr/>
          <a:lstStyle/>
          <a:p>
            <a:fld id="{A928744F-5F69-4DBC-96B3-AAE29D89FE80}" type="slidenum">
              <a:rPr lang="en-GB">
                <a:solidFill>
                  <a:prstClr val="black"/>
                </a:solidFill>
              </a:rPr>
              <a:pPr/>
              <a:t>70</a:t>
            </a:fld>
            <a:endParaRPr lang="en-GB">
              <a:solidFill>
                <a:prstClr val="black"/>
              </a:solidFill>
            </a:endParaRPr>
          </a:p>
        </p:txBody>
      </p:sp>
      <p:sp>
        <p:nvSpPr>
          <p:cNvPr id="9219" name="Rectangle 2"/>
          <p:cNvSpPr>
            <a:spLocks noGrp="1" noRot="1" noChangeAspect="1" noChangeArrowheads="1" noTextEdit="1"/>
          </p:cNvSpPr>
          <p:nvPr>
            <p:ph type="sldImg"/>
          </p:nvPr>
        </p:nvSpPr>
        <p:spPr>
          <a:ln/>
        </p:spPr>
      </p:sp>
      <p:sp>
        <p:nvSpPr>
          <p:cNvPr id="9220" name="Rectangle 3"/>
          <p:cNvSpPr>
            <a:spLocks noGrp="1" noChangeArrowheads="1"/>
          </p:cNvSpPr>
          <p:nvPr>
            <p:ph type="body" idx="1"/>
          </p:nvPr>
        </p:nvSpPr>
        <p:spPr>
          <a:noFill/>
          <a:ln/>
        </p:spPr>
        <p:txBody>
          <a:bodyPr/>
          <a:lstStyle/>
          <a:p>
            <a:pPr eaLnBrk="1" hangingPunct="1"/>
            <a:endParaRPr lang="en-US" smtClean="0">
              <a:latin typeface="Arial" pitchFamily="34" charset="0"/>
            </a:endParaRPr>
          </a:p>
        </p:txBody>
      </p:sp>
    </p:spTree>
    <p:extLst>
      <p:ext uri="{BB962C8B-B14F-4D97-AF65-F5344CB8AC3E}">
        <p14:creationId xmlns:p14="http://schemas.microsoft.com/office/powerpoint/2010/main" val="415207550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7"/>
          <p:cNvSpPr>
            <a:spLocks noGrp="1" noChangeArrowheads="1"/>
          </p:cNvSpPr>
          <p:nvPr>
            <p:ph type="sldNum" sz="quarter" idx="5"/>
          </p:nvPr>
        </p:nvSpPr>
        <p:spPr>
          <a:noFill/>
        </p:spPr>
        <p:txBody>
          <a:bodyPr/>
          <a:lstStyle/>
          <a:p>
            <a:fld id="{ACCB8468-AB63-4533-A4E4-23CCE09FF7E4}" type="slidenum">
              <a:rPr lang="en-GB">
                <a:solidFill>
                  <a:prstClr val="black"/>
                </a:solidFill>
              </a:rPr>
              <a:pPr/>
              <a:t>71</a:t>
            </a:fld>
            <a:endParaRPr lang="en-GB">
              <a:solidFill>
                <a:prstClr val="black"/>
              </a:solidFill>
            </a:endParaRPr>
          </a:p>
        </p:txBody>
      </p:sp>
      <p:sp>
        <p:nvSpPr>
          <p:cNvPr id="8195" name="Rectangle 2"/>
          <p:cNvSpPr>
            <a:spLocks noGrp="1" noRot="1" noChangeAspect="1" noChangeArrowheads="1" noTextEdit="1"/>
          </p:cNvSpPr>
          <p:nvPr>
            <p:ph type="sldImg"/>
          </p:nvPr>
        </p:nvSpPr>
        <p:spPr>
          <a:ln/>
        </p:spPr>
      </p:sp>
      <p:sp>
        <p:nvSpPr>
          <p:cNvPr id="8196" name="Rectangle 3"/>
          <p:cNvSpPr>
            <a:spLocks noGrp="1" noChangeArrowheads="1"/>
          </p:cNvSpPr>
          <p:nvPr>
            <p:ph type="body" idx="1"/>
          </p:nvPr>
        </p:nvSpPr>
        <p:spPr>
          <a:noFill/>
          <a:ln/>
        </p:spPr>
        <p:txBody>
          <a:bodyPr/>
          <a:lstStyle/>
          <a:p>
            <a:pPr eaLnBrk="1" hangingPunct="1"/>
            <a:endParaRPr lang="en-US" smtClean="0">
              <a:latin typeface="Arial" pitchFamily="34" charset="0"/>
            </a:endParaRPr>
          </a:p>
        </p:txBody>
      </p:sp>
    </p:spTree>
    <p:extLst>
      <p:ext uri="{BB962C8B-B14F-4D97-AF65-F5344CB8AC3E}">
        <p14:creationId xmlns:p14="http://schemas.microsoft.com/office/powerpoint/2010/main" val="363132265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Slide Image Placeholder 1"/>
          <p:cNvSpPr>
            <a:spLocks noGrp="1" noRot="1" noChangeAspect="1" noTextEdit="1"/>
          </p:cNvSpPr>
          <p:nvPr>
            <p:ph type="sldImg"/>
          </p:nvPr>
        </p:nvSpPr>
        <p:spPr>
          <a:ln/>
        </p:spPr>
      </p:sp>
      <p:sp>
        <p:nvSpPr>
          <p:cNvPr id="17510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GB" altLang="fr-FR" smtClean="0"/>
              <a:t>Right from the start</a:t>
            </a:r>
            <a:br>
              <a:rPr lang="en-GB" altLang="fr-FR" smtClean="0"/>
            </a:br>
            <a:r>
              <a:rPr lang="en-GB" altLang="fr-FR" smtClean="0"/>
              <a:t>You were a thief</a:t>
            </a:r>
            <a:br>
              <a:rPr lang="en-GB" altLang="fr-FR" smtClean="0"/>
            </a:br>
            <a:r>
              <a:rPr lang="en-GB" altLang="fr-FR" smtClean="0"/>
              <a:t>You stole my heart</a:t>
            </a:r>
            <a:br>
              <a:rPr lang="en-GB" altLang="fr-FR" smtClean="0"/>
            </a:br>
            <a:r>
              <a:rPr lang="en-GB" altLang="fr-FR" smtClean="0"/>
              <a:t>And I your willing victim</a:t>
            </a:r>
            <a:br>
              <a:rPr lang="en-GB" altLang="fr-FR" smtClean="0"/>
            </a:br>
            <a:r>
              <a:rPr lang="en-GB" altLang="fr-FR" smtClean="0"/>
              <a:t>I let you see the parts of me</a:t>
            </a:r>
            <a:br>
              <a:rPr lang="en-GB" altLang="fr-FR" smtClean="0"/>
            </a:br>
            <a:r>
              <a:rPr lang="en-GB" altLang="fr-FR" smtClean="0"/>
              <a:t>That weren't all that pretty</a:t>
            </a:r>
            <a:br>
              <a:rPr lang="en-GB" altLang="fr-FR" smtClean="0"/>
            </a:br>
            <a:r>
              <a:rPr lang="en-GB" altLang="fr-FR" smtClean="0"/>
              <a:t>And with every touch you fixed them</a:t>
            </a:r>
            <a:br>
              <a:rPr lang="en-GB" altLang="fr-FR" smtClean="0"/>
            </a:br>
            <a:r>
              <a:rPr lang="en-GB" altLang="fr-FR" smtClean="0"/>
              <a:t/>
            </a:r>
            <a:br>
              <a:rPr lang="en-GB" altLang="fr-FR" smtClean="0"/>
            </a:br>
            <a:r>
              <a:rPr lang="en-GB" altLang="fr-FR" smtClean="0"/>
              <a:t>Now you've been talking in your sleep, oh, oh</a:t>
            </a:r>
            <a:br>
              <a:rPr lang="en-GB" altLang="fr-FR" smtClean="0"/>
            </a:br>
            <a:r>
              <a:rPr lang="en-GB" altLang="fr-FR" smtClean="0"/>
              <a:t>Things you never say to me, oh, oh</a:t>
            </a:r>
            <a:br>
              <a:rPr lang="en-GB" altLang="fr-FR" smtClean="0"/>
            </a:br>
            <a:r>
              <a:rPr lang="en-GB" altLang="fr-FR" smtClean="0"/>
              <a:t>Tell me that you've had enough</a:t>
            </a:r>
            <a:br>
              <a:rPr lang="en-GB" altLang="fr-FR" smtClean="0"/>
            </a:br>
            <a:r>
              <a:rPr lang="en-GB" altLang="fr-FR" smtClean="0"/>
              <a:t>Of our love, our love</a:t>
            </a:r>
            <a:br>
              <a:rPr lang="en-GB" altLang="fr-FR" smtClean="0"/>
            </a:br>
            <a:r>
              <a:rPr lang="en-GB" altLang="fr-FR" smtClean="0"/>
              <a:t/>
            </a:r>
            <a:br>
              <a:rPr lang="en-GB" altLang="fr-FR" smtClean="0"/>
            </a:br>
            <a:r>
              <a:rPr lang="en-GB" altLang="fr-FR" smtClean="0"/>
              <a:t>Just give me a reason</a:t>
            </a:r>
            <a:br>
              <a:rPr lang="en-GB" altLang="fr-FR" smtClean="0"/>
            </a:br>
            <a:r>
              <a:rPr lang="en-GB" altLang="fr-FR" smtClean="0"/>
              <a:t>Just a little bit's enough</a:t>
            </a:r>
            <a:br>
              <a:rPr lang="en-GB" altLang="fr-FR" smtClean="0"/>
            </a:br>
            <a:r>
              <a:rPr lang="en-GB" altLang="fr-FR" smtClean="0"/>
              <a:t>Just a second we're not broken just bent</a:t>
            </a:r>
            <a:br>
              <a:rPr lang="en-GB" altLang="fr-FR" smtClean="0"/>
            </a:br>
            <a:r>
              <a:rPr lang="en-GB" altLang="fr-FR" smtClean="0"/>
              <a:t>And we can learn to love again</a:t>
            </a:r>
            <a:br>
              <a:rPr lang="en-GB" altLang="fr-FR" smtClean="0"/>
            </a:br>
            <a:r>
              <a:rPr lang="en-GB" altLang="fr-FR" smtClean="0"/>
              <a:t>It's in the stars</a:t>
            </a:r>
            <a:br>
              <a:rPr lang="en-GB" altLang="fr-FR" smtClean="0"/>
            </a:br>
            <a:r>
              <a:rPr lang="en-GB" altLang="fr-FR" smtClean="0"/>
              <a:t>It's been written in the scars on our hearts</a:t>
            </a:r>
            <a:br>
              <a:rPr lang="en-GB" altLang="fr-FR" smtClean="0"/>
            </a:br>
            <a:r>
              <a:rPr lang="en-GB" altLang="fr-FR" smtClean="0"/>
              <a:t>We're not broken just bent</a:t>
            </a:r>
            <a:br>
              <a:rPr lang="en-GB" altLang="fr-FR" smtClean="0"/>
            </a:br>
            <a:r>
              <a:rPr lang="en-GB" altLang="fr-FR" smtClean="0"/>
              <a:t>And we can learn to love again</a:t>
            </a:r>
            <a:br>
              <a:rPr lang="en-GB" altLang="fr-FR" smtClean="0"/>
            </a:br>
            <a:r>
              <a:rPr lang="en-GB" altLang="fr-FR" smtClean="0"/>
              <a:t/>
            </a:r>
            <a:br>
              <a:rPr lang="en-GB" altLang="fr-FR" smtClean="0"/>
            </a:br>
            <a:r>
              <a:rPr lang="en-GB" altLang="fr-FR" smtClean="0"/>
              <a:t>I'm sorry I don't understand</a:t>
            </a:r>
            <a:br>
              <a:rPr lang="en-GB" altLang="fr-FR" smtClean="0"/>
            </a:br>
            <a:r>
              <a:rPr lang="en-GB" altLang="fr-FR" smtClean="0"/>
              <a:t>Where all of this is coming from</a:t>
            </a:r>
            <a:br>
              <a:rPr lang="en-GB" altLang="fr-FR" smtClean="0"/>
            </a:br>
            <a:r>
              <a:rPr lang="en-GB" altLang="fr-FR" smtClean="0"/>
              <a:t>I thought that we were fine</a:t>
            </a:r>
            <a:br>
              <a:rPr lang="en-GB" altLang="fr-FR" smtClean="0"/>
            </a:br>
            <a:r>
              <a:rPr lang="en-GB" altLang="fr-FR" smtClean="0"/>
              <a:t>(Oh, we had everything)</a:t>
            </a:r>
            <a:br>
              <a:rPr lang="en-GB" altLang="fr-FR" smtClean="0"/>
            </a:br>
            <a:r>
              <a:rPr lang="en-GB" altLang="fr-FR" smtClean="0"/>
              <a:t>Your head is running wild again</a:t>
            </a:r>
            <a:br>
              <a:rPr lang="en-GB" altLang="fr-FR" smtClean="0"/>
            </a:br>
            <a:r>
              <a:rPr lang="en-GB" altLang="fr-FR" smtClean="0"/>
              <a:t>My dear we still have everythin'</a:t>
            </a:r>
            <a:br>
              <a:rPr lang="en-GB" altLang="fr-FR" smtClean="0"/>
            </a:br>
            <a:r>
              <a:rPr lang="en-GB" altLang="fr-FR" smtClean="0"/>
              <a:t>And it's all in your mind</a:t>
            </a:r>
            <a:br>
              <a:rPr lang="en-GB" altLang="fr-FR" smtClean="0"/>
            </a:br>
            <a:r>
              <a:rPr lang="en-GB" altLang="fr-FR" smtClean="0"/>
              <a:t>(Yeah but this is happenin')</a:t>
            </a:r>
            <a:br>
              <a:rPr lang="en-GB" altLang="fr-FR" smtClean="0"/>
            </a:br>
            <a:r>
              <a:rPr lang="en-GB" altLang="fr-FR" smtClean="0"/>
              <a:t/>
            </a:r>
            <a:br>
              <a:rPr lang="en-GB" altLang="fr-FR" smtClean="0"/>
            </a:br>
            <a:r>
              <a:rPr lang="en-GB" altLang="fr-FR" smtClean="0"/>
              <a:t>You've been havin' real bad dreams, oh, oh</a:t>
            </a:r>
            <a:br>
              <a:rPr lang="en-GB" altLang="fr-FR" smtClean="0"/>
            </a:br>
            <a:r>
              <a:rPr lang="en-GB" altLang="fr-FR" smtClean="0"/>
              <a:t>You used to lie so close to me, oh, oh</a:t>
            </a:r>
            <a:br>
              <a:rPr lang="en-GB" altLang="fr-FR" smtClean="0"/>
            </a:br>
            <a:r>
              <a:rPr lang="en-GB" altLang="fr-FR" smtClean="0"/>
              <a:t>There's nothing more than empty sheets</a:t>
            </a:r>
            <a:br>
              <a:rPr lang="en-GB" altLang="fr-FR" smtClean="0"/>
            </a:br>
            <a:r>
              <a:rPr lang="en-GB" altLang="fr-FR" smtClean="0"/>
              <a:t>Between our love, our love</a:t>
            </a:r>
            <a:br>
              <a:rPr lang="en-GB" altLang="fr-FR" smtClean="0"/>
            </a:br>
            <a:r>
              <a:rPr lang="en-GB" altLang="fr-FR" smtClean="0"/>
              <a:t>Oh, our love, our love</a:t>
            </a:r>
            <a:br>
              <a:rPr lang="en-GB" altLang="fr-FR" smtClean="0"/>
            </a:br>
            <a:r>
              <a:rPr lang="en-GB" altLang="fr-FR" smtClean="0"/>
              <a:t/>
            </a:r>
            <a:br>
              <a:rPr lang="en-GB" altLang="fr-FR" smtClean="0"/>
            </a:br>
            <a:r>
              <a:rPr lang="en-GB" altLang="fr-FR" smtClean="0"/>
              <a:t>Just give me a reason</a:t>
            </a:r>
            <a:br>
              <a:rPr lang="en-GB" altLang="fr-FR" smtClean="0"/>
            </a:br>
            <a:r>
              <a:rPr lang="en-GB" altLang="fr-FR" smtClean="0"/>
              <a:t>Just a little bit's enough</a:t>
            </a:r>
            <a:br>
              <a:rPr lang="en-GB" altLang="fr-FR" smtClean="0"/>
            </a:br>
            <a:r>
              <a:rPr lang="en-GB" altLang="fr-FR" smtClean="0"/>
              <a:t>Just a second we're not broken just bent</a:t>
            </a:r>
            <a:br>
              <a:rPr lang="en-GB" altLang="fr-FR" smtClean="0"/>
            </a:br>
            <a:r>
              <a:rPr lang="en-GB" altLang="fr-FR" smtClean="0"/>
              <a:t>And we can learn to love again</a:t>
            </a:r>
            <a:br>
              <a:rPr lang="en-GB" altLang="fr-FR" smtClean="0"/>
            </a:br>
            <a:r>
              <a:rPr lang="en-GB" altLang="fr-FR" smtClean="0"/>
              <a:t>I never stopped</a:t>
            </a:r>
            <a:br>
              <a:rPr lang="en-GB" altLang="fr-FR" smtClean="0"/>
            </a:br>
            <a:r>
              <a:rPr lang="en-GB" altLang="fr-FR" smtClean="0"/>
              <a:t>You're still written in the scars on my heart</a:t>
            </a:r>
            <a:br>
              <a:rPr lang="en-GB" altLang="fr-FR" smtClean="0"/>
            </a:br>
            <a:r>
              <a:rPr lang="en-GB" altLang="fr-FR" smtClean="0"/>
              <a:t>You're not broken just bent</a:t>
            </a:r>
            <a:br>
              <a:rPr lang="en-GB" altLang="fr-FR" smtClean="0"/>
            </a:br>
            <a:r>
              <a:rPr lang="en-GB" altLang="fr-FR" smtClean="0"/>
              <a:t>And we can learn to love again</a:t>
            </a:r>
            <a:br>
              <a:rPr lang="en-GB" altLang="fr-FR" smtClean="0"/>
            </a:br>
            <a:r>
              <a:rPr lang="en-GB" altLang="fr-FR" smtClean="0"/>
              <a:t/>
            </a:r>
            <a:br>
              <a:rPr lang="en-GB" altLang="fr-FR" smtClean="0"/>
            </a:br>
            <a:r>
              <a:rPr lang="en-GB" altLang="fr-FR" smtClean="0"/>
              <a:t>Oh, tear ducts and rust</a:t>
            </a:r>
            <a:br>
              <a:rPr lang="en-GB" altLang="fr-FR" smtClean="0"/>
            </a:br>
            <a:r>
              <a:rPr lang="en-GB" altLang="fr-FR" smtClean="0"/>
              <a:t>I'll fix it for us</a:t>
            </a:r>
            <a:br>
              <a:rPr lang="en-GB" altLang="fr-FR" smtClean="0"/>
            </a:br>
            <a:r>
              <a:rPr lang="en-GB" altLang="fr-FR" smtClean="0"/>
              <a:t>We're collecting dust</a:t>
            </a:r>
            <a:br>
              <a:rPr lang="en-GB" altLang="fr-FR" smtClean="0"/>
            </a:br>
            <a:r>
              <a:rPr lang="en-GB" altLang="fr-FR" smtClean="0"/>
              <a:t>But our love's enough</a:t>
            </a:r>
            <a:br>
              <a:rPr lang="en-GB" altLang="fr-FR" smtClean="0"/>
            </a:br>
            <a:r>
              <a:rPr lang="en-GB" altLang="fr-FR" smtClean="0"/>
              <a:t>You're holding it in</a:t>
            </a:r>
            <a:br>
              <a:rPr lang="en-GB" altLang="fr-FR" smtClean="0"/>
            </a:br>
            <a:r>
              <a:rPr lang="en-GB" altLang="fr-FR" smtClean="0"/>
              <a:t>You're pouring a drink</a:t>
            </a:r>
            <a:br>
              <a:rPr lang="en-GB" altLang="fr-FR" smtClean="0"/>
            </a:br>
            <a:r>
              <a:rPr lang="en-GB" altLang="fr-FR" smtClean="0"/>
              <a:t>No nothing is as bad as it seems</a:t>
            </a:r>
            <a:br>
              <a:rPr lang="en-GB" altLang="fr-FR" smtClean="0"/>
            </a:br>
            <a:r>
              <a:rPr lang="en-GB" altLang="fr-FR" smtClean="0"/>
              <a:t>We'll come clean</a:t>
            </a:r>
            <a:br>
              <a:rPr lang="en-GB" altLang="fr-FR" smtClean="0"/>
            </a:br>
            <a:r>
              <a:rPr lang="en-GB" altLang="fr-FR" smtClean="0"/>
              <a:t/>
            </a:r>
            <a:br>
              <a:rPr lang="en-GB" altLang="fr-FR" smtClean="0"/>
            </a:br>
            <a:r>
              <a:rPr lang="en-GB" altLang="fr-FR" smtClean="0"/>
              <a:t>Just give me a reason</a:t>
            </a:r>
            <a:br>
              <a:rPr lang="en-GB" altLang="fr-FR" smtClean="0"/>
            </a:br>
            <a:r>
              <a:rPr lang="en-GB" altLang="fr-FR" smtClean="0"/>
              <a:t>Just a little bit's enough</a:t>
            </a:r>
            <a:br>
              <a:rPr lang="en-GB" altLang="fr-FR" smtClean="0"/>
            </a:br>
            <a:r>
              <a:rPr lang="en-GB" altLang="fr-FR" smtClean="0"/>
              <a:t>Just a second we're not broken just bent</a:t>
            </a:r>
            <a:br>
              <a:rPr lang="en-GB" altLang="fr-FR" smtClean="0"/>
            </a:br>
            <a:r>
              <a:rPr lang="en-GB" altLang="fr-FR" smtClean="0"/>
              <a:t>And we can learn to love again</a:t>
            </a:r>
            <a:br>
              <a:rPr lang="en-GB" altLang="fr-FR" smtClean="0"/>
            </a:br>
            <a:r>
              <a:rPr lang="en-GB" altLang="fr-FR" smtClean="0"/>
              <a:t>It's in the stars</a:t>
            </a:r>
            <a:br>
              <a:rPr lang="en-GB" altLang="fr-FR" smtClean="0"/>
            </a:br>
            <a:r>
              <a:rPr lang="en-GB" altLang="fr-FR" smtClean="0"/>
              <a:t>It's been written in the scars on our hearts</a:t>
            </a:r>
            <a:br>
              <a:rPr lang="en-GB" altLang="fr-FR" smtClean="0"/>
            </a:br>
            <a:r>
              <a:rPr lang="en-GB" altLang="fr-FR" smtClean="0"/>
              <a:t>That we're not broken just bent</a:t>
            </a:r>
            <a:br>
              <a:rPr lang="en-GB" altLang="fr-FR" smtClean="0"/>
            </a:br>
            <a:r>
              <a:rPr lang="en-GB" altLang="fr-FR" smtClean="0"/>
              <a:t>And we can learn to love again</a:t>
            </a:r>
            <a:br>
              <a:rPr lang="en-GB" altLang="fr-FR" smtClean="0"/>
            </a:br>
            <a:r>
              <a:rPr lang="en-GB" altLang="fr-FR" smtClean="0"/>
              <a:t/>
            </a:r>
            <a:br>
              <a:rPr lang="en-GB" altLang="fr-FR" smtClean="0"/>
            </a:br>
            <a:r>
              <a:rPr lang="en-GB" altLang="fr-FR" smtClean="0"/>
              <a:t>Just give me a reason</a:t>
            </a:r>
            <a:br>
              <a:rPr lang="en-GB" altLang="fr-FR" smtClean="0"/>
            </a:br>
            <a:r>
              <a:rPr lang="en-GB" altLang="fr-FR" smtClean="0"/>
              <a:t>Just a little bit's enough</a:t>
            </a:r>
            <a:br>
              <a:rPr lang="en-GB" altLang="fr-FR" smtClean="0"/>
            </a:br>
            <a:r>
              <a:rPr lang="en-GB" altLang="fr-FR" smtClean="0"/>
              <a:t>Just a second we're not broken just bent</a:t>
            </a:r>
            <a:br>
              <a:rPr lang="en-GB" altLang="fr-FR" smtClean="0"/>
            </a:br>
            <a:r>
              <a:rPr lang="en-GB" altLang="fr-FR" smtClean="0"/>
              <a:t>And we can learn to love again</a:t>
            </a:r>
            <a:br>
              <a:rPr lang="en-GB" altLang="fr-FR" smtClean="0"/>
            </a:br>
            <a:r>
              <a:rPr lang="en-GB" altLang="fr-FR" smtClean="0"/>
              <a:t>It's in the stars</a:t>
            </a:r>
            <a:br>
              <a:rPr lang="en-GB" altLang="fr-FR" smtClean="0"/>
            </a:br>
            <a:r>
              <a:rPr lang="en-GB" altLang="fr-FR" smtClean="0"/>
              <a:t>It's been written in the scars on our hearts</a:t>
            </a:r>
            <a:br>
              <a:rPr lang="en-GB" altLang="fr-FR" smtClean="0"/>
            </a:br>
            <a:r>
              <a:rPr lang="en-GB" altLang="fr-FR" smtClean="0"/>
              <a:t>That we're not broken just bent</a:t>
            </a:r>
            <a:br>
              <a:rPr lang="en-GB" altLang="fr-FR" smtClean="0"/>
            </a:br>
            <a:r>
              <a:rPr lang="en-GB" altLang="fr-FR" smtClean="0"/>
              <a:t>And we can learn to love again</a:t>
            </a:r>
            <a:br>
              <a:rPr lang="en-GB" altLang="fr-FR" smtClean="0"/>
            </a:br>
            <a:r>
              <a:rPr lang="en-GB" altLang="fr-FR" smtClean="0"/>
              <a:t/>
            </a:r>
            <a:br>
              <a:rPr lang="en-GB" altLang="fr-FR" smtClean="0"/>
            </a:br>
            <a:r>
              <a:rPr lang="en-GB" altLang="fr-FR" smtClean="0"/>
              <a:t>Oh, we can learn to love again</a:t>
            </a:r>
            <a:br>
              <a:rPr lang="en-GB" altLang="fr-FR" smtClean="0"/>
            </a:br>
            <a:r>
              <a:rPr lang="en-GB" altLang="fr-FR" smtClean="0"/>
              <a:t>Oh, we can learn to love again</a:t>
            </a:r>
            <a:br>
              <a:rPr lang="en-GB" altLang="fr-FR" smtClean="0"/>
            </a:br>
            <a:r>
              <a:rPr lang="en-GB" altLang="fr-FR" smtClean="0"/>
              <a:t>Oh, oh, that we're not broken just bent</a:t>
            </a:r>
            <a:br>
              <a:rPr lang="en-GB" altLang="fr-FR" smtClean="0"/>
            </a:br>
            <a:r>
              <a:rPr lang="en-GB" altLang="fr-FR" smtClean="0"/>
              <a:t>And we can learn to love again </a:t>
            </a:r>
          </a:p>
          <a:p>
            <a:r>
              <a:rPr lang="en-GB" altLang="fr-FR" smtClean="0"/>
              <a:t/>
            </a:r>
            <a:br>
              <a:rPr lang="en-GB" altLang="fr-FR" smtClean="0"/>
            </a:br>
            <a:r>
              <a:rPr lang="en-GB" altLang="fr-FR" smtClean="0"/>
              <a:t/>
            </a:r>
            <a:br>
              <a:rPr lang="en-GB" altLang="fr-FR" smtClean="0"/>
            </a:br>
            <a:r>
              <a:rPr lang="en-GB" altLang="fr-FR" smtClean="0"/>
              <a:t/>
            </a:r>
            <a:br>
              <a:rPr lang="en-GB" altLang="fr-FR" smtClean="0"/>
            </a:br>
            <a:r>
              <a:rPr lang="en-GB" altLang="fr-FR" smtClean="0"/>
              <a:t/>
            </a:r>
            <a:br>
              <a:rPr lang="en-GB" altLang="fr-FR" smtClean="0"/>
            </a:br>
            <a:endParaRPr lang="en-GB" altLang="fr-FR" smtClean="0"/>
          </a:p>
        </p:txBody>
      </p:sp>
      <p:sp>
        <p:nvSpPr>
          <p:cNvPr id="175108" name="Footer Placeholder 3"/>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pitchFamily="34" charset="0"/>
              </a:defRPr>
            </a:lvl1pPr>
            <a:lvl2pPr marL="742950" indent="-285750" eaLnBrk="0" hangingPunct="0">
              <a:spcBef>
                <a:spcPct val="30000"/>
              </a:spcBef>
              <a:defRPr sz="1200">
                <a:solidFill>
                  <a:schemeClr val="tx1"/>
                </a:solidFill>
                <a:latin typeface="Arial" pitchFamily="34" charset="0"/>
              </a:defRPr>
            </a:lvl2pPr>
            <a:lvl3pPr marL="1143000" indent="-228600" eaLnBrk="0" hangingPunct="0">
              <a:spcBef>
                <a:spcPct val="30000"/>
              </a:spcBef>
              <a:defRPr sz="1200">
                <a:solidFill>
                  <a:schemeClr val="tx1"/>
                </a:solidFill>
                <a:latin typeface="Arial" pitchFamily="34" charset="0"/>
              </a:defRPr>
            </a:lvl3pPr>
            <a:lvl4pPr marL="1600200" indent="-228600" eaLnBrk="0" hangingPunct="0">
              <a:spcBef>
                <a:spcPct val="30000"/>
              </a:spcBef>
              <a:defRPr sz="1200">
                <a:solidFill>
                  <a:schemeClr val="tx1"/>
                </a:solidFill>
                <a:latin typeface="Arial" pitchFamily="34" charset="0"/>
              </a:defRPr>
            </a:lvl4pPr>
            <a:lvl5pPr marL="2057400" indent="-228600" eaLnBrk="0" hangingPunct="0">
              <a:spcBef>
                <a:spcPct val="30000"/>
              </a:spcBef>
              <a:defRPr sz="1200">
                <a:solidFill>
                  <a:schemeClr val="tx1"/>
                </a:solidFill>
                <a:latin typeface="Arial" pitchFamily="34" charset="0"/>
              </a:defRPr>
            </a:lvl5pPr>
            <a:lvl6pPr marL="2514600" indent="-228600" eaLnBrk="0" fontAlgn="base" hangingPunct="0">
              <a:spcBef>
                <a:spcPct val="30000"/>
              </a:spcBef>
              <a:spcAft>
                <a:spcPct val="0"/>
              </a:spcAft>
              <a:defRPr sz="1200">
                <a:solidFill>
                  <a:schemeClr val="tx1"/>
                </a:solidFill>
                <a:latin typeface="Arial" pitchFamily="34" charset="0"/>
              </a:defRPr>
            </a:lvl6pPr>
            <a:lvl7pPr marL="2971800" indent="-228600" eaLnBrk="0" fontAlgn="base" hangingPunct="0">
              <a:spcBef>
                <a:spcPct val="30000"/>
              </a:spcBef>
              <a:spcAft>
                <a:spcPct val="0"/>
              </a:spcAft>
              <a:defRPr sz="1200">
                <a:solidFill>
                  <a:schemeClr val="tx1"/>
                </a:solidFill>
                <a:latin typeface="Arial" pitchFamily="34" charset="0"/>
              </a:defRPr>
            </a:lvl7pPr>
            <a:lvl8pPr marL="3429000" indent="-228600" eaLnBrk="0" fontAlgn="base" hangingPunct="0">
              <a:spcBef>
                <a:spcPct val="30000"/>
              </a:spcBef>
              <a:spcAft>
                <a:spcPct val="0"/>
              </a:spcAft>
              <a:defRPr sz="1200">
                <a:solidFill>
                  <a:schemeClr val="tx1"/>
                </a:solidFill>
                <a:latin typeface="Arial" pitchFamily="34" charset="0"/>
              </a:defRPr>
            </a:lvl8pPr>
            <a:lvl9pPr marL="3886200" indent="-228600" eaLnBrk="0" fontAlgn="base" hangingPunct="0">
              <a:spcBef>
                <a:spcPct val="30000"/>
              </a:spcBef>
              <a:spcAft>
                <a:spcPct val="0"/>
              </a:spcAft>
              <a:defRPr sz="1200">
                <a:solidFill>
                  <a:schemeClr val="tx1"/>
                </a:solidFill>
                <a:latin typeface="Arial" pitchFamily="34" charset="0"/>
              </a:defRPr>
            </a:lvl9pPr>
          </a:lstStyle>
          <a:p>
            <a:pPr eaLnBrk="1" hangingPunct="1">
              <a:spcBef>
                <a:spcPct val="0"/>
              </a:spcBef>
            </a:pPr>
            <a:r>
              <a:rPr lang="en-GB" altLang="fr-FR" smtClean="0">
                <a:solidFill>
                  <a:srgbClr val="000000"/>
                </a:solidFill>
              </a:rPr>
              <a:t>Chanel Accelerated Closing</a:t>
            </a:r>
          </a:p>
        </p:txBody>
      </p:sp>
      <p:sp>
        <p:nvSpPr>
          <p:cNvPr id="175109" name="Slide Number Placeholder 4"/>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pitchFamily="34" charset="0"/>
              </a:defRPr>
            </a:lvl1pPr>
            <a:lvl2pPr marL="742950" indent="-285750" eaLnBrk="0" hangingPunct="0">
              <a:spcBef>
                <a:spcPct val="30000"/>
              </a:spcBef>
              <a:defRPr sz="1200">
                <a:solidFill>
                  <a:schemeClr val="tx1"/>
                </a:solidFill>
                <a:latin typeface="Arial" pitchFamily="34" charset="0"/>
              </a:defRPr>
            </a:lvl2pPr>
            <a:lvl3pPr marL="1143000" indent="-228600" eaLnBrk="0" hangingPunct="0">
              <a:spcBef>
                <a:spcPct val="30000"/>
              </a:spcBef>
              <a:defRPr sz="1200">
                <a:solidFill>
                  <a:schemeClr val="tx1"/>
                </a:solidFill>
                <a:latin typeface="Arial" pitchFamily="34" charset="0"/>
              </a:defRPr>
            </a:lvl3pPr>
            <a:lvl4pPr marL="1600200" indent="-228600" eaLnBrk="0" hangingPunct="0">
              <a:spcBef>
                <a:spcPct val="30000"/>
              </a:spcBef>
              <a:defRPr sz="1200">
                <a:solidFill>
                  <a:schemeClr val="tx1"/>
                </a:solidFill>
                <a:latin typeface="Arial" pitchFamily="34" charset="0"/>
              </a:defRPr>
            </a:lvl4pPr>
            <a:lvl5pPr marL="2057400" indent="-228600" eaLnBrk="0" hangingPunct="0">
              <a:spcBef>
                <a:spcPct val="30000"/>
              </a:spcBef>
              <a:defRPr sz="1200">
                <a:solidFill>
                  <a:schemeClr val="tx1"/>
                </a:solidFill>
                <a:latin typeface="Arial" pitchFamily="34" charset="0"/>
              </a:defRPr>
            </a:lvl5pPr>
            <a:lvl6pPr marL="2514600" indent="-228600" eaLnBrk="0" fontAlgn="base" hangingPunct="0">
              <a:spcBef>
                <a:spcPct val="30000"/>
              </a:spcBef>
              <a:spcAft>
                <a:spcPct val="0"/>
              </a:spcAft>
              <a:defRPr sz="1200">
                <a:solidFill>
                  <a:schemeClr val="tx1"/>
                </a:solidFill>
                <a:latin typeface="Arial" pitchFamily="34" charset="0"/>
              </a:defRPr>
            </a:lvl6pPr>
            <a:lvl7pPr marL="2971800" indent="-228600" eaLnBrk="0" fontAlgn="base" hangingPunct="0">
              <a:spcBef>
                <a:spcPct val="30000"/>
              </a:spcBef>
              <a:spcAft>
                <a:spcPct val="0"/>
              </a:spcAft>
              <a:defRPr sz="1200">
                <a:solidFill>
                  <a:schemeClr val="tx1"/>
                </a:solidFill>
                <a:latin typeface="Arial" pitchFamily="34" charset="0"/>
              </a:defRPr>
            </a:lvl7pPr>
            <a:lvl8pPr marL="3429000" indent="-228600" eaLnBrk="0" fontAlgn="base" hangingPunct="0">
              <a:spcBef>
                <a:spcPct val="30000"/>
              </a:spcBef>
              <a:spcAft>
                <a:spcPct val="0"/>
              </a:spcAft>
              <a:defRPr sz="1200">
                <a:solidFill>
                  <a:schemeClr val="tx1"/>
                </a:solidFill>
                <a:latin typeface="Arial" pitchFamily="34" charset="0"/>
              </a:defRPr>
            </a:lvl8pPr>
            <a:lvl9pPr marL="3886200" indent="-228600" eaLnBrk="0" fontAlgn="base" hangingPunct="0">
              <a:spcBef>
                <a:spcPct val="30000"/>
              </a:spcBef>
              <a:spcAft>
                <a:spcPct val="0"/>
              </a:spcAft>
              <a:defRPr sz="1200">
                <a:solidFill>
                  <a:schemeClr val="tx1"/>
                </a:solidFill>
                <a:latin typeface="Arial" pitchFamily="34" charset="0"/>
              </a:defRPr>
            </a:lvl9pPr>
          </a:lstStyle>
          <a:p>
            <a:pPr eaLnBrk="1" hangingPunct="1">
              <a:spcBef>
                <a:spcPct val="0"/>
              </a:spcBef>
            </a:pPr>
            <a:fld id="{B2B1C93B-8207-4190-9E01-5D65FA4C8056}" type="slidenum">
              <a:rPr lang="en-GB" altLang="fr-FR" smtClean="0">
                <a:solidFill>
                  <a:srgbClr val="000000"/>
                </a:solidFill>
              </a:rPr>
              <a:pPr eaLnBrk="1" hangingPunct="1">
                <a:spcBef>
                  <a:spcPct val="0"/>
                </a:spcBef>
              </a:pPr>
              <a:t>72</a:t>
            </a:fld>
            <a:endParaRPr lang="en-GB" altLang="fr-FR" smtClean="0">
              <a:solidFill>
                <a:srgbClr val="000000"/>
              </a:solidFill>
            </a:endParaRPr>
          </a:p>
        </p:txBody>
      </p:sp>
    </p:spTree>
    <p:extLst>
      <p:ext uri="{BB962C8B-B14F-4D97-AF65-F5344CB8AC3E}">
        <p14:creationId xmlns:p14="http://schemas.microsoft.com/office/powerpoint/2010/main" val="327889338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Slide Image Placeholder 1"/>
          <p:cNvSpPr>
            <a:spLocks noGrp="1" noRot="1" noChangeAspect="1" noTextEdit="1"/>
          </p:cNvSpPr>
          <p:nvPr>
            <p:ph type="sldImg"/>
          </p:nvPr>
        </p:nvSpPr>
        <p:spPr>
          <a:ln/>
        </p:spPr>
      </p:sp>
      <p:sp>
        <p:nvSpPr>
          <p:cNvPr id="17510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GB" altLang="fr-FR" smtClean="0"/>
              <a:t>Right from the start</a:t>
            </a:r>
            <a:br>
              <a:rPr lang="en-GB" altLang="fr-FR" smtClean="0"/>
            </a:br>
            <a:r>
              <a:rPr lang="en-GB" altLang="fr-FR" smtClean="0"/>
              <a:t>You were a thief</a:t>
            </a:r>
            <a:br>
              <a:rPr lang="en-GB" altLang="fr-FR" smtClean="0"/>
            </a:br>
            <a:r>
              <a:rPr lang="en-GB" altLang="fr-FR" smtClean="0"/>
              <a:t>You stole my heart</a:t>
            </a:r>
            <a:br>
              <a:rPr lang="en-GB" altLang="fr-FR" smtClean="0"/>
            </a:br>
            <a:r>
              <a:rPr lang="en-GB" altLang="fr-FR" smtClean="0"/>
              <a:t>And I your willing victim</a:t>
            </a:r>
            <a:br>
              <a:rPr lang="en-GB" altLang="fr-FR" smtClean="0"/>
            </a:br>
            <a:r>
              <a:rPr lang="en-GB" altLang="fr-FR" smtClean="0"/>
              <a:t>I let you see the parts of me</a:t>
            </a:r>
            <a:br>
              <a:rPr lang="en-GB" altLang="fr-FR" smtClean="0"/>
            </a:br>
            <a:r>
              <a:rPr lang="en-GB" altLang="fr-FR" smtClean="0"/>
              <a:t>That weren't all that pretty</a:t>
            </a:r>
            <a:br>
              <a:rPr lang="en-GB" altLang="fr-FR" smtClean="0"/>
            </a:br>
            <a:r>
              <a:rPr lang="en-GB" altLang="fr-FR" smtClean="0"/>
              <a:t>And with every touch you fixed them</a:t>
            </a:r>
            <a:br>
              <a:rPr lang="en-GB" altLang="fr-FR" smtClean="0"/>
            </a:br>
            <a:r>
              <a:rPr lang="en-GB" altLang="fr-FR" smtClean="0"/>
              <a:t/>
            </a:r>
            <a:br>
              <a:rPr lang="en-GB" altLang="fr-FR" smtClean="0"/>
            </a:br>
            <a:r>
              <a:rPr lang="en-GB" altLang="fr-FR" smtClean="0"/>
              <a:t>Now you've been talking in your sleep, oh, oh</a:t>
            </a:r>
            <a:br>
              <a:rPr lang="en-GB" altLang="fr-FR" smtClean="0"/>
            </a:br>
            <a:r>
              <a:rPr lang="en-GB" altLang="fr-FR" smtClean="0"/>
              <a:t>Things you never say to me, oh, oh</a:t>
            </a:r>
            <a:br>
              <a:rPr lang="en-GB" altLang="fr-FR" smtClean="0"/>
            </a:br>
            <a:r>
              <a:rPr lang="en-GB" altLang="fr-FR" smtClean="0"/>
              <a:t>Tell me that you've had enough</a:t>
            </a:r>
            <a:br>
              <a:rPr lang="en-GB" altLang="fr-FR" smtClean="0"/>
            </a:br>
            <a:r>
              <a:rPr lang="en-GB" altLang="fr-FR" smtClean="0"/>
              <a:t>Of our love, our love</a:t>
            </a:r>
            <a:br>
              <a:rPr lang="en-GB" altLang="fr-FR" smtClean="0"/>
            </a:br>
            <a:r>
              <a:rPr lang="en-GB" altLang="fr-FR" smtClean="0"/>
              <a:t/>
            </a:r>
            <a:br>
              <a:rPr lang="en-GB" altLang="fr-FR" smtClean="0"/>
            </a:br>
            <a:r>
              <a:rPr lang="en-GB" altLang="fr-FR" smtClean="0"/>
              <a:t>Just give me a reason</a:t>
            </a:r>
            <a:br>
              <a:rPr lang="en-GB" altLang="fr-FR" smtClean="0"/>
            </a:br>
            <a:r>
              <a:rPr lang="en-GB" altLang="fr-FR" smtClean="0"/>
              <a:t>Just a little bit's enough</a:t>
            </a:r>
            <a:br>
              <a:rPr lang="en-GB" altLang="fr-FR" smtClean="0"/>
            </a:br>
            <a:r>
              <a:rPr lang="en-GB" altLang="fr-FR" smtClean="0"/>
              <a:t>Just a second we're not broken just bent</a:t>
            </a:r>
            <a:br>
              <a:rPr lang="en-GB" altLang="fr-FR" smtClean="0"/>
            </a:br>
            <a:r>
              <a:rPr lang="en-GB" altLang="fr-FR" smtClean="0"/>
              <a:t>And we can learn to love again</a:t>
            </a:r>
            <a:br>
              <a:rPr lang="en-GB" altLang="fr-FR" smtClean="0"/>
            </a:br>
            <a:r>
              <a:rPr lang="en-GB" altLang="fr-FR" smtClean="0"/>
              <a:t>It's in the stars</a:t>
            </a:r>
            <a:br>
              <a:rPr lang="en-GB" altLang="fr-FR" smtClean="0"/>
            </a:br>
            <a:r>
              <a:rPr lang="en-GB" altLang="fr-FR" smtClean="0"/>
              <a:t>It's been written in the scars on our hearts</a:t>
            </a:r>
            <a:br>
              <a:rPr lang="en-GB" altLang="fr-FR" smtClean="0"/>
            </a:br>
            <a:r>
              <a:rPr lang="en-GB" altLang="fr-FR" smtClean="0"/>
              <a:t>We're not broken just bent</a:t>
            </a:r>
            <a:br>
              <a:rPr lang="en-GB" altLang="fr-FR" smtClean="0"/>
            </a:br>
            <a:r>
              <a:rPr lang="en-GB" altLang="fr-FR" smtClean="0"/>
              <a:t>And we can learn to love again</a:t>
            </a:r>
            <a:br>
              <a:rPr lang="en-GB" altLang="fr-FR" smtClean="0"/>
            </a:br>
            <a:r>
              <a:rPr lang="en-GB" altLang="fr-FR" smtClean="0"/>
              <a:t/>
            </a:r>
            <a:br>
              <a:rPr lang="en-GB" altLang="fr-FR" smtClean="0"/>
            </a:br>
            <a:r>
              <a:rPr lang="en-GB" altLang="fr-FR" smtClean="0"/>
              <a:t>I'm sorry I don't understand</a:t>
            </a:r>
            <a:br>
              <a:rPr lang="en-GB" altLang="fr-FR" smtClean="0"/>
            </a:br>
            <a:r>
              <a:rPr lang="en-GB" altLang="fr-FR" smtClean="0"/>
              <a:t>Where all of this is coming from</a:t>
            </a:r>
            <a:br>
              <a:rPr lang="en-GB" altLang="fr-FR" smtClean="0"/>
            </a:br>
            <a:r>
              <a:rPr lang="en-GB" altLang="fr-FR" smtClean="0"/>
              <a:t>I thought that we were fine</a:t>
            </a:r>
            <a:br>
              <a:rPr lang="en-GB" altLang="fr-FR" smtClean="0"/>
            </a:br>
            <a:r>
              <a:rPr lang="en-GB" altLang="fr-FR" smtClean="0"/>
              <a:t>(Oh, we had everything)</a:t>
            </a:r>
            <a:br>
              <a:rPr lang="en-GB" altLang="fr-FR" smtClean="0"/>
            </a:br>
            <a:r>
              <a:rPr lang="en-GB" altLang="fr-FR" smtClean="0"/>
              <a:t>Your head is running wild again</a:t>
            </a:r>
            <a:br>
              <a:rPr lang="en-GB" altLang="fr-FR" smtClean="0"/>
            </a:br>
            <a:r>
              <a:rPr lang="en-GB" altLang="fr-FR" smtClean="0"/>
              <a:t>My dear we still have everythin'</a:t>
            </a:r>
            <a:br>
              <a:rPr lang="en-GB" altLang="fr-FR" smtClean="0"/>
            </a:br>
            <a:r>
              <a:rPr lang="en-GB" altLang="fr-FR" smtClean="0"/>
              <a:t>And it's all in your mind</a:t>
            </a:r>
            <a:br>
              <a:rPr lang="en-GB" altLang="fr-FR" smtClean="0"/>
            </a:br>
            <a:r>
              <a:rPr lang="en-GB" altLang="fr-FR" smtClean="0"/>
              <a:t>(Yeah but this is happenin')</a:t>
            </a:r>
            <a:br>
              <a:rPr lang="en-GB" altLang="fr-FR" smtClean="0"/>
            </a:br>
            <a:r>
              <a:rPr lang="en-GB" altLang="fr-FR" smtClean="0"/>
              <a:t/>
            </a:r>
            <a:br>
              <a:rPr lang="en-GB" altLang="fr-FR" smtClean="0"/>
            </a:br>
            <a:r>
              <a:rPr lang="en-GB" altLang="fr-FR" smtClean="0"/>
              <a:t>You've been havin' real bad dreams, oh, oh</a:t>
            </a:r>
            <a:br>
              <a:rPr lang="en-GB" altLang="fr-FR" smtClean="0"/>
            </a:br>
            <a:r>
              <a:rPr lang="en-GB" altLang="fr-FR" smtClean="0"/>
              <a:t>You used to lie so close to me, oh, oh</a:t>
            </a:r>
            <a:br>
              <a:rPr lang="en-GB" altLang="fr-FR" smtClean="0"/>
            </a:br>
            <a:r>
              <a:rPr lang="en-GB" altLang="fr-FR" smtClean="0"/>
              <a:t>There's nothing more than empty sheets</a:t>
            </a:r>
            <a:br>
              <a:rPr lang="en-GB" altLang="fr-FR" smtClean="0"/>
            </a:br>
            <a:r>
              <a:rPr lang="en-GB" altLang="fr-FR" smtClean="0"/>
              <a:t>Between our love, our love</a:t>
            </a:r>
            <a:br>
              <a:rPr lang="en-GB" altLang="fr-FR" smtClean="0"/>
            </a:br>
            <a:r>
              <a:rPr lang="en-GB" altLang="fr-FR" smtClean="0"/>
              <a:t>Oh, our love, our love</a:t>
            </a:r>
            <a:br>
              <a:rPr lang="en-GB" altLang="fr-FR" smtClean="0"/>
            </a:br>
            <a:r>
              <a:rPr lang="en-GB" altLang="fr-FR" smtClean="0"/>
              <a:t/>
            </a:r>
            <a:br>
              <a:rPr lang="en-GB" altLang="fr-FR" smtClean="0"/>
            </a:br>
            <a:r>
              <a:rPr lang="en-GB" altLang="fr-FR" smtClean="0"/>
              <a:t>Just give me a reason</a:t>
            </a:r>
            <a:br>
              <a:rPr lang="en-GB" altLang="fr-FR" smtClean="0"/>
            </a:br>
            <a:r>
              <a:rPr lang="en-GB" altLang="fr-FR" smtClean="0"/>
              <a:t>Just a little bit's enough</a:t>
            </a:r>
            <a:br>
              <a:rPr lang="en-GB" altLang="fr-FR" smtClean="0"/>
            </a:br>
            <a:r>
              <a:rPr lang="en-GB" altLang="fr-FR" smtClean="0"/>
              <a:t>Just a second we're not broken just bent</a:t>
            </a:r>
            <a:br>
              <a:rPr lang="en-GB" altLang="fr-FR" smtClean="0"/>
            </a:br>
            <a:r>
              <a:rPr lang="en-GB" altLang="fr-FR" smtClean="0"/>
              <a:t>And we can learn to love again</a:t>
            </a:r>
            <a:br>
              <a:rPr lang="en-GB" altLang="fr-FR" smtClean="0"/>
            </a:br>
            <a:r>
              <a:rPr lang="en-GB" altLang="fr-FR" smtClean="0"/>
              <a:t>I never stopped</a:t>
            </a:r>
            <a:br>
              <a:rPr lang="en-GB" altLang="fr-FR" smtClean="0"/>
            </a:br>
            <a:r>
              <a:rPr lang="en-GB" altLang="fr-FR" smtClean="0"/>
              <a:t>You're still written in the scars on my heart</a:t>
            </a:r>
            <a:br>
              <a:rPr lang="en-GB" altLang="fr-FR" smtClean="0"/>
            </a:br>
            <a:r>
              <a:rPr lang="en-GB" altLang="fr-FR" smtClean="0"/>
              <a:t>You're not broken just bent</a:t>
            </a:r>
            <a:br>
              <a:rPr lang="en-GB" altLang="fr-FR" smtClean="0"/>
            </a:br>
            <a:r>
              <a:rPr lang="en-GB" altLang="fr-FR" smtClean="0"/>
              <a:t>And we can learn to love again</a:t>
            </a:r>
            <a:br>
              <a:rPr lang="en-GB" altLang="fr-FR" smtClean="0"/>
            </a:br>
            <a:r>
              <a:rPr lang="en-GB" altLang="fr-FR" smtClean="0"/>
              <a:t/>
            </a:r>
            <a:br>
              <a:rPr lang="en-GB" altLang="fr-FR" smtClean="0"/>
            </a:br>
            <a:r>
              <a:rPr lang="en-GB" altLang="fr-FR" smtClean="0"/>
              <a:t>Oh, tear ducts and rust</a:t>
            </a:r>
            <a:br>
              <a:rPr lang="en-GB" altLang="fr-FR" smtClean="0"/>
            </a:br>
            <a:r>
              <a:rPr lang="en-GB" altLang="fr-FR" smtClean="0"/>
              <a:t>I'll fix it for us</a:t>
            </a:r>
            <a:br>
              <a:rPr lang="en-GB" altLang="fr-FR" smtClean="0"/>
            </a:br>
            <a:r>
              <a:rPr lang="en-GB" altLang="fr-FR" smtClean="0"/>
              <a:t>We're collecting dust</a:t>
            </a:r>
            <a:br>
              <a:rPr lang="en-GB" altLang="fr-FR" smtClean="0"/>
            </a:br>
            <a:r>
              <a:rPr lang="en-GB" altLang="fr-FR" smtClean="0"/>
              <a:t>But our love's enough</a:t>
            </a:r>
            <a:br>
              <a:rPr lang="en-GB" altLang="fr-FR" smtClean="0"/>
            </a:br>
            <a:r>
              <a:rPr lang="en-GB" altLang="fr-FR" smtClean="0"/>
              <a:t>You're holding it in</a:t>
            </a:r>
            <a:br>
              <a:rPr lang="en-GB" altLang="fr-FR" smtClean="0"/>
            </a:br>
            <a:r>
              <a:rPr lang="en-GB" altLang="fr-FR" smtClean="0"/>
              <a:t>You're pouring a drink</a:t>
            </a:r>
            <a:br>
              <a:rPr lang="en-GB" altLang="fr-FR" smtClean="0"/>
            </a:br>
            <a:r>
              <a:rPr lang="en-GB" altLang="fr-FR" smtClean="0"/>
              <a:t>No nothing is as bad as it seems</a:t>
            </a:r>
            <a:br>
              <a:rPr lang="en-GB" altLang="fr-FR" smtClean="0"/>
            </a:br>
            <a:r>
              <a:rPr lang="en-GB" altLang="fr-FR" smtClean="0"/>
              <a:t>We'll come clean</a:t>
            </a:r>
            <a:br>
              <a:rPr lang="en-GB" altLang="fr-FR" smtClean="0"/>
            </a:br>
            <a:r>
              <a:rPr lang="en-GB" altLang="fr-FR" smtClean="0"/>
              <a:t/>
            </a:r>
            <a:br>
              <a:rPr lang="en-GB" altLang="fr-FR" smtClean="0"/>
            </a:br>
            <a:r>
              <a:rPr lang="en-GB" altLang="fr-FR" smtClean="0"/>
              <a:t>Just give me a reason</a:t>
            </a:r>
            <a:br>
              <a:rPr lang="en-GB" altLang="fr-FR" smtClean="0"/>
            </a:br>
            <a:r>
              <a:rPr lang="en-GB" altLang="fr-FR" smtClean="0"/>
              <a:t>Just a little bit's enough</a:t>
            </a:r>
            <a:br>
              <a:rPr lang="en-GB" altLang="fr-FR" smtClean="0"/>
            </a:br>
            <a:r>
              <a:rPr lang="en-GB" altLang="fr-FR" smtClean="0"/>
              <a:t>Just a second we're not broken just bent</a:t>
            </a:r>
            <a:br>
              <a:rPr lang="en-GB" altLang="fr-FR" smtClean="0"/>
            </a:br>
            <a:r>
              <a:rPr lang="en-GB" altLang="fr-FR" smtClean="0"/>
              <a:t>And we can learn to love again</a:t>
            </a:r>
            <a:br>
              <a:rPr lang="en-GB" altLang="fr-FR" smtClean="0"/>
            </a:br>
            <a:r>
              <a:rPr lang="en-GB" altLang="fr-FR" smtClean="0"/>
              <a:t>It's in the stars</a:t>
            </a:r>
            <a:br>
              <a:rPr lang="en-GB" altLang="fr-FR" smtClean="0"/>
            </a:br>
            <a:r>
              <a:rPr lang="en-GB" altLang="fr-FR" smtClean="0"/>
              <a:t>It's been written in the scars on our hearts</a:t>
            </a:r>
            <a:br>
              <a:rPr lang="en-GB" altLang="fr-FR" smtClean="0"/>
            </a:br>
            <a:r>
              <a:rPr lang="en-GB" altLang="fr-FR" smtClean="0"/>
              <a:t>That we're not broken just bent</a:t>
            </a:r>
            <a:br>
              <a:rPr lang="en-GB" altLang="fr-FR" smtClean="0"/>
            </a:br>
            <a:r>
              <a:rPr lang="en-GB" altLang="fr-FR" smtClean="0"/>
              <a:t>And we can learn to love again</a:t>
            </a:r>
            <a:br>
              <a:rPr lang="en-GB" altLang="fr-FR" smtClean="0"/>
            </a:br>
            <a:r>
              <a:rPr lang="en-GB" altLang="fr-FR" smtClean="0"/>
              <a:t/>
            </a:r>
            <a:br>
              <a:rPr lang="en-GB" altLang="fr-FR" smtClean="0"/>
            </a:br>
            <a:r>
              <a:rPr lang="en-GB" altLang="fr-FR" smtClean="0"/>
              <a:t>Just give me a reason</a:t>
            </a:r>
            <a:br>
              <a:rPr lang="en-GB" altLang="fr-FR" smtClean="0"/>
            </a:br>
            <a:r>
              <a:rPr lang="en-GB" altLang="fr-FR" smtClean="0"/>
              <a:t>Just a little bit's enough</a:t>
            </a:r>
            <a:br>
              <a:rPr lang="en-GB" altLang="fr-FR" smtClean="0"/>
            </a:br>
            <a:r>
              <a:rPr lang="en-GB" altLang="fr-FR" smtClean="0"/>
              <a:t>Just a second we're not broken just bent</a:t>
            </a:r>
            <a:br>
              <a:rPr lang="en-GB" altLang="fr-FR" smtClean="0"/>
            </a:br>
            <a:r>
              <a:rPr lang="en-GB" altLang="fr-FR" smtClean="0"/>
              <a:t>And we can learn to love again</a:t>
            </a:r>
            <a:br>
              <a:rPr lang="en-GB" altLang="fr-FR" smtClean="0"/>
            </a:br>
            <a:r>
              <a:rPr lang="en-GB" altLang="fr-FR" smtClean="0"/>
              <a:t>It's in the stars</a:t>
            </a:r>
            <a:br>
              <a:rPr lang="en-GB" altLang="fr-FR" smtClean="0"/>
            </a:br>
            <a:r>
              <a:rPr lang="en-GB" altLang="fr-FR" smtClean="0"/>
              <a:t>It's been written in the scars on our hearts</a:t>
            </a:r>
            <a:br>
              <a:rPr lang="en-GB" altLang="fr-FR" smtClean="0"/>
            </a:br>
            <a:r>
              <a:rPr lang="en-GB" altLang="fr-FR" smtClean="0"/>
              <a:t>That we're not broken just bent</a:t>
            </a:r>
            <a:br>
              <a:rPr lang="en-GB" altLang="fr-FR" smtClean="0"/>
            </a:br>
            <a:r>
              <a:rPr lang="en-GB" altLang="fr-FR" smtClean="0"/>
              <a:t>And we can learn to love again</a:t>
            </a:r>
            <a:br>
              <a:rPr lang="en-GB" altLang="fr-FR" smtClean="0"/>
            </a:br>
            <a:r>
              <a:rPr lang="en-GB" altLang="fr-FR" smtClean="0"/>
              <a:t/>
            </a:r>
            <a:br>
              <a:rPr lang="en-GB" altLang="fr-FR" smtClean="0"/>
            </a:br>
            <a:r>
              <a:rPr lang="en-GB" altLang="fr-FR" smtClean="0"/>
              <a:t>Oh, we can learn to love again</a:t>
            </a:r>
            <a:br>
              <a:rPr lang="en-GB" altLang="fr-FR" smtClean="0"/>
            </a:br>
            <a:r>
              <a:rPr lang="en-GB" altLang="fr-FR" smtClean="0"/>
              <a:t>Oh, we can learn to love again</a:t>
            </a:r>
            <a:br>
              <a:rPr lang="en-GB" altLang="fr-FR" smtClean="0"/>
            </a:br>
            <a:r>
              <a:rPr lang="en-GB" altLang="fr-FR" smtClean="0"/>
              <a:t>Oh, oh, that we're not broken just bent</a:t>
            </a:r>
            <a:br>
              <a:rPr lang="en-GB" altLang="fr-FR" smtClean="0"/>
            </a:br>
            <a:r>
              <a:rPr lang="en-GB" altLang="fr-FR" smtClean="0"/>
              <a:t>And we can learn to love again </a:t>
            </a:r>
          </a:p>
          <a:p>
            <a:r>
              <a:rPr lang="en-GB" altLang="fr-FR" smtClean="0"/>
              <a:t/>
            </a:r>
            <a:br>
              <a:rPr lang="en-GB" altLang="fr-FR" smtClean="0"/>
            </a:br>
            <a:r>
              <a:rPr lang="en-GB" altLang="fr-FR" smtClean="0"/>
              <a:t/>
            </a:r>
            <a:br>
              <a:rPr lang="en-GB" altLang="fr-FR" smtClean="0"/>
            </a:br>
            <a:r>
              <a:rPr lang="en-GB" altLang="fr-FR" smtClean="0"/>
              <a:t/>
            </a:r>
            <a:br>
              <a:rPr lang="en-GB" altLang="fr-FR" smtClean="0"/>
            </a:br>
            <a:r>
              <a:rPr lang="en-GB" altLang="fr-FR" smtClean="0"/>
              <a:t/>
            </a:r>
            <a:br>
              <a:rPr lang="en-GB" altLang="fr-FR" smtClean="0"/>
            </a:br>
            <a:endParaRPr lang="en-GB" altLang="fr-FR" smtClean="0"/>
          </a:p>
        </p:txBody>
      </p:sp>
      <p:sp>
        <p:nvSpPr>
          <p:cNvPr id="175108" name="Footer Placeholder 3"/>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pitchFamily="34" charset="0"/>
              </a:defRPr>
            </a:lvl1pPr>
            <a:lvl2pPr marL="742950" indent="-285750" eaLnBrk="0" hangingPunct="0">
              <a:spcBef>
                <a:spcPct val="30000"/>
              </a:spcBef>
              <a:defRPr sz="1200">
                <a:solidFill>
                  <a:schemeClr val="tx1"/>
                </a:solidFill>
                <a:latin typeface="Arial" pitchFamily="34" charset="0"/>
              </a:defRPr>
            </a:lvl2pPr>
            <a:lvl3pPr marL="1143000" indent="-228600" eaLnBrk="0" hangingPunct="0">
              <a:spcBef>
                <a:spcPct val="30000"/>
              </a:spcBef>
              <a:defRPr sz="1200">
                <a:solidFill>
                  <a:schemeClr val="tx1"/>
                </a:solidFill>
                <a:latin typeface="Arial" pitchFamily="34" charset="0"/>
              </a:defRPr>
            </a:lvl3pPr>
            <a:lvl4pPr marL="1600200" indent="-228600" eaLnBrk="0" hangingPunct="0">
              <a:spcBef>
                <a:spcPct val="30000"/>
              </a:spcBef>
              <a:defRPr sz="1200">
                <a:solidFill>
                  <a:schemeClr val="tx1"/>
                </a:solidFill>
                <a:latin typeface="Arial" pitchFamily="34" charset="0"/>
              </a:defRPr>
            </a:lvl4pPr>
            <a:lvl5pPr marL="2057400" indent="-228600" eaLnBrk="0" hangingPunct="0">
              <a:spcBef>
                <a:spcPct val="30000"/>
              </a:spcBef>
              <a:defRPr sz="1200">
                <a:solidFill>
                  <a:schemeClr val="tx1"/>
                </a:solidFill>
                <a:latin typeface="Arial" pitchFamily="34" charset="0"/>
              </a:defRPr>
            </a:lvl5pPr>
            <a:lvl6pPr marL="2514600" indent="-228600" eaLnBrk="0" fontAlgn="base" hangingPunct="0">
              <a:spcBef>
                <a:spcPct val="30000"/>
              </a:spcBef>
              <a:spcAft>
                <a:spcPct val="0"/>
              </a:spcAft>
              <a:defRPr sz="1200">
                <a:solidFill>
                  <a:schemeClr val="tx1"/>
                </a:solidFill>
                <a:latin typeface="Arial" pitchFamily="34" charset="0"/>
              </a:defRPr>
            </a:lvl6pPr>
            <a:lvl7pPr marL="2971800" indent="-228600" eaLnBrk="0" fontAlgn="base" hangingPunct="0">
              <a:spcBef>
                <a:spcPct val="30000"/>
              </a:spcBef>
              <a:spcAft>
                <a:spcPct val="0"/>
              </a:spcAft>
              <a:defRPr sz="1200">
                <a:solidFill>
                  <a:schemeClr val="tx1"/>
                </a:solidFill>
                <a:latin typeface="Arial" pitchFamily="34" charset="0"/>
              </a:defRPr>
            </a:lvl7pPr>
            <a:lvl8pPr marL="3429000" indent="-228600" eaLnBrk="0" fontAlgn="base" hangingPunct="0">
              <a:spcBef>
                <a:spcPct val="30000"/>
              </a:spcBef>
              <a:spcAft>
                <a:spcPct val="0"/>
              </a:spcAft>
              <a:defRPr sz="1200">
                <a:solidFill>
                  <a:schemeClr val="tx1"/>
                </a:solidFill>
                <a:latin typeface="Arial" pitchFamily="34" charset="0"/>
              </a:defRPr>
            </a:lvl8pPr>
            <a:lvl9pPr marL="3886200" indent="-228600" eaLnBrk="0" fontAlgn="base" hangingPunct="0">
              <a:spcBef>
                <a:spcPct val="30000"/>
              </a:spcBef>
              <a:spcAft>
                <a:spcPct val="0"/>
              </a:spcAft>
              <a:defRPr sz="1200">
                <a:solidFill>
                  <a:schemeClr val="tx1"/>
                </a:solidFill>
                <a:latin typeface="Arial" pitchFamily="34" charset="0"/>
              </a:defRPr>
            </a:lvl9pPr>
          </a:lstStyle>
          <a:p>
            <a:pPr eaLnBrk="1" hangingPunct="1">
              <a:spcBef>
                <a:spcPct val="0"/>
              </a:spcBef>
            </a:pPr>
            <a:r>
              <a:rPr lang="en-GB" altLang="fr-FR" smtClean="0">
                <a:solidFill>
                  <a:srgbClr val="000000"/>
                </a:solidFill>
              </a:rPr>
              <a:t>Chanel Accelerated Closing</a:t>
            </a:r>
          </a:p>
        </p:txBody>
      </p:sp>
      <p:sp>
        <p:nvSpPr>
          <p:cNvPr id="175109" name="Slide Number Placeholder 4"/>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pitchFamily="34" charset="0"/>
              </a:defRPr>
            </a:lvl1pPr>
            <a:lvl2pPr marL="742950" indent="-285750" eaLnBrk="0" hangingPunct="0">
              <a:spcBef>
                <a:spcPct val="30000"/>
              </a:spcBef>
              <a:defRPr sz="1200">
                <a:solidFill>
                  <a:schemeClr val="tx1"/>
                </a:solidFill>
                <a:latin typeface="Arial" pitchFamily="34" charset="0"/>
              </a:defRPr>
            </a:lvl2pPr>
            <a:lvl3pPr marL="1143000" indent="-228600" eaLnBrk="0" hangingPunct="0">
              <a:spcBef>
                <a:spcPct val="30000"/>
              </a:spcBef>
              <a:defRPr sz="1200">
                <a:solidFill>
                  <a:schemeClr val="tx1"/>
                </a:solidFill>
                <a:latin typeface="Arial" pitchFamily="34" charset="0"/>
              </a:defRPr>
            </a:lvl3pPr>
            <a:lvl4pPr marL="1600200" indent="-228600" eaLnBrk="0" hangingPunct="0">
              <a:spcBef>
                <a:spcPct val="30000"/>
              </a:spcBef>
              <a:defRPr sz="1200">
                <a:solidFill>
                  <a:schemeClr val="tx1"/>
                </a:solidFill>
                <a:latin typeface="Arial" pitchFamily="34" charset="0"/>
              </a:defRPr>
            </a:lvl4pPr>
            <a:lvl5pPr marL="2057400" indent="-228600" eaLnBrk="0" hangingPunct="0">
              <a:spcBef>
                <a:spcPct val="30000"/>
              </a:spcBef>
              <a:defRPr sz="1200">
                <a:solidFill>
                  <a:schemeClr val="tx1"/>
                </a:solidFill>
                <a:latin typeface="Arial" pitchFamily="34" charset="0"/>
              </a:defRPr>
            </a:lvl5pPr>
            <a:lvl6pPr marL="2514600" indent="-228600" eaLnBrk="0" fontAlgn="base" hangingPunct="0">
              <a:spcBef>
                <a:spcPct val="30000"/>
              </a:spcBef>
              <a:spcAft>
                <a:spcPct val="0"/>
              </a:spcAft>
              <a:defRPr sz="1200">
                <a:solidFill>
                  <a:schemeClr val="tx1"/>
                </a:solidFill>
                <a:latin typeface="Arial" pitchFamily="34" charset="0"/>
              </a:defRPr>
            </a:lvl6pPr>
            <a:lvl7pPr marL="2971800" indent="-228600" eaLnBrk="0" fontAlgn="base" hangingPunct="0">
              <a:spcBef>
                <a:spcPct val="30000"/>
              </a:spcBef>
              <a:spcAft>
                <a:spcPct val="0"/>
              </a:spcAft>
              <a:defRPr sz="1200">
                <a:solidFill>
                  <a:schemeClr val="tx1"/>
                </a:solidFill>
                <a:latin typeface="Arial" pitchFamily="34" charset="0"/>
              </a:defRPr>
            </a:lvl7pPr>
            <a:lvl8pPr marL="3429000" indent="-228600" eaLnBrk="0" fontAlgn="base" hangingPunct="0">
              <a:spcBef>
                <a:spcPct val="30000"/>
              </a:spcBef>
              <a:spcAft>
                <a:spcPct val="0"/>
              </a:spcAft>
              <a:defRPr sz="1200">
                <a:solidFill>
                  <a:schemeClr val="tx1"/>
                </a:solidFill>
                <a:latin typeface="Arial" pitchFamily="34" charset="0"/>
              </a:defRPr>
            </a:lvl8pPr>
            <a:lvl9pPr marL="3886200" indent="-228600" eaLnBrk="0" fontAlgn="base" hangingPunct="0">
              <a:spcBef>
                <a:spcPct val="30000"/>
              </a:spcBef>
              <a:spcAft>
                <a:spcPct val="0"/>
              </a:spcAft>
              <a:defRPr sz="1200">
                <a:solidFill>
                  <a:schemeClr val="tx1"/>
                </a:solidFill>
                <a:latin typeface="Arial" pitchFamily="34" charset="0"/>
              </a:defRPr>
            </a:lvl9pPr>
          </a:lstStyle>
          <a:p>
            <a:pPr eaLnBrk="1" hangingPunct="1">
              <a:spcBef>
                <a:spcPct val="0"/>
              </a:spcBef>
            </a:pPr>
            <a:fld id="{B2B1C93B-8207-4190-9E01-5D65FA4C8056}" type="slidenum">
              <a:rPr lang="en-GB" altLang="fr-FR" smtClean="0">
                <a:solidFill>
                  <a:srgbClr val="000000"/>
                </a:solidFill>
              </a:rPr>
              <a:pPr eaLnBrk="1" hangingPunct="1">
                <a:spcBef>
                  <a:spcPct val="0"/>
                </a:spcBef>
              </a:pPr>
              <a:t>73</a:t>
            </a:fld>
            <a:endParaRPr lang="en-GB" altLang="fr-FR" smtClean="0">
              <a:solidFill>
                <a:srgbClr val="000000"/>
              </a:solidFill>
            </a:endParaRPr>
          </a:p>
        </p:txBody>
      </p:sp>
    </p:spTree>
    <p:extLst>
      <p:ext uri="{BB962C8B-B14F-4D97-AF65-F5344CB8AC3E}">
        <p14:creationId xmlns:p14="http://schemas.microsoft.com/office/powerpoint/2010/main" val="234079612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Slide Image Placeholder 1"/>
          <p:cNvSpPr>
            <a:spLocks noGrp="1" noRot="1" noChangeAspect="1" noTextEdit="1"/>
          </p:cNvSpPr>
          <p:nvPr>
            <p:ph type="sldImg"/>
          </p:nvPr>
        </p:nvSpPr>
        <p:spPr>
          <a:ln/>
        </p:spPr>
      </p:sp>
      <p:sp>
        <p:nvSpPr>
          <p:cNvPr id="17510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GB" altLang="fr-FR" smtClean="0"/>
              <a:t>Right from the start</a:t>
            </a:r>
            <a:br>
              <a:rPr lang="en-GB" altLang="fr-FR" smtClean="0"/>
            </a:br>
            <a:r>
              <a:rPr lang="en-GB" altLang="fr-FR" smtClean="0"/>
              <a:t>You were a thief</a:t>
            </a:r>
            <a:br>
              <a:rPr lang="en-GB" altLang="fr-FR" smtClean="0"/>
            </a:br>
            <a:r>
              <a:rPr lang="en-GB" altLang="fr-FR" smtClean="0"/>
              <a:t>You stole my heart</a:t>
            </a:r>
            <a:br>
              <a:rPr lang="en-GB" altLang="fr-FR" smtClean="0"/>
            </a:br>
            <a:r>
              <a:rPr lang="en-GB" altLang="fr-FR" smtClean="0"/>
              <a:t>And I your willing victim</a:t>
            </a:r>
            <a:br>
              <a:rPr lang="en-GB" altLang="fr-FR" smtClean="0"/>
            </a:br>
            <a:r>
              <a:rPr lang="en-GB" altLang="fr-FR" smtClean="0"/>
              <a:t>I let you see the parts of me</a:t>
            </a:r>
            <a:br>
              <a:rPr lang="en-GB" altLang="fr-FR" smtClean="0"/>
            </a:br>
            <a:r>
              <a:rPr lang="en-GB" altLang="fr-FR" smtClean="0"/>
              <a:t>That weren't all that pretty</a:t>
            </a:r>
            <a:br>
              <a:rPr lang="en-GB" altLang="fr-FR" smtClean="0"/>
            </a:br>
            <a:r>
              <a:rPr lang="en-GB" altLang="fr-FR" smtClean="0"/>
              <a:t>And with every touch you fixed them</a:t>
            </a:r>
            <a:br>
              <a:rPr lang="en-GB" altLang="fr-FR" smtClean="0"/>
            </a:br>
            <a:r>
              <a:rPr lang="en-GB" altLang="fr-FR" smtClean="0"/>
              <a:t/>
            </a:r>
            <a:br>
              <a:rPr lang="en-GB" altLang="fr-FR" smtClean="0"/>
            </a:br>
            <a:r>
              <a:rPr lang="en-GB" altLang="fr-FR" smtClean="0"/>
              <a:t>Now you've been talking in your sleep, oh, oh</a:t>
            </a:r>
            <a:br>
              <a:rPr lang="en-GB" altLang="fr-FR" smtClean="0"/>
            </a:br>
            <a:r>
              <a:rPr lang="en-GB" altLang="fr-FR" smtClean="0"/>
              <a:t>Things you never say to me, oh, oh</a:t>
            </a:r>
            <a:br>
              <a:rPr lang="en-GB" altLang="fr-FR" smtClean="0"/>
            </a:br>
            <a:r>
              <a:rPr lang="en-GB" altLang="fr-FR" smtClean="0"/>
              <a:t>Tell me that you've had enough</a:t>
            </a:r>
            <a:br>
              <a:rPr lang="en-GB" altLang="fr-FR" smtClean="0"/>
            </a:br>
            <a:r>
              <a:rPr lang="en-GB" altLang="fr-FR" smtClean="0"/>
              <a:t>Of our love, our love</a:t>
            </a:r>
            <a:br>
              <a:rPr lang="en-GB" altLang="fr-FR" smtClean="0"/>
            </a:br>
            <a:r>
              <a:rPr lang="en-GB" altLang="fr-FR" smtClean="0"/>
              <a:t/>
            </a:r>
            <a:br>
              <a:rPr lang="en-GB" altLang="fr-FR" smtClean="0"/>
            </a:br>
            <a:r>
              <a:rPr lang="en-GB" altLang="fr-FR" smtClean="0"/>
              <a:t>Just give me a reason</a:t>
            </a:r>
            <a:br>
              <a:rPr lang="en-GB" altLang="fr-FR" smtClean="0"/>
            </a:br>
            <a:r>
              <a:rPr lang="en-GB" altLang="fr-FR" smtClean="0"/>
              <a:t>Just a little bit's enough</a:t>
            </a:r>
            <a:br>
              <a:rPr lang="en-GB" altLang="fr-FR" smtClean="0"/>
            </a:br>
            <a:r>
              <a:rPr lang="en-GB" altLang="fr-FR" smtClean="0"/>
              <a:t>Just a second we're not broken just bent</a:t>
            </a:r>
            <a:br>
              <a:rPr lang="en-GB" altLang="fr-FR" smtClean="0"/>
            </a:br>
            <a:r>
              <a:rPr lang="en-GB" altLang="fr-FR" smtClean="0"/>
              <a:t>And we can learn to love again</a:t>
            </a:r>
            <a:br>
              <a:rPr lang="en-GB" altLang="fr-FR" smtClean="0"/>
            </a:br>
            <a:r>
              <a:rPr lang="en-GB" altLang="fr-FR" smtClean="0"/>
              <a:t>It's in the stars</a:t>
            </a:r>
            <a:br>
              <a:rPr lang="en-GB" altLang="fr-FR" smtClean="0"/>
            </a:br>
            <a:r>
              <a:rPr lang="en-GB" altLang="fr-FR" smtClean="0"/>
              <a:t>It's been written in the scars on our hearts</a:t>
            </a:r>
            <a:br>
              <a:rPr lang="en-GB" altLang="fr-FR" smtClean="0"/>
            </a:br>
            <a:r>
              <a:rPr lang="en-GB" altLang="fr-FR" smtClean="0"/>
              <a:t>We're not broken just bent</a:t>
            </a:r>
            <a:br>
              <a:rPr lang="en-GB" altLang="fr-FR" smtClean="0"/>
            </a:br>
            <a:r>
              <a:rPr lang="en-GB" altLang="fr-FR" smtClean="0"/>
              <a:t>And we can learn to love again</a:t>
            </a:r>
            <a:br>
              <a:rPr lang="en-GB" altLang="fr-FR" smtClean="0"/>
            </a:br>
            <a:r>
              <a:rPr lang="en-GB" altLang="fr-FR" smtClean="0"/>
              <a:t/>
            </a:r>
            <a:br>
              <a:rPr lang="en-GB" altLang="fr-FR" smtClean="0"/>
            </a:br>
            <a:r>
              <a:rPr lang="en-GB" altLang="fr-FR" smtClean="0"/>
              <a:t>I'm sorry I don't understand</a:t>
            </a:r>
            <a:br>
              <a:rPr lang="en-GB" altLang="fr-FR" smtClean="0"/>
            </a:br>
            <a:r>
              <a:rPr lang="en-GB" altLang="fr-FR" smtClean="0"/>
              <a:t>Where all of this is coming from</a:t>
            </a:r>
            <a:br>
              <a:rPr lang="en-GB" altLang="fr-FR" smtClean="0"/>
            </a:br>
            <a:r>
              <a:rPr lang="en-GB" altLang="fr-FR" smtClean="0"/>
              <a:t>I thought that we were fine</a:t>
            </a:r>
            <a:br>
              <a:rPr lang="en-GB" altLang="fr-FR" smtClean="0"/>
            </a:br>
            <a:r>
              <a:rPr lang="en-GB" altLang="fr-FR" smtClean="0"/>
              <a:t>(Oh, we had everything)</a:t>
            </a:r>
            <a:br>
              <a:rPr lang="en-GB" altLang="fr-FR" smtClean="0"/>
            </a:br>
            <a:r>
              <a:rPr lang="en-GB" altLang="fr-FR" smtClean="0"/>
              <a:t>Your head is running wild again</a:t>
            </a:r>
            <a:br>
              <a:rPr lang="en-GB" altLang="fr-FR" smtClean="0"/>
            </a:br>
            <a:r>
              <a:rPr lang="en-GB" altLang="fr-FR" smtClean="0"/>
              <a:t>My dear we still have everythin'</a:t>
            </a:r>
            <a:br>
              <a:rPr lang="en-GB" altLang="fr-FR" smtClean="0"/>
            </a:br>
            <a:r>
              <a:rPr lang="en-GB" altLang="fr-FR" smtClean="0"/>
              <a:t>And it's all in your mind</a:t>
            </a:r>
            <a:br>
              <a:rPr lang="en-GB" altLang="fr-FR" smtClean="0"/>
            </a:br>
            <a:r>
              <a:rPr lang="en-GB" altLang="fr-FR" smtClean="0"/>
              <a:t>(Yeah but this is happenin')</a:t>
            </a:r>
            <a:br>
              <a:rPr lang="en-GB" altLang="fr-FR" smtClean="0"/>
            </a:br>
            <a:r>
              <a:rPr lang="en-GB" altLang="fr-FR" smtClean="0"/>
              <a:t/>
            </a:r>
            <a:br>
              <a:rPr lang="en-GB" altLang="fr-FR" smtClean="0"/>
            </a:br>
            <a:r>
              <a:rPr lang="en-GB" altLang="fr-FR" smtClean="0"/>
              <a:t>You've been havin' real bad dreams, oh, oh</a:t>
            </a:r>
            <a:br>
              <a:rPr lang="en-GB" altLang="fr-FR" smtClean="0"/>
            </a:br>
            <a:r>
              <a:rPr lang="en-GB" altLang="fr-FR" smtClean="0"/>
              <a:t>You used to lie so close to me, oh, oh</a:t>
            </a:r>
            <a:br>
              <a:rPr lang="en-GB" altLang="fr-FR" smtClean="0"/>
            </a:br>
            <a:r>
              <a:rPr lang="en-GB" altLang="fr-FR" smtClean="0"/>
              <a:t>There's nothing more than empty sheets</a:t>
            </a:r>
            <a:br>
              <a:rPr lang="en-GB" altLang="fr-FR" smtClean="0"/>
            </a:br>
            <a:r>
              <a:rPr lang="en-GB" altLang="fr-FR" smtClean="0"/>
              <a:t>Between our love, our love</a:t>
            </a:r>
            <a:br>
              <a:rPr lang="en-GB" altLang="fr-FR" smtClean="0"/>
            </a:br>
            <a:r>
              <a:rPr lang="en-GB" altLang="fr-FR" smtClean="0"/>
              <a:t>Oh, our love, our love</a:t>
            </a:r>
            <a:br>
              <a:rPr lang="en-GB" altLang="fr-FR" smtClean="0"/>
            </a:br>
            <a:r>
              <a:rPr lang="en-GB" altLang="fr-FR" smtClean="0"/>
              <a:t/>
            </a:r>
            <a:br>
              <a:rPr lang="en-GB" altLang="fr-FR" smtClean="0"/>
            </a:br>
            <a:r>
              <a:rPr lang="en-GB" altLang="fr-FR" smtClean="0"/>
              <a:t>Just give me a reason</a:t>
            </a:r>
            <a:br>
              <a:rPr lang="en-GB" altLang="fr-FR" smtClean="0"/>
            </a:br>
            <a:r>
              <a:rPr lang="en-GB" altLang="fr-FR" smtClean="0"/>
              <a:t>Just a little bit's enough</a:t>
            </a:r>
            <a:br>
              <a:rPr lang="en-GB" altLang="fr-FR" smtClean="0"/>
            </a:br>
            <a:r>
              <a:rPr lang="en-GB" altLang="fr-FR" smtClean="0"/>
              <a:t>Just a second we're not broken just bent</a:t>
            </a:r>
            <a:br>
              <a:rPr lang="en-GB" altLang="fr-FR" smtClean="0"/>
            </a:br>
            <a:r>
              <a:rPr lang="en-GB" altLang="fr-FR" smtClean="0"/>
              <a:t>And we can learn to love again</a:t>
            </a:r>
            <a:br>
              <a:rPr lang="en-GB" altLang="fr-FR" smtClean="0"/>
            </a:br>
            <a:r>
              <a:rPr lang="en-GB" altLang="fr-FR" smtClean="0"/>
              <a:t>I never stopped</a:t>
            </a:r>
            <a:br>
              <a:rPr lang="en-GB" altLang="fr-FR" smtClean="0"/>
            </a:br>
            <a:r>
              <a:rPr lang="en-GB" altLang="fr-FR" smtClean="0"/>
              <a:t>You're still written in the scars on my heart</a:t>
            </a:r>
            <a:br>
              <a:rPr lang="en-GB" altLang="fr-FR" smtClean="0"/>
            </a:br>
            <a:r>
              <a:rPr lang="en-GB" altLang="fr-FR" smtClean="0"/>
              <a:t>You're not broken just bent</a:t>
            </a:r>
            <a:br>
              <a:rPr lang="en-GB" altLang="fr-FR" smtClean="0"/>
            </a:br>
            <a:r>
              <a:rPr lang="en-GB" altLang="fr-FR" smtClean="0"/>
              <a:t>And we can learn to love again</a:t>
            </a:r>
            <a:br>
              <a:rPr lang="en-GB" altLang="fr-FR" smtClean="0"/>
            </a:br>
            <a:r>
              <a:rPr lang="en-GB" altLang="fr-FR" smtClean="0"/>
              <a:t/>
            </a:r>
            <a:br>
              <a:rPr lang="en-GB" altLang="fr-FR" smtClean="0"/>
            </a:br>
            <a:r>
              <a:rPr lang="en-GB" altLang="fr-FR" smtClean="0"/>
              <a:t>Oh, tear ducts and rust</a:t>
            </a:r>
            <a:br>
              <a:rPr lang="en-GB" altLang="fr-FR" smtClean="0"/>
            </a:br>
            <a:r>
              <a:rPr lang="en-GB" altLang="fr-FR" smtClean="0"/>
              <a:t>I'll fix it for us</a:t>
            </a:r>
            <a:br>
              <a:rPr lang="en-GB" altLang="fr-FR" smtClean="0"/>
            </a:br>
            <a:r>
              <a:rPr lang="en-GB" altLang="fr-FR" smtClean="0"/>
              <a:t>We're collecting dust</a:t>
            </a:r>
            <a:br>
              <a:rPr lang="en-GB" altLang="fr-FR" smtClean="0"/>
            </a:br>
            <a:r>
              <a:rPr lang="en-GB" altLang="fr-FR" smtClean="0"/>
              <a:t>But our love's enough</a:t>
            </a:r>
            <a:br>
              <a:rPr lang="en-GB" altLang="fr-FR" smtClean="0"/>
            </a:br>
            <a:r>
              <a:rPr lang="en-GB" altLang="fr-FR" smtClean="0"/>
              <a:t>You're holding it in</a:t>
            </a:r>
            <a:br>
              <a:rPr lang="en-GB" altLang="fr-FR" smtClean="0"/>
            </a:br>
            <a:r>
              <a:rPr lang="en-GB" altLang="fr-FR" smtClean="0"/>
              <a:t>You're pouring a drink</a:t>
            </a:r>
            <a:br>
              <a:rPr lang="en-GB" altLang="fr-FR" smtClean="0"/>
            </a:br>
            <a:r>
              <a:rPr lang="en-GB" altLang="fr-FR" smtClean="0"/>
              <a:t>No nothing is as bad as it seems</a:t>
            </a:r>
            <a:br>
              <a:rPr lang="en-GB" altLang="fr-FR" smtClean="0"/>
            </a:br>
            <a:r>
              <a:rPr lang="en-GB" altLang="fr-FR" smtClean="0"/>
              <a:t>We'll come clean</a:t>
            </a:r>
            <a:br>
              <a:rPr lang="en-GB" altLang="fr-FR" smtClean="0"/>
            </a:br>
            <a:r>
              <a:rPr lang="en-GB" altLang="fr-FR" smtClean="0"/>
              <a:t/>
            </a:r>
            <a:br>
              <a:rPr lang="en-GB" altLang="fr-FR" smtClean="0"/>
            </a:br>
            <a:r>
              <a:rPr lang="en-GB" altLang="fr-FR" smtClean="0"/>
              <a:t>Just give me a reason</a:t>
            </a:r>
            <a:br>
              <a:rPr lang="en-GB" altLang="fr-FR" smtClean="0"/>
            </a:br>
            <a:r>
              <a:rPr lang="en-GB" altLang="fr-FR" smtClean="0"/>
              <a:t>Just a little bit's enough</a:t>
            </a:r>
            <a:br>
              <a:rPr lang="en-GB" altLang="fr-FR" smtClean="0"/>
            </a:br>
            <a:r>
              <a:rPr lang="en-GB" altLang="fr-FR" smtClean="0"/>
              <a:t>Just a second we're not broken just bent</a:t>
            </a:r>
            <a:br>
              <a:rPr lang="en-GB" altLang="fr-FR" smtClean="0"/>
            </a:br>
            <a:r>
              <a:rPr lang="en-GB" altLang="fr-FR" smtClean="0"/>
              <a:t>And we can learn to love again</a:t>
            </a:r>
            <a:br>
              <a:rPr lang="en-GB" altLang="fr-FR" smtClean="0"/>
            </a:br>
            <a:r>
              <a:rPr lang="en-GB" altLang="fr-FR" smtClean="0"/>
              <a:t>It's in the stars</a:t>
            </a:r>
            <a:br>
              <a:rPr lang="en-GB" altLang="fr-FR" smtClean="0"/>
            </a:br>
            <a:r>
              <a:rPr lang="en-GB" altLang="fr-FR" smtClean="0"/>
              <a:t>It's been written in the scars on our hearts</a:t>
            </a:r>
            <a:br>
              <a:rPr lang="en-GB" altLang="fr-FR" smtClean="0"/>
            </a:br>
            <a:r>
              <a:rPr lang="en-GB" altLang="fr-FR" smtClean="0"/>
              <a:t>That we're not broken just bent</a:t>
            </a:r>
            <a:br>
              <a:rPr lang="en-GB" altLang="fr-FR" smtClean="0"/>
            </a:br>
            <a:r>
              <a:rPr lang="en-GB" altLang="fr-FR" smtClean="0"/>
              <a:t>And we can learn to love again</a:t>
            </a:r>
            <a:br>
              <a:rPr lang="en-GB" altLang="fr-FR" smtClean="0"/>
            </a:br>
            <a:r>
              <a:rPr lang="en-GB" altLang="fr-FR" smtClean="0"/>
              <a:t/>
            </a:r>
            <a:br>
              <a:rPr lang="en-GB" altLang="fr-FR" smtClean="0"/>
            </a:br>
            <a:r>
              <a:rPr lang="en-GB" altLang="fr-FR" smtClean="0"/>
              <a:t>Just give me a reason</a:t>
            </a:r>
            <a:br>
              <a:rPr lang="en-GB" altLang="fr-FR" smtClean="0"/>
            </a:br>
            <a:r>
              <a:rPr lang="en-GB" altLang="fr-FR" smtClean="0"/>
              <a:t>Just a little bit's enough</a:t>
            </a:r>
            <a:br>
              <a:rPr lang="en-GB" altLang="fr-FR" smtClean="0"/>
            </a:br>
            <a:r>
              <a:rPr lang="en-GB" altLang="fr-FR" smtClean="0"/>
              <a:t>Just a second we're not broken just bent</a:t>
            </a:r>
            <a:br>
              <a:rPr lang="en-GB" altLang="fr-FR" smtClean="0"/>
            </a:br>
            <a:r>
              <a:rPr lang="en-GB" altLang="fr-FR" smtClean="0"/>
              <a:t>And we can learn to love again</a:t>
            </a:r>
            <a:br>
              <a:rPr lang="en-GB" altLang="fr-FR" smtClean="0"/>
            </a:br>
            <a:r>
              <a:rPr lang="en-GB" altLang="fr-FR" smtClean="0"/>
              <a:t>It's in the stars</a:t>
            </a:r>
            <a:br>
              <a:rPr lang="en-GB" altLang="fr-FR" smtClean="0"/>
            </a:br>
            <a:r>
              <a:rPr lang="en-GB" altLang="fr-FR" smtClean="0"/>
              <a:t>It's been written in the scars on our hearts</a:t>
            </a:r>
            <a:br>
              <a:rPr lang="en-GB" altLang="fr-FR" smtClean="0"/>
            </a:br>
            <a:r>
              <a:rPr lang="en-GB" altLang="fr-FR" smtClean="0"/>
              <a:t>That we're not broken just bent</a:t>
            </a:r>
            <a:br>
              <a:rPr lang="en-GB" altLang="fr-FR" smtClean="0"/>
            </a:br>
            <a:r>
              <a:rPr lang="en-GB" altLang="fr-FR" smtClean="0"/>
              <a:t>And we can learn to love again</a:t>
            </a:r>
            <a:br>
              <a:rPr lang="en-GB" altLang="fr-FR" smtClean="0"/>
            </a:br>
            <a:r>
              <a:rPr lang="en-GB" altLang="fr-FR" smtClean="0"/>
              <a:t/>
            </a:r>
            <a:br>
              <a:rPr lang="en-GB" altLang="fr-FR" smtClean="0"/>
            </a:br>
            <a:r>
              <a:rPr lang="en-GB" altLang="fr-FR" smtClean="0"/>
              <a:t>Oh, we can learn to love again</a:t>
            </a:r>
            <a:br>
              <a:rPr lang="en-GB" altLang="fr-FR" smtClean="0"/>
            </a:br>
            <a:r>
              <a:rPr lang="en-GB" altLang="fr-FR" smtClean="0"/>
              <a:t>Oh, we can learn to love again</a:t>
            </a:r>
            <a:br>
              <a:rPr lang="en-GB" altLang="fr-FR" smtClean="0"/>
            </a:br>
            <a:r>
              <a:rPr lang="en-GB" altLang="fr-FR" smtClean="0"/>
              <a:t>Oh, oh, that we're not broken just bent</a:t>
            </a:r>
            <a:br>
              <a:rPr lang="en-GB" altLang="fr-FR" smtClean="0"/>
            </a:br>
            <a:r>
              <a:rPr lang="en-GB" altLang="fr-FR" smtClean="0"/>
              <a:t>And we can learn to love again </a:t>
            </a:r>
          </a:p>
          <a:p>
            <a:r>
              <a:rPr lang="en-GB" altLang="fr-FR" smtClean="0"/>
              <a:t/>
            </a:r>
            <a:br>
              <a:rPr lang="en-GB" altLang="fr-FR" smtClean="0"/>
            </a:br>
            <a:r>
              <a:rPr lang="en-GB" altLang="fr-FR" smtClean="0"/>
              <a:t/>
            </a:r>
            <a:br>
              <a:rPr lang="en-GB" altLang="fr-FR" smtClean="0"/>
            </a:br>
            <a:r>
              <a:rPr lang="en-GB" altLang="fr-FR" smtClean="0"/>
              <a:t/>
            </a:r>
            <a:br>
              <a:rPr lang="en-GB" altLang="fr-FR" smtClean="0"/>
            </a:br>
            <a:r>
              <a:rPr lang="en-GB" altLang="fr-FR" smtClean="0"/>
              <a:t/>
            </a:r>
            <a:br>
              <a:rPr lang="en-GB" altLang="fr-FR" smtClean="0"/>
            </a:br>
            <a:endParaRPr lang="en-GB" altLang="fr-FR" smtClean="0"/>
          </a:p>
        </p:txBody>
      </p:sp>
      <p:sp>
        <p:nvSpPr>
          <p:cNvPr id="175108" name="Footer Placeholder 3"/>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pitchFamily="34" charset="0"/>
              </a:defRPr>
            </a:lvl1pPr>
            <a:lvl2pPr marL="742950" indent="-285750" eaLnBrk="0" hangingPunct="0">
              <a:spcBef>
                <a:spcPct val="30000"/>
              </a:spcBef>
              <a:defRPr sz="1200">
                <a:solidFill>
                  <a:schemeClr val="tx1"/>
                </a:solidFill>
                <a:latin typeface="Arial" pitchFamily="34" charset="0"/>
              </a:defRPr>
            </a:lvl2pPr>
            <a:lvl3pPr marL="1143000" indent="-228600" eaLnBrk="0" hangingPunct="0">
              <a:spcBef>
                <a:spcPct val="30000"/>
              </a:spcBef>
              <a:defRPr sz="1200">
                <a:solidFill>
                  <a:schemeClr val="tx1"/>
                </a:solidFill>
                <a:latin typeface="Arial" pitchFamily="34" charset="0"/>
              </a:defRPr>
            </a:lvl3pPr>
            <a:lvl4pPr marL="1600200" indent="-228600" eaLnBrk="0" hangingPunct="0">
              <a:spcBef>
                <a:spcPct val="30000"/>
              </a:spcBef>
              <a:defRPr sz="1200">
                <a:solidFill>
                  <a:schemeClr val="tx1"/>
                </a:solidFill>
                <a:latin typeface="Arial" pitchFamily="34" charset="0"/>
              </a:defRPr>
            </a:lvl4pPr>
            <a:lvl5pPr marL="2057400" indent="-228600" eaLnBrk="0" hangingPunct="0">
              <a:spcBef>
                <a:spcPct val="30000"/>
              </a:spcBef>
              <a:defRPr sz="1200">
                <a:solidFill>
                  <a:schemeClr val="tx1"/>
                </a:solidFill>
                <a:latin typeface="Arial" pitchFamily="34" charset="0"/>
              </a:defRPr>
            </a:lvl5pPr>
            <a:lvl6pPr marL="2514600" indent="-228600" eaLnBrk="0" fontAlgn="base" hangingPunct="0">
              <a:spcBef>
                <a:spcPct val="30000"/>
              </a:spcBef>
              <a:spcAft>
                <a:spcPct val="0"/>
              </a:spcAft>
              <a:defRPr sz="1200">
                <a:solidFill>
                  <a:schemeClr val="tx1"/>
                </a:solidFill>
                <a:latin typeface="Arial" pitchFamily="34" charset="0"/>
              </a:defRPr>
            </a:lvl6pPr>
            <a:lvl7pPr marL="2971800" indent="-228600" eaLnBrk="0" fontAlgn="base" hangingPunct="0">
              <a:spcBef>
                <a:spcPct val="30000"/>
              </a:spcBef>
              <a:spcAft>
                <a:spcPct val="0"/>
              </a:spcAft>
              <a:defRPr sz="1200">
                <a:solidFill>
                  <a:schemeClr val="tx1"/>
                </a:solidFill>
                <a:latin typeface="Arial" pitchFamily="34" charset="0"/>
              </a:defRPr>
            </a:lvl7pPr>
            <a:lvl8pPr marL="3429000" indent="-228600" eaLnBrk="0" fontAlgn="base" hangingPunct="0">
              <a:spcBef>
                <a:spcPct val="30000"/>
              </a:spcBef>
              <a:spcAft>
                <a:spcPct val="0"/>
              </a:spcAft>
              <a:defRPr sz="1200">
                <a:solidFill>
                  <a:schemeClr val="tx1"/>
                </a:solidFill>
                <a:latin typeface="Arial" pitchFamily="34" charset="0"/>
              </a:defRPr>
            </a:lvl8pPr>
            <a:lvl9pPr marL="3886200" indent="-228600" eaLnBrk="0" fontAlgn="base" hangingPunct="0">
              <a:spcBef>
                <a:spcPct val="30000"/>
              </a:spcBef>
              <a:spcAft>
                <a:spcPct val="0"/>
              </a:spcAft>
              <a:defRPr sz="1200">
                <a:solidFill>
                  <a:schemeClr val="tx1"/>
                </a:solidFill>
                <a:latin typeface="Arial" pitchFamily="34" charset="0"/>
              </a:defRPr>
            </a:lvl9pPr>
          </a:lstStyle>
          <a:p>
            <a:pPr eaLnBrk="1" hangingPunct="1">
              <a:spcBef>
                <a:spcPct val="0"/>
              </a:spcBef>
            </a:pPr>
            <a:r>
              <a:rPr lang="en-GB" altLang="fr-FR" smtClean="0">
                <a:solidFill>
                  <a:srgbClr val="000000"/>
                </a:solidFill>
              </a:rPr>
              <a:t>Chanel Accelerated Closing</a:t>
            </a:r>
          </a:p>
        </p:txBody>
      </p:sp>
      <p:sp>
        <p:nvSpPr>
          <p:cNvPr id="175109" name="Slide Number Placeholder 4"/>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pitchFamily="34" charset="0"/>
              </a:defRPr>
            </a:lvl1pPr>
            <a:lvl2pPr marL="742950" indent="-285750" eaLnBrk="0" hangingPunct="0">
              <a:spcBef>
                <a:spcPct val="30000"/>
              </a:spcBef>
              <a:defRPr sz="1200">
                <a:solidFill>
                  <a:schemeClr val="tx1"/>
                </a:solidFill>
                <a:latin typeface="Arial" pitchFamily="34" charset="0"/>
              </a:defRPr>
            </a:lvl2pPr>
            <a:lvl3pPr marL="1143000" indent="-228600" eaLnBrk="0" hangingPunct="0">
              <a:spcBef>
                <a:spcPct val="30000"/>
              </a:spcBef>
              <a:defRPr sz="1200">
                <a:solidFill>
                  <a:schemeClr val="tx1"/>
                </a:solidFill>
                <a:latin typeface="Arial" pitchFamily="34" charset="0"/>
              </a:defRPr>
            </a:lvl3pPr>
            <a:lvl4pPr marL="1600200" indent="-228600" eaLnBrk="0" hangingPunct="0">
              <a:spcBef>
                <a:spcPct val="30000"/>
              </a:spcBef>
              <a:defRPr sz="1200">
                <a:solidFill>
                  <a:schemeClr val="tx1"/>
                </a:solidFill>
                <a:latin typeface="Arial" pitchFamily="34" charset="0"/>
              </a:defRPr>
            </a:lvl4pPr>
            <a:lvl5pPr marL="2057400" indent="-228600" eaLnBrk="0" hangingPunct="0">
              <a:spcBef>
                <a:spcPct val="30000"/>
              </a:spcBef>
              <a:defRPr sz="1200">
                <a:solidFill>
                  <a:schemeClr val="tx1"/>
                </a:solidFill>
                <a:latin typeface="Arial" pitchFamily="34" charset="0"/>
              </a:defRPr>
            </a:lvl5pPr>
            <a:lvl6pPr marL="2514600" indent="-228600" eaLnBrk="0" fontAlgn="base" hangingPunct="0">
              <a:spcBef>
                <a:spcPct val="30000"/>
              </a:spcBef>
              <a:spcAft>
                <a:spcPct val="0"/>
              </a:spcAft>
              <a:defRPr sz="1200">
                <a:solidFill>
                  <a:schemeClr val="tx1"/>
                </a:solidFill>
                <a:latin typeface="Arial" pitchFamily="34" charset="0"/>
              </a:defRPr>
            </a:lvl6pPr>
            <a:lvl7pPr marL="2971800" indent="-228600" eaLnBrk="0" fontAlgn="base" hangingPunct="0">
              <a:spcBef>
                <a:spcPct val="30000"/>
              </a:spcBef>
              <a:spcAft>
                <a:spcPct val="0"/>
              </a:spcAft>
              <a:defRPr sz="1200">
                <a:solidFill>
                  <a:schemeClr val="tx1"/>
                </a:solidFill>
                <a:latin typeface="Arial" pitchFamily="34" charset="0"/>
              </a:defRPr>
            </a:lvl7pPr>
            <a:lvl8pPr marL="3429000" indent="-228600" eaLnBrk="0" fontAlgn="base" hangingPunct="0">
              <a:spcBef>
                <a:spcPct val="30000"/>
              </a:spcBef>
              <a:spcAft>
                <a:spcPct val="0"/>
              </a:spcAft>
              <a:defRPr sz="1200">
                <a:solidFill>
                  <a:schemeClr val="tx1"/>
                </a:solidFill>
                <a:latin typeface="Arial" pitchFamily="34" charset="0"/>
              </a:defRPr>
            </a:lvl8pPr>
            <a:lvl9pPr marL="3886200" indent="-228600" eaLnBrk="0" fontAlgn="base" hangingPunct="0">
              <a:spcBef>
                <a:spcPct val="30000"/>
              </a:spcBef>
              <a:spcAft>
                <a:spcPct val="0"/>
              </a:spcAft>
              <a:defRPr sz="1200">
                <a:solidFill>
                  <a:schemeClr val="tx1"/>
                </a:solidFill>
                <a:latin typeface="Arial" pitchFamily="34" charset="0"/>
              </a:defRPr>
            </a:lvl9pPr>
          </a:lstStyle>
          <a:p>
            <a:pPr eaLnBrk="1" hangingPunct="1">
              <a:spcBef>
                <a:spcPct val="0"/>
              </a:spcBef>
            </a:pPr>
            <a:fld id="{B2B1C93B-8207-4190-9E01-5D65FA4C8056}" type="slidenum">
              <a:rPr lang="en-GB" altLang="fr-FR" smtClean="0">
                <a:solidFill>
                  <a:srgbClr val="000000"/>
                </a:solidFill>
              </a:rPr>
              <a:pPr eaLnBrk="1" hangingPunct="1">
                <a:spcBef>
                  <a:spcPct val="0"/>
                </a:spcBef>
              </a:pPr>
              <a:t>74</a:t>
            </a:fld>
            <a:endParaRPr lang="en-GB" altLang="fr-FR" smtClean="0">
              <a:solidFill>
                <a:srgbClr val="000000"/>
              </a:solidFill>
            </a:endParaRPr>
          </a:p>
        </p:txBody>
      </p:sp>
    </p:spTree>
    <p:extLst>
      <p:ext uri="{BB962C8B-B14F-4D97-AF65-F5344CB8AC3E}">
        <p14:creationId xmlns:p14="http://schemas.microsoft.com/office/powerpoint/2010/main" val="312143895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pitchFamily="34" charset="0"/>
              </a:defRPr>
            </a:lvl1pPr>
            <a:lvl2pPr marL="742950" indent="-285750" eaLnBrk="0" hangingPunct="0">
              <a:spcBef>
                <a:spcPct val="30000"/>
              </a:spcBef>
              <a:defRPr sz="1200">
                <a:solidFill>
                  <a:schemeClr val="tx1"/>
                </a:solidFill>
                <a:latin typeface="Arial" pitchFamily="34" charset="0"/>
              </a:defRPr>
            </a:lvl2pPr>
            <a:lvl3pPr marL="1143000" indent="-228600" eaLnBrk="0" hangingPunct="0">
              <a:spcBef>
                <a:spcPct val="30000"/>
              </a:spcBef>
              <a:defRPr sz="1200">
                <a:solidFill>
                  <a:schemeClr val="tx1"/>
                </a:solidFill>
                <a:latin typeface="Arial" pitchFamily="34" charset="0"/>
              </a:defRPr>
            </a:lvl3pPr>
            <a:lvl4pPr marL="1600200" indent="-228600" eaLnBrk="0" hangingPunct="0">
              <a:spcBef>
                <a:spcPct val="30000"/>
              </a:spcBef>
              <a:defRPr sz="1200">
                <a:solidFill>
                  <a:schemeClr val="tx1"/>
                </a:solidFill>
                <a:latin typeface="Arial" pitchFamily="34" charset="0"/>
              </a:defRPr>
            </a:lvl4pPr>
            <a:lvl5pPr marL="2057400" indent="-228600" eaLnBrk="0" hangingPunct="0">
              <a:spcBef>
                <a:spcPct val="30000"/>
              </a:spcBef>
              <a:defRPr sz="1200">
                <a:solidFill>
                  <a:schemeClr val="tx1"/>
                </a:solidFill>
                <a:latin typeface="Arial" pitchFamily="34" charset="0"/>
              </a:defRPr>
            </a:lvl5pPr>
            <a:lvl6pPr marL="2514600" indent="-228600" eaLnBrk="0" fontAlgn="base" hangingPunct="0">
              <a:spcBef>
                <a:spcPct val="30000"/>
              </a:spcBef>
              <a:spcAft>
                <a:spcPct val="0"/>
              </a:spcAft>
              <a:defRPr sz="1200">
                <a:solidFill>
                  <a:schemeClr val="tx1"/>
                </a:solidFill>
                <a:latin typeface="Arial" pitchFamily="34" charset="0"/>
              </a:defRPr>
            </a:lvl6pPr>
            <a:lvl7pPr marL="2971800" indent="-228600" eaLnBrk="0" fontAlgn="base" hangingPunct="0">
              <a:spcBef>
                <a:spcPct val="30000"/>
              </a:spcBef>
              <a:spcAft>
                <a:spcPct val="0"/>
              </a:spcAft>
              <a:defRPr sz="1200">
                <a:solidFill>
                  <a:schemeClr val="tx1"/>
                </a:solidFill>
                <a:latin typeface="Arial" pitchFamily="34" charset="0"/>
              </a:defRPr>
            </a:lvl7pPr>
            <a:lvl8pPr marL="3429000" indent="-228600" eaLnBrk="0" fontAlgn="base" hangingPunct="0">
              <a:spcBef>
                <a:spcPct val="30000"/>
              </a:spcBef>
              <a:spcAft>
                <a:spcPct val="0"/>
              </a:spcAft>
              <a:defRPr sz="1200">
                <a:solidFill>
                  <a:schemeClr val="tx1"/>
                </a:solidFill>
                <a:latin typeface="Arial" pitchFamily="34" charset="0"/>
              </a:defRPr>
            </a:lvl8pPr>
            <a:lvl9pPr marL="3886200" indent="-228600" eaLnBrk="0" fontAlgn="base" hangingPunct="0">
              <a:spcBef>
                <a:spcPct val="30000"/>
              </a:spcBef>
              <a:spcAft>
                <a:spcPct val="0"/>
              </a:spcAft>
              <a:defRPr sz="1200">
                <a:solidFill>
                  <a:schemeClr val="tx1"/>
                </a:solidFill>
                <a:latin typeface="Arial" pitchFamily="34" charset="0"/>
              </a:defRPr>
            </a:lvl9pPr>
          </a:lstStyle>
          <a:p>
            <a:pPr eaLnBrk="1" hangingPunct="1">
              <a:spcBef>
                <a:spcPct val="0"/>
              </a:spcBef>
            </a:pPr>
            <a:fld id="{81F880EB-643E-4943-AECC-FC3F2F8B5B0C}" type="slidenum">
              <a:rPr lang="en-GB" altLang="fr-FR" smtClean="0"/>
              <a:pPr eaLnBrk="1" hangingPunct="1">
                <a:spcBef>
                  <a:spcPct val="0"/>
                </a:spcBef>
              </a:pPr>
              <a:t>75</a:t>
            </a:fld>
            <a:endParaRPr lang="en-GB" altLang="fr-FR" smtClean="0"/>
          </a:p>
        </p:txBody>
      </p:sp>
      <p:sp>
        <p:nvSpPr>
          <p:cNvPr id="177155" name="Rectangle 2"/>
          <p:cNvSpPr>
            <a:spLocks noGrp="1" noRot="1" noChangeAspect="1" noChangeArrowheads="1" noTextEdit="1"/>
          </p:cNvSpPr>
          <p:nvPr>
            <p:ph type="sldImg"/>
          </p:nvPr>
        </p:nvSpPr>
        <p:spPr>
          <a:ln/>
        </p:spPr>
      </p:sp>
      <p:sp>
        <p:nvSpPr>
          <p:cNvPr id="1771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fr-FR" smtClean="0"/>
          </a:p>
        </p:txBody>
      </p:sp>
    </p:spTree>
    <p:extLst>
      <p:ext uri="{BB962C8B-B14F-4D97-AF65-F5344CB8AC3E}">
        <p14:creationId xmlns:p14="http://schemas.microsoft.com/office/powerpoint/2010/main" val="45623258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pitchFamily="34" charset="0"/>
              </a:defRPr>
            </a:lvl1pPr>
            <a:lvl2pPr marL="742950" indent="-285750" eaLnBrk="0" hangingPunct="0">
              <a:spcBef>
                <a:spcPct val="30000"/>
              </a:spcBef>
              <a:defRPr sz="1200">
                <a:solidFill>
                  <a:schemeClr val="tx1"/>
                </a:solidFill>
                <a:latin typeface="Arial" pitchFamily="34" charset="0"/>
              </a:defRPr>
            </a:lvl2pPr>
            <a:lvl3pPr marL="1143000" indent="-228600" eaLnBrk="0" hangingPunct="0">
              <a:spcBef>
                <a:spcPct val="30000"/>
              </a:spcBef>
              <a:defRPr sz="1200">
                <a:solidFill>
                  <a:schemeClr val="tx1"/>
                </a:solidFill>
                <a:latin typeface="Arial" pitchFamily="34" charset="0"/>
              </a:defRPr>
            </a:lvl3pPr>
            <a:lvl4pPr marL="1600200" indent="-228600" eaLnBrk="0" hangingPunct="0">
              <a:spcBef>
                <a:spcPct val="30000"/>
              </a:spcBef>
              <a:defRPr sz="1200">
                <a:solidFill>
                  <a:schemeClr val="tx1"/>
                </a:solidFill>
                <a:latin typeface="Arial" pitchFamily="34" charset="0"/>
              </a:defRPr>
            </a:lvl4pPr>
            <a:lvl5pPr marL="2057400" indent="-228600" eaLnBrk="0" hangingPunct="0">
              <a:spcBef>
                <a:spcPct val="30000"/>
              </a:spcBef>
              <a:defRPr sz="1200">
                <a:solidFill>
                  <a:schemeClr val="tx1"/>
                </a:solidFill>
                <a:latin typeface="Arial" pitchFamily="34" charset="0"/>
              </a:defRPr>
            </a:lvl5pPr>
            <a:lvl6pPr marL="2514600" indent="-228600" eaLnBrk="0" fontAlgn="base" hangingPunct="0">
              <a:spcBef>
                <a:spcPct val="30000"/>
              </a:spcBef>
              <a:spcAft>
                <a:spcPct val="0"/>
              </a:spcAft>
              <a:defRPr sz="1200">
                <a:solidFill>
                  <a:schemeClr val="tx1"/>
                </a:solidFill>
                <a:latin typeface="Arial" pitchFamily="34" charset="0"/>
              </a:defRPr>
            </a:lvl6pPr>
            <a:lvl7pPr marL="2971800" indent="-228600" eaLnBrk="0" fontAlgn="base" hangingPunct="0">
              <a:spcBef>
                <a:spcPct val="30000"/>
              </a:spcBef>
              <a:spcAft>
                <a:spcPct val="0"/>
              </a:spcAft>
              <a:defRPr sz="1200">
                <a:solidFill>
                  <a:schemeClr val="tx1"/>
                </a:solidFill>
                <a:latin typeface="Arial" pitchFamily="34" charset="0"/>
              </a:defRPr>
            </a:lvl7pPr>
            <a:lvl8pPr marL="3429000" indent="-228600" eaLnBrk="0" fontAlgn="base" hangingPunct="0">
              <a:spcBef>
                <a:spcPct val="30000"/>
              </a:spcBef>
              <a:spcAft>
                <a:spcPct val="0"/>
              </a:spcAft>
              <a:defRPr sz="1200">
                <a:solidFill>
                  <a:schemeClr val="tx1"/>
                </a:solidFill>
                <a:latin typeface="Arial" pitchFamily="34" charset="0"/>
              </a:defRPr>
            </a:lvl8pPr>
            <a:lvl9pPr marL="3886200" indent="-228600" eaLnBrk="0" fontAlgn="base" hangingPunct="0">
              <a:spcBef>
                <a:spcPct val="30000"/>
              </a:spcBef>
              <a:spcAft>
                <a:spcPct val="0"/>
              </a:spcAft>
              <a:defRPr sz="1200">
                <a:solidFill>
                  <a:schemeClr val="tx1"/>
                </a:solidFill>
                <a:latin typeface="Arial" pitchFamily="34" charset="0"/>
              </a:defRPr>
            </a:lvl9pPr>
          </a:lstStyle>
          <a:p>
            <a:pPr eaLnBrk="1" hangingPunct="1">
              <a:spcBef>
                <a:spcPct val="0"/>
              </a:spcBef>
            </a:pPr>
            <a:fld id="{6EF9CB09-4986-4215-B2AA-268ECA350EB7}" type="slidenum">
              <a:rPr lang="en-GB" altLang="fr-FR" smtClean="0"/>
              <a:pPr eaLnBrk="1" hangingPunct="1">
                <a:spcBef>
                  <a:spcPct val="0"/>
                </a:spcBef>
              </a:pPr>
              <a:t>76</a:t>
            </a:fld>
            <a:endParaRPr lang="en-GB" altLang="fr-FR" smtClean="0"/>
          </a:p>
        </p:txBody>
      </p:sp>
      <p:sp>
        <p:nvSpPr>
          <p:cNvPr id="178179" name="Rectangle 2"/>
          <p:cNvSpPr>
            <a:spLocks noGrp="1" noRot="1" noChangeAspect="1" noChangeArrowheads="1" noTextEdit="1"/>
          </p:cNvSpPr>
          <p:nvPr>
            <p:ph type="sldImg"/>
          </p:nvPr>
        </p:nvSpPr>
        <p:spPr>
          <a:xfrm>
            <a:off x="952500" y="769938"/>
            <a:ext cx="4927600" cy="3697287"/>
          </a:xfrm>
          <a:ln/>
        </p:spPr>
      </p:sp>
      <p:sp>
        <p:nvSpPr>
          <p:cNvPr id="178180" name="Rectangle 3"/>
          <p:cNvSpPr>
            <a:spLocks noGrp="1" noChangeArrowheads="1"/>
          </p:cNvSpPr>
          <p:nvPr>
            <p:ph type="body" idx="1"/>
          </p:nvPr>
        </p:nvSpPr>
        <p:spPr>
          <a:xfrm>
            <a:off x="931863" y="4699000"/>
            <a:ext cx="4970462" cy="44688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80975" indent="-180975"/>
            <a:r>
              <a:rPr lang="en-GB" altLang="fr-FR" smtClean="0"/>
              <a:t>Feedback:</a:t>
            </a:r>
          </a:p>
          <a:p>
            <a:pPr marL="180975" indent="-180975">
              <a:buFontTx/>
              <a:buChar char="•"/>
            </a:pPr>
            <a:r>
              <a:rPr lang="en-GB" altLang="fr-FR" smtClean="0"/>
              <a:t>Purchasing could be value-add</a:t>
            </a:r>
          </a:p>
          <a:p>
            <a:pPr marL="180975" indent="-180975">
              <a:buFontTx/>
              <a:buChar char="•"/>
            </a:pPr>
            <a:r>
              <a:rPr lang="en-GB" altLang="fr-FR" smtClean="0"/>
              <a:t>Might be better placed after ‘what is value added slide’</a:t>
            </a:r>
          </a:p>
          <a:p>
            <a:pPr marL="180975" indent="-180975">
              <a:buFontTx/>
              <a:buChar char="•"/>
            </a:pPr>
            <a:r>
              <a:rPr lang="en-GB" altLang="fr-FR" smtClean="0"/>
              <a:t>Do we need to define ‘customer’ before going into value add stuff? Also define requirements</a:t>
            </a:r>
          </a:p>
          <a:p>
            <a:pPr marL="180975" indent="-180975">
              <a:buFontTx/>
              <a:buChar char="•"/>
            </a:pPr>
            <a:r>
              <a:rPr lang="en-GB" altLang="fr-FR" smtClean="0"/>
              <a:t>Too much info on slide – make lists more interesting</a:t>
            </a:r>
          </a:p>
          <a:p>
            <a:pPr marL="180975" indent="-180975">
              <a:buFontTx/>
              <a:buChar char="•"/>
            </a:pPr>
            <a:r>
              <a:rPr lang="en-GB" altLang="fr-FR" smtClean="0"/>
              <a:t>Too many words – maybe should be moved?</a:t>
            </a:r>
          </a:p>
        </p:txBody>
      </p:sp>
    </p:spTree>
    <p:extLst>
      <p:ext uri="{BB962C8B-B14F-4D97-AF65-F5344CB8AC3E}">
        <p14:creationId xmlns:p14="http://schemas.microsoft.com/office/powerpoint/2010/main" val="115438596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pitchFamily="34" charset="0"/>
              </a:defRPr>
            </a:lvl1pPr>
            <a:lvl2pPr marL="742950" indent="-285750" eaLnBrk="0" hangingPunct="0">
              <a:spcBef>
                <a:spcPct val="30000"/>
              </a:spcBef>
              <a:defRPr sz="1200">
                <a:solidFill>
                  <a:schemeClr val="tx1"/>
                </a:solidFill>
                <a:latin typeface="Arial" pitchFamily="34" charset="0"/>
              </a:defRPr>
            </a:lvl2pPr>
            <a:lvl3pPr marL="1143000" indent="-228600" eaLnBrk="0" hangingPunct="0">
              <a:spcBef>
                <a:spcPct val="30000"/>
              </a:spcBef>
              <a:defRPr sz="1200">
                <a:solidFill>
                  <a:schemeClr val="tx1"/>
                </a:solidFill>
                <a:latin typeface="Arial" pitchFamily="34" charset="0"/>
              </a:defRPr>
            </a:lvl3pPr>
            <a:lvl4pPr marL="1600200" indent="-228600" eaLnBrk="0" hangingPunct="0">
              <a:spcBef>
                <a:spcPct val="30000"/>
              </a:spcBef>
              <a:defRPr sz="1200">
                <a:solidFill>
                  <a:schemeClr val="tx1"/>
                </a:solidFill>
                <a:latin typeface="Arial" pitchFamily="34" charset="0"/>
              </a:defRPr>
            </a:lvl4pPr>
            <a:lvl5pPr marL="2057400" indent="-228600" eaLnBrk="0" hangingPunct="0">
              <a:spcBef>
                <a:spcPct val="30000"/>
              </a:spcBef>
              <a:defRPr sz="1200">
                <a:solidFill>
                  <a:schemeClr val="tx1"/>
                </a:solidFill>
                <a:latin typeface="Arial" pitchFamily="34" charset="0"/>
              </a:defRPr>
            </a:lvl5pPr>
            <a:lvl6pPr marL="2514600" indent="-228600" eaLnBrk="0" fontAlgn="base" hangingPunct="0">
              <a:spcBef>
                <a:spcPct val="30000"/>
              </a:spcBef>
              <a:spcAft>
                <a:spcPct val="0"/>
              </a:spcAft>
              <a:defRPr sz="1200">
                <a:solidFill>
                  <a:schemeClr val="tx1"/>
                </a:solidFill>
                <a:latin typeface="Arial" pitchFamily="34" charset="0"/>
              </a:defRPr>
            </a:lvl6pPr>
            <a:lvl7pPr marL="2971800" indent="-228600" eaLnBrk="0" fontAlgn="base" hangingPunct="0">
              <a:spcBef>
                <a:spcPct val="30000"/>
              </a:spcBef>
              <a:spcAft>
                <a:spcPct val="0"/>
              </a:spcAft>
              <a:defRPr sz="1200">
                <a:solidFill>
                  <a:schemeClr val="tx1"/>
                </a:solidFill>
                <a:latin typeface="Arial" pitchFamily="34" charset="0"/>
              </a:defRPr>
            </a:lvl7pPr>
            <a:lvl8pPr marL="3429000" indent="-228600" eaLnBrk="0" fontAlgn="base" hangingPunct="0">
              <a:spcBef>
                <a:spcPct val="30000"/>
              </a:spcBef>
              <a:spcAft>
                <a:spcPct val="0"/>
              </a:spcAft>
              <a:defRPr sz="1200">
                <a:solidFill>
                  <a:schemeClr val="tx1"/>
                </a:solidFill>
                <a:latin typeface="Arial" pitchFamily="34" charset="0"/>
              </a:defRPr>
            </a:lvl8pPr>
            <a:lvl9pPr marL="3886200" indent="-228600" eaLnBrk="0" fontAlgn="base" hangingPunct="0">
              <a:spcBef>
                <a:spcPct val="30000"/>
              </a:spcBef>
              <a:spcAft>
                <a:spcPct val="0"/>
              </a:spcAft>
              <a:defRPr sz="1200">
                <a:solidFill>
                  <a:schemeClr val="tx1"/>
                </a:solidFill>
                <a:latin typeface="Arial" pitchFamily="34" charset="0"/>
              </a:defRPr>
            </a:lvl9pPr>
          </a:lstStyle>
          <a:p>
            <a:pPr eaLnBrk="1" hangingPunct="1">
              <a:spcBef>
                <a:spcPct val="0"/>
              </a:spcBef>
            </a:pPr>
            <a:fld id="{2AF559FF-C0B5-41C5-BF44-2C53A0E71086}" type="slidenum">
              <a:rPr lang="en-GB" altLang="fr-FR" smtClean="0"/>
              <a:pPr eaLnBrk="1" hangingPunct="1">
                <a:spcBef>
                  <a:spcPct val="0"/>
                </a:spcBef>
              </a:pPr>
              <a:t>77</a:t>
            </a:fld>
            <a:endParaRPr lang="en-GB" altLang="fr-FR" smtClean="0"/>
          </a:p>
        </p:txBody>
      </p:sp>
      <p:sp>
        <p:nvSpPr>
          <p:cNvPr id="179203" name="Rectangle 2"/>
          <p:cNvSpPr>
            <a:spLocks noGrp="1" noRot="1" noChangeAspect="1" noChangeArrowheads="1" noTextEdit="1"/>
          </p:cNvSpPr>
          <p:nvPr>
            <p:ph type="sldImg"/>
          </p:nvPr>
        </p:nvSpPr>
        <p:spPr>
          <a:ln/>
        </p:spPr>
      </p:sp>
      <p:sp>
        <p:nvSpPr>
          <p:cNvPr id="1792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fr-FR" smtClean="0"/>
          </a:p>
        </p:txBody>
      </p:sp>
    </p:spTree>
    <p:extLst>
      <p:ext uri="{BB962C8B-B14F-4D97-AF65-F5344CB8AC3E}">
        <p14:creationId xmlns:p14="http://schemas.microsoft.com/office/powerpoint/2010/main" val="220425703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pitchFamily="34" charset="0"/>
              </a:defRPr>
            </a:lvl1pPr>
            <a:lvl2pPr marL="742950" indent="-285750" eaLnBrk="0" hangingPunct="0">
              <a:spcBef>
                <a:spcPct val="30000"/>
              </a:spcBef>
              <a:defRPr sz="1200">
                <a:solidFill>
                  <a:schemeClr val="tx1"/>
                </a:solidFill>
                <a:latin typeface="Arial" pitchFamily="34" charset="0"/>
              </a:defRPr>
            </a:lvl2pPr>
            <a:lvl3pPr marL="1143000" indent="-228600" eaLnBrk="0" hangingPunct="0">
              <a:spcBef>
                <a:spcPct val="30000"/>
              </a:spcBef>
              <a:defRPr sz="1200">
                <a:solidFill>
                  <a:schemeClr val="tx1"/>
                </a:solidFill>
                <a:latin typeface="Arial" pitchFamily="34" charset="0"/>
              </a:defRPr>
            </a:lvl3pPr>
            <a:lvl4pPr marL="1600200" indent="-228600" eaLnBrk="0" hangingPunct="0">
              <a:spcBef>
                <a:spcPct val="30000"/>
              </a:spcBef>
              <a:defRPr sz="1200">
                <a:solidFill>
                  <a:schemeClr val="tx1"/>
                </a:solidFill>
                <a:latin typeface="Arial" pitchFamily="34" charset="0"/>
              </a:defRPr>
            </a:lvl4pPr>
            <a:lvl5pPr marL="2057400" indent="-228600" eaLnBrk="0" hangingPunct="0">
              <a:spcBef>
                <a:spcPct val="30000"/>
              </a:spcBef>
              <a:defRPr sz="1200">
                <a:solidFill>
                  <a:schemeClr val="tx1"/>
                </a:solidFill>
                <a:latin typeface="Arial" pitchFamily="34" charset="0"/>
              </a:defRPr>
            </a:lvl5pPr>
            <a:lvl6pPr marL="2514600" indent="-228600" eaLnBrk="0" fontAlgn="base" hangingPunct="0">
              <a:spcBef>
                <a:spcPct val="30000"/>
              </a:spcBef>
              <a:spcAft>
                <a:spcPct val="0"/>
              </a:spcAft>
              <a:defRPr sz="1200">
                <a:solidFill>
                  <a:schemeClr val="tx1"/>
                </a:solidFill>
                <a:latin typeface="Arial" pitchFamily="34" charset="0"/>
              </a:defRPr>
            </a:lvl6pPr>
            <a:lvl7pPr marL="2971800" indent="-228600" eaLnBrk="0" fontAlgn="base" hangingPunct="0">
              <a:spcBef>
                <a:spcPct val="30000"/>
              </a:spcBef>
              <a:spcAft>
                <a:spcPct val="0"/>
              </a:spcAft>
              <a:defRPr sz="1200">
                <a:solidFill>
                  <a:schemeClr val="tx1"/>
                </a:solidFill>
                <a:latin typeface="Arial" pitchFamily="34" charset="0"/>
              </a:defRPr>
            </a:lvl7pPr>
            <a:lvl8pPr marL="3429000" indent="-228600" eaLnBrk="0" fontAlgn="base" hangingPunct="0">
              <a:spcBef>
                <a:spcPct val="30000"/>
              </a:spcBef>
              <a:spcAft>
                <a:spcPct val="0"/>
              </a:spcAft>
              <a:defRPr sz="1200">
                <a:solidFill>
                  <a:schemeClr val="tx1"/>
                </a:solidFill>
                <a:latin typeface="Arial" pitchFamily="34" charset="0"/>
              </a:defRPr>
            </a:lvl8pPr>
            <a:lvl9pPr marL="3886200" indent="-228600" eaLnBrk="0" fontAlgn="base" hangingPunct="0">
              <a:spcBef>
                <a:spcPct val="30000"/>
              </a:spcBef>
              <a:spcAft>
                <a:spcPct val="0"/>
              </a:spcAft>
              <a:defRPr sz="1200">
                <a:solidFill>
                  <a:schemeClr val="tx1"/>
                </a:solidFill>
                <a:latin typeface="Arial" pitchFamily="34" charset="0"/>
              </a:defRPr>
            </a:lvl9pPr>
          </a:lstStyle>
          <a:p>
            <a:pPr eaLnBrk="1" hangingPunct="1">
              <a:spcBef>
                <a:spcPct val="0"/>
              </a:spcBef>
            </a:pPr>
            <a:fld id="{AC179487-2C56-47D6-8C41-852682E2CDEF}" type="slidenum">
              <a:rPr lang="en-GB" altLang="fr-FR" smtClean="0"/>
              <a:pPr eaLnBrk="1" hangingPunct="1">
                <a:spcBef>
                  <a:spcPct val="0"/>
                </a:spcBef>
              </a:pPr>
              <a:t>78</a:t>
            </a:fld>
            <a:endParaRPr lang="en-GB" altLang="fr-FR" smtClean="0"/>
          </a:p>
        </p:txBody>
      </p:sp>
      <p:sp>
        <p:nvSpPr>
          <p:cNvPr id="180227" name="Rectangle 2"/>
          <p:cNvSpPr>
            <a:spLocks noGrp="1" noRot="1" noChangeAspect="1" noChangeArrowheads="1" noTextEdit="1"/>
          </p:cNvSpPr>
          <p:nvPr>
            <p:ph type="sldImg"/>
          </p:nvPr>
        </p:nvSpPr>
        <p:spPr>
          <a:ln/>
        </p:spPr>
      </p:sp>
      <p:sp>
        <p:nvSpPr>
          <p:cNvPr id="1802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fr-FR" smtClean="0"/>
          </a:p>
        </p:txBody>
      </p:sp>
    </p:spTree>
    <p:extLst>
      <p:ext uri="{BB962C8B-B14F-4D97-AF65-F5344CB8AC3E}">
        <p14:creationId xmlns:p14="http://schemas.microsoft.com/office/powerpoint/2010/main" val="35628928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pitchFamily="34" charset="0"/>
              </a:defRPr>
            </a:lvl1pPr>
            <a:lvl2pPr marL="742950" indent="-285750" eaLnBrk="0" hangingPunct="0">
              <a:spcBef>
                <a:spcPct val="30000"/>
              </a:spcBef>
              <a:defRPr sz="1200">
                <a:solidFill>
                  <a:schemeClr val="tx1"/>
                </a:solidFill>
                <a:latin typeface="Arial" pitchFamily="34" charset="0"/>
              </a:defRPr>
            </a:lvl2pPr>
            <a:lvl3pPr marL="1143000" indent="-228600" eaLnBrk="0" hangingPunct="0">
              <a:spcBef>
                <a:spcPct val="30000"/>
              </a:spcBef>
              <a:defRPr sz="1200">
                <a:solidFill>
                  <a:schemeClr val="tx1"/>
                </a:solidFill>
                <a:latin typeface="Arial" pitchFamily="34" charset="0"/>
              </a:defRPr>
            </a:lvl3pPr>
            <a:lvl4pPr marL="1600200" indent="-228600" eaLnBrk="0" hangingPunct="0">
              <a:spcBef>
                <a:spcPct val="30000"/>
              </a:spcBef>
              <a:defRPr sz="1200">
                <a:solidFill>
                  <a:schemeClr val="tx1"/>
                </a:solidFill>
                <a:latin typeface="Arial" pitchFamily="34" charset="0"/>
              </a:defRPr>
            </a:lvl4pPr>
            <a:lvl5pPr marL="2057400" indent="-228600" eaLnBrk="0" hangingPunct="0">
              <a:spcBef>
                <a:spcPct val="30000"/>
              </a:spcBef>
              <a:defRPr sz="1200">
                <a:solidFill>
                  <a:schemeClr val="tx1"/>
                </a:solidFill>
                <a:latin typeface="Arial" pitchFamily="34" charset="0"/>
              </a:defRPr>
            </a:lvl5pPr>
            <a:lvl6pPr marL="2514600" indent="-228600" eaLnBrk="0" fontAlgn="base" hangingPunct="0">
              <a:spcBef>
                <a:spcPct val="30000"/>
              </a:spcBef>
              <a:spcAft>
                <a:spcPct val="0"/>
              </a:spcAft>
              <a:defRPr sz="1200">
                <a:solidFill>
                  <a:schemeClr val="tx1"/>
                </a:solidFill>
                <a:latin typeface="Arial" pitchFamily="34" charset="0"/>
              </a:defRPr>
            </a:lvl6pPr>
            <a:lvl7pPr marL="2971800" indent="-228600" eaLnBrk="0" fontAlgn="base" hangingPunct="0">
              <a:spcBef>
                <a:spcPct val="30000"/>
              </a:spcBef>
              <a:spcAft>
                <a:spcPct val="0"/>
              </a:spcAft>
              <a:defRPr sz="1200">
                <a:solidFill>
                  <a:schemeClr val="tx1"/>
                </a:solidFill>
                <a:latin typeface="Arial" pitchFamily="34" charset="0"/>
              </a:defRPr>
            </a:lvl7pPr>
            <a:lvl8pPr marL="3429000" indent="-228600" eaLnBrk="0" fontAlgn="base" hangingPunct="0">
              <a:spcBef>
                <a:spcPct val="30000"/>
              </a:spcBef>
              <a:spcAft>
                <a:spcPct val="0"/>
              </a:spcAft>
              <a:defRPr sz="1200">
                <a:solidFill>
                  <a:schemeClr val="tx1"/>
                </a:solidFill>
                <a:latin typeface="Arial" pitchFamily="34" charset="0"/>
              </a:defRPr>
            </a:lvl8pPr>
            <a:lvl9pPr marL="3886200" indent="-228600" eaLnBrk="0" fontAlgn="base" hangingPunct="0">
              <a:spcBef>
                <a:spcPct val="30000"/>
              </a:spcBef>
              <a:spcAft>
                <a:spcPct val="0"/>
              </a:spcAft>
              <a:defRPr sz="1200">
                <a:solidFill>
                  <a:schemeClr val="tx1"/>
                </a:solidFill>
                <a:latin typeface="Arial" pitchFamily="34" charset="0"/>
              </a:defRPr>
            </a:lvl9pPr>
          </a:lstStyle>
          <a:p>
            <a:pPr eaLnBrk="1" hangingPunct="1">
              <a:spcBef>
                <a:spcPct val="0"/>
              </a:spcBef>
            </a:pPr>
            <a:fld id="{BB6F52B8-8D20-4786-9199-FF5A8FDD1E60}" type="slidenum">
              <a:rPr lang="en-GB" altLang="fr-FR" smtClean="0"/>
              <a:pPr eaLnBrk="1" hangingPunct="1">
                <a:spcBef>
                  <a:spcPct val="0"/>
                </a:spcBef>
              </a:pPr>
              <a:t>86</a:t>
            </a:fld>
            <a:endParaRPr lang="en-GB" altLang="fr-FR" smtClean="0"/>
          </a:p>
        </p:txBody>
      </p:sp>
      <p:sp>
        <p:nvSpPr>
          <p:cNvPr id="181251" name="Rectangle 2"/>
          <p:cNvSpPr>
            <a:spLocks noGrp="1" noRot="1" noChangeAspect="1" noChangeArrowheads="1" noTextEdit="1"/>
          </p:cNvSpPr>
          <p:nvPr>
            <p:ph type="sldImg"/>
          </p:nvPr>
        </p:nvSpPr>
        <p:spPr>
          <a:ln/>
        </p:spPr>
      </p:sp>
      <p:sp>
        <p:nvSpPr>
          <p:cNvPr id="1812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fr-FR" smtClean="0"/>
          </a:p>
        </p:txBody>
      </p:sp>
    </p:spTree>
    <p:extLst>
      <p:ext uri="{BB962C8B-B14F-4D97-AF65-F5344CB8AC3E}">
        <p14:creationId xmlns:p14="http://schemas.microsoft.com/office/powerpoint/2010/main" val="40746383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Slide Image Placeholder 1"/>
          <p:cNvSpPr>
            <a:spLocks noGrp="1" noRot="1" noChangeAspect="1" noTextEdit="1"/>
          </p:cNvSpPr>
          <p:nvPr>
            <p:ph type="sldImg"/>
          </p:nvPr>
        </p:nvSpPr>
        <p:spPr>
          <a:ln/>
        </p:spPr>
      </p:sp>
      <p:sp>
        <p:nvSpPr>
          <p:cNvPr id="14848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GB" altLang="fr-FR" smtClean="0"/>
              <a:t>Trainer/Facilitator to lead discussion about possible areas of conflict between customer needs &amp; business needs</a:t>
            </a:r>
          </a:p>
        </p:txBody>
      </p:sp>
      <p:sp>
        <p:nvSpPr>
          <p:cNvPr id="14848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pitchFamily="34" charset="0"/>
              </a:defRPr>
            </a:lvl1pPr>
            <a:lvl2pPr marL="742950" indent="-285750" eaLnBrk="0" hangingPunct="0">
              <a:spcBef>
                <a:spcPct val="30000"/>
              </a:spcBef>
              <a:defRPr sz="1200">
                <a:solidFill>
                  <a:schemeClr val="tx1"/>
                </a:solidFill>
                <a:latin typeface="Arial" pitchFamily="34" charset="0"/>
              </a:defRPr>
            </a:lvl2pPr>
            <a:lvl3pPr marL="1143000" indent="-228600" eaLnBrk="0" hangingPunct="0">
              <a:spcBef>
                <a:spcPct val="30000"/>
              </a:spcBef>
              <a:defRPr sz="1200">
                <a:solidFill>
                  <a:schemeClr val="tx1"/>
                </a:solidFill>
                <a:latin typeface="Arial" pitchFamily="34" charset="0"/>
              </a:defRPr>
            </a:lvl3pPr>
            <a:lvl4pPr marL="1600200" indent="-228600" eaLnBrk="0" hangingPunct="0">
              <a:spcBef>
                <a:spcPct val="30000"/>
              </a:spcBef>
              <a:defRPr sz="1200">
                <a:solidFill>
                  <a:schemeClr val="tx1"/>
                </a:solidFill>
                <a:latin typeface="Arial" pitchFamily="34" charset="0"/>
              </a:defRPr>
            </a:lvl4pPr>
            <a:lvl5pPr marL="2057400" indent="-228600" eaLnBrk="0" hangingPunct="0">
              <a:spcBef>
                <a:spcPct val="30000"/>
              </a:spcBef>
              <a:defRPr sz="1200">
                <a:solidFill>
                  <a:schemeClr val="tx1"/>
                </a:solidFill>
                <a:latin typeface="Arial" pitchFamily="34" charset="0"/>
              </a:defRPr>
            </a:lvl5pPr>
            <a:lvl6pPr marL="2514600" indent="-228600" eaLnBrk="0" fontAlgn="base" hangingPunct="0">
              <a:spcBef>
                <a:spcPct val="30000"/>
              </a:spcBef>
              <a:spcAft>
                <a:spcPct val="0"/>
              </a:spcAft>
              <a:defRPr sz="1200">
                <a:solidFill>
                  <a:schemeClr val="tx1"/>
                </a:solidFill>
                <a:latin typeface="Arial" pitchFamily="34" charset="0"/>
              </a:defRPr>
            </a:lvl6pPr>
            <a:lvl7pPr marL="2971800" indent="-228600" eaLnBrk="0" fontAlgn="base" hangingPunct="0">
              <a:spcBef>
                <a:spcPct val="30000"/>
              </a:spcBef>
              <a:spcAft>
                <a:spcPct val="0"/>
              </a:spcAft>
              <a:defRPr sz="1200">
                <a:solidFill>
                  <a:schemeClr val="tx1"/>
                </a:solidFill>
                <a:latin typeface="Arial" pitchFamily="34" charset="0"/>
              </a:defRPr>
            </a:lvl7pPr>
            <a:lvl8pPr marL="3429000" indent="-228600" eaLnBrk="0" fontAlgn="base" hangingPunct="0">
              <a:spcBef>
                <a:spcPct val="30000"/>
              </a:spcBef>
              <a:spcAft>
                <a:spcPct val="0"/>
              </a:spcAft>
              <a:defRPr sz="1200">
                <a:solidFill>
                  <a:schemeClr val="tx1"/>
                </a:solidFill>
                <a:latin typeface="Arial" pitchFamily="34" charset="0"/>
              </a:defRPr>
            </a:lvl8pPr>
            <a:lvl9pPr marL="3886200" indent="-228600" eaLnBrk="0" fontAlgn="base" hangingPunct="0">
              <a:spcBef>
                <a:spcPct val="30000"/>
              </a:spcBef>
              <a:spcAft>
                <a:spcPct val="0"/>
              </a:spcAft>
              <a:defRPr sz="1200">
                <a:solidFill>
                  <a:schemeClr val="tx1"/>
                </a:solidFill>
                <a:latin typeface="Arial" pitchFamily="34" charset="0"/>
              </a:defRPr>
            </a:lvl9pPr>
          </a:lstStyle>
          <a:p>
            <a:pPr eaLnBrk="1" hangingPunct="1">
              <a:spcBef>
                <a:spcPct val="0"/>
              </a:spcBef>
            </a:pPr>
            <a:fld id="{A71417B8-8EE2-4F30-B38A-7100BFCEF681}" type="slidenum">
              <a:rPr lang="en-GB" altLang="fr-FR" smtClean="0">
                <a:solidFill>
                  <a:srgbClr val="000000"/>
                </a:solidFill>
              </a:rPr>
              <a:pPr eaLnBrk="1" hangingPunct="1">
                <a:spcBef>
                  <a:spcPct val="0"/>
                </a:spcBef>
              </a:pPr>
              <a:t>9</a:t>
            </a:fld>
            <a:endParaRPr lang="en-GB" altLang="fr-FR" smtClean="0">
              <a:solidFill>
                <a:srgbClr val="000000"/>
              </a:solidFill>
            </a:endParaRPr>
          </a:p>
        </p:txBody>
      </p:sp>
    </p:spTree>
    <p:extLst>
      <p:ext uri="{BB962C8B-B14F-4D97-AF65-F5344CB8AC3E}">
        <p14:creationId xmlns:p14="http://schemas.microsoft.com/office/powerpoint/2010/main" val="45354172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Slide Image Placeholder 1"/>
          <p:cNvSpPr>
            <a:spLocks noGrp="1" noRot="1" noChangeAspect="1" noTextEdit="1"/>
          </p:cNvSpPr>
          <p:nvPr>
            <p:ph type="sldImg"/>
          </p:nvPr>
        </p:nvSpPr>
        <p:spPr>
          <a:ln/>
        </p:spPr>
      </p:sp>
      <p:sp>
        <p:nvSpPr>
          <p:cNvPr id="18227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smtClean="0"/>
          </a:p>
        </p:txBody>
      </p:sp>
      <p:sp>
        <p:nvSpPr>
          <p:cNvPr id="18227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pitchFamily="34" charset="0"/>
              </a:defRPr>
            </a:lvl1pPr>
            <a:lvl2pPr marL="742950" indent="-285750" eaLnBrk="0" hangingPunct="0">
              <a:spcBef>
                <a:spcPct val="30000"/>
              </a:spcBef>
              <a:defRPr sz="1200">
                <a:solidFill>
                  <a:schemeClr val="tx1"/>
                </a:solidFill>
                <a:latin typeface="Arial" pitchFamily="34" charset="0"/>
              </a:defRPr>
            </a:lvl2pPr>
            <a:lvl3pPr marL="1143000" indent="-228600" eaLnBrk="0" hangingPunct="0">
              <a:spcBef>
                <a:spcPct val="30000"/>
              </a:spcBef>
              <a:defRPr sz="1200">
                <a:solidFill>
                  <a:schemeClr val="tx1"/>
                </a:solidFill>
                <a:latin typeface="Arial" pitchFamily="34" charset="0"/>
              </a:defRPr>
            </a:lvl3pPr>
            <a:lvl4pPr marL="1600200" indent="-228600" eaLnBrk="0" hangingPunct="0">
              <a:spcBef>
                <a:spcPct val="30000"/>
              </a:spcBef>
              <a:defRPr sz="1200">
                <a:solidFill>
                  <a:schemeClr val="tx1"/>
                </a:solidFill>
                <a:latin typeface="Arial" pitchFamily="34" charset="0"/>
              </a:defRPr>
            </a:lvl4pPr>
            <a:lvl5pPr marL="2057400" indent="-228600" eaLnBrk="0" hangingPunct="0">
              <a:spcBef>
                <a:spcPct val="30000"/>
              </a:spcBef>
              <a:defRPr sz="1200">
                <a:solidFill>
                  <a:schemeClr val="tx1"/>
                </a:solidFill>
                <a:latin typeface="Arial" pitchFamily="34" charset="0"/>
              </a:defRPr>
            </a:lvl5pPr>
            <a:lvl6pPr marL="2514600" indent="-228600" eaLnBrk="0" fontAlgn="base" hangingPunct="0">
              <a:spcBef>
                <a:spcPct val="30000"/>
              </a:spcBef>
              <a:spcAft>
                <a:spcPct val="0"/>
              </a:spcAft>
              <a:defRPr sz="1200">
                <a:solidFill>
                  <a:schemeClr val="tx1"/>
                </a:solidFill>
                <a:latin typeface="Arial" pitchFamily="34" charset="0"/>
              </a:defRPr>
            </a:lvl6pPr>
            <a:lvl7pPr marL="2971800" indent="-228600" eaLnBrk="0" fontAlgn="base" hangingPunct="0">
              <a:spcBef>
                <a:spcPct val="30000"/>
              </a:spcBef>
              <a:spcAft>
                <a:spcPct val="0"/>
              </a:spcAft>
              <a:defRPr sz="1200">
                <a:solidFill>
                  <a:schemeClr val="tx1"/>
                </a:solidFill>
                <a:latin typeface="Arial" pitchFamily="34" charset="0"/>
              </a:defRPr>
            </a:lvl7pPr>
            <a:lvl8pPr marL="3429000" indent="-228600" eaLnBrk="0" fontAlgn="base" hangingPunct="0">
              <a:spcBef>
                <a:spcPct val="30000"/>
              </a:spcBef>
              <a:spcAft>
                <a:spcPct val="0"/>
              </a:spcAft>
              <a:defRPr sz="1200">
                <a:solidFill>
                  <a:schemeClr val="tx1"/>
                </a:solidFill>
                <a:latin typeface="Arial" pitchFamily="34" charset="0"/>
              </a:defRPr>
            </a:lvl8pPr>
            <a:lvl9pPr marL="3886200" indent="-228600" eaLnBrk="0" fontAlgn="base" hangingPunct="0">
              <a:spcBef>
                <a:spcPct val="30000"/>
              </a:spcBef>
              <a:spcAft>
                <a:spcPct val="0"/>
              </a:spcAft>
              <a:defRPr sz="1200">
                <a:solidFill>
                  <a:schemeClr val="tx1"/>
                </a:solidFill>
                <a:latin typeface="Arial" pitchFamily="34" charset="0"/>
              </a:defRPr>
            </a:lvl9pPr>
          </a:lstStyle>
          <a:p>
            <a:pPr eaLnBrk="1" hangingPunct="1">
              <a:spcBef>
                <a:spcPct val="0"/>
              </a:spcBef>
            </a:pPr>
            <a:fld id="{D8CD4342-F066-4B93-865E-1F9387C88E96}" type="slidenum">
              <a:rPr lang="en-GB" altLang="fr-FR" smtClean="0"/>
              <a:pPr eaLnBrk="1" hangingPunct="1">
                <a:spcBef>
                  <a:spcPct val="0"/>
                </a:spcBef>
              </a:pPr>
              <a:t>88</a:t>
            </a:fld>
            <a:endParaRPr lang="en-GB" altLang="fr-FR" smtClean="0"/>
          </a:p>
        </p:txBody>
      </p:sp>
    </p:spTree>
    <p:extLst>
      <p:ext uri="{BB962C8B-B14F-4D97-AF65-F5344CB8AC3E}">
        <p14:creationId xmlns:p14="http://schemas.microsoft.com/office/powerpoint/2010/main" val="96010018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pitchFamily="34" charset="0"/>
              </a:defRPr>
            </a:lvl1pPr>
            <a:lvl2pPr marL="742950" indent="-285750" eaLnBrk="0" hangingPunct="0">
              <a:spcBef>
                <a:spcPct val="30000"/>
              </a:spcBef>
              <a:defRPr sz="1200">
                <a:solidFill>
                  <a:schemeClr val="tx1"/>
                </a:solidFill>
                <a:latin typeface="Arial" pitchFamily="34" charset="0"/>
              </a:defRPr>
            </a:lvl2pPr>
            <a:lvl3pPr marL="1143000" indent="-228600" eaLnBrk="0" hangingPunct="0">
              <a:spcBef>
                <a:spcPct val="30000"/>
              </a:spcBef>
              <a:defRPr sz="1200">
                <a:solidFill>
                  <a:schemeClr val="tx1"/>
                </a:solidFill>
                <a:latin typeface="Arial" pitchFamily="34" charset="0"/>
              </a:defRPr>
            </a:lvl3pPr>
            <a:lvl4pPr marL="1600200" indent="-228600" eaLnBrk="0" hangingPunct="0">
              <a:spcBef>
                <a:spcPct val="30000"/>
              </a:spcBef>
              <a:defRPr sz="1200">
                <a:solidFill>
                  <a:schemeClr val="tx1"/>
                </a:solidFill>
                <a:latin typeface="Arial" pitchFamily="34" charset="0"/>
              </a:defRPr>
            </a:lvl4pPr>
            <a:lvl5pPr marL="2057400" indent="-228600" eaLnBrk="0" hangingPunct="0">
              <a:spcBef>
                <a:spcPct val="30000"/>
              </a:spcBef>
              <a:defRPr sz="1200">
                <a:solidFill>
                  <a:schemeClr val="tx1"/>
                </a:solidFill>
                <a:latin typeface="Arial" pitchFamily="34" charset="0"/>
              </a:defRPr>
            </a:lvl5pPr>
            <a:lvl6pPr marL="2514600" indent="-228600" eaLnBrk="0" fontAlgn="base" hangingPunct="0">
              <a:spcBef>
                <a:spcPct val="30000"/>
              </a:spcBef>
              <a:spcAft>
                <a:spcPct val="0"/>
              </a:spcAft>
              <a:defRPr sz="1200">
                <a:solidFill>
                  <a:schemeClr val="tx1"/>
                </a:solidFill>
                <a:latin typeface="Arial" pitchFamily="34" charset="0"/>
              </a:defRPr>
            </a:lvl6pPr>
            <a:lvl7pPr marL="2971800" indent="-228600" eaLnBrk="0" fontAlgn="base" hangingPunct="0">
              <a:spcBef>
                <a:spcPct val="30000"/>
              </a:spcBef>
              <a:spcAft>
                <a:spcPct val="0"/>
              </a:spcAft>
              <a:defRPr sz="1200">
                <a:solidFill>
                  <a:schemeClr val="tx1"/>
                </a:solidFill>
                <a:latin typeface="Arial" pitchFamily="34" charset="0"/>
              </a:defRPr>
            </a:lvl7pPr>
            <a:lvl8pPr marL="3429000" indent="-228600" eaLnBrk="0" fontAlgn="base" hangingPunct="0">
              <a:spcBef>
                <a:spcPct val="30000"/>
              </a:spcBef>
              <a:spcAft>
                <a:spcPct val="0"/>
              </a:spcAft>
              <a:defRPr sz="1200">
                <a:solidFill>
                  <a:schemeClr val="tx1"/>
                </a:solidFill>
                <a:latin typeface="Arial" pitchFamily="34" charset="0"/>
              </a:defRPr>
            </a:lvl8pPr>
            <a:lvl9pPr marL="3886200" indent="-228600" eaLnBrk="0" fontAlgn="base" hangingPunct="0">
              <a:spcBef>
                <a:spcPct val="30000"/>
              </a:spcBef>
              <a:spcAft>
                <a:spcPct val="0"/>
              </a:spcAft>
              <a:defRPr sz="1200">
                <a:solidFill>
                  <a:schemeClr val="tx1"/>
                </a:solidFill>
                <a:latin typeface="Arial" pitchFamily="34" charset="0"/>
              </a:defRPr>
            </a:lvl9pPr>
          </a:lstStyle>
          <a:p>
            <a:pPr eaLnBrk="1" hangingPunct="1">
              <a:spcBef>
                <a:spcPct val="0"/>
              </a:spcBef>
            </a:pPr>
            <a:fld id="{E75FA168-2908-4E00-9FEF-38B4D5899C09}" type="slidenum">
              <a:rPr lang="en-GB" altLang="fr-FR" smtClean="0">
                <a:solidFill>
                  <a:srgbClr val="000000"/>
                </a:solidFill>
              </a:rPr>
              <a:pPr eaLnBrk="1" hangingPunct="1">
                <a:spcBef>
                  <a:spcPct val="0"/>
                </a:spcBef>
              </a:pPr>
              <a:t>90</a:t>
            </a:fld>
            <a:endParaRPr lang="en-GB" altLang="fr-FR" smtClean="0">
              <a:solidFill>
                <a:srgbClr val="000000"/>
              </a:solidFill>
            </a:endParaRPr>
          </a:p>
        </p:txBody>
      </p:sp>
      <p:sp>
        <p:nvSpPr>
          <p:cNvPr id="183299" name="Rectangle 2"/>
          <p:cNvSpPr>
            <a:spLocks noGrp="1" noRot="1" noChangeAspect="1" noChangeArrowheads="1" noTextEdit="1"/>
          </p:cNvSpPr>
          <p:nvPr>
            <p:ph type="sldImg"/>
          </p:nvPr>
        </p:nvSpPr>
        <p:spPr>
          <a:ln/>
        </p:spPr>
      </p:sp>
      <p:sp>
        <p:nvSpPr>
          <p:cNvPr id="183300" name="Rectangle 3"/>
          <p:cNvSpPr>
            <a:spLocks noGrp="1" noChangeArrowheads="1"/>
          </p:cNvSpPr>
          <p:nvPr>
            <p:ph type="body" idx="1"/>
          </p:nvPr>
        </p:nvSpPr>
        <p:spPr>
          <a:xfrm>
            <a:off x="906463" y="4718050"/>
            <a:ext cx="4984750" cy="446563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en-GB" smtClean="0"/>
          </a:p>
        </p:txBody>
      </p:sp>
    </p:spTree>
    <p:extLst>
      <p:ext uri="{BB962C8B-B14F-4D97-AF65-F5344CB8AC3E}">
        <p14:creationId xmlns:p14="http://schemas.microsoft.com/office/powerpoint/2010/main" val="9346509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Slide Image Placeholder 1"/>
          <p:cNvSpPr>
            <a:spLocks noGrp="1" noRot="1" noChangeAspect="1" noTextEdit="1"/>
          </p:cNvSpPr>
          <p:nvPr>
            <p:ph type="sldImg"/>
          </p:nvPr>
        </p:nvSpPr>
        <p:spPr>
          <a:ln/>
        </p:spPr>
      </p:sp>
      <p:sp>
        <p:nvSpPr>
          <p:cNvPr id="14848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GB" altLang="fr-FR" smtClean="0"/>
              <a:t>Trainer/Facilitator to lead discussion about possible areas of conflict between customer needs &amp; business needs</a:t>
            </a:r>
          </a:p>
        </p:txBody>
      </p:sp>
      <p:sp>
        <p:nvSpPr>
          <p:cNvPr id="14848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pitchFamily="34" charset="0"/>
              </a:defRPr>
            </a:lvl1pPr>
            <a:lvl2pPr marL="742950" indent="-285750" eaLnBrk="0" hangingPunct="0">
              <a:spcBef>
                <a:spcPct val="30000"/>
              </a:spcBef>
              <a:defRPr sz="1200">
                <a:solidFill>
                  <a:schemeClr val="tx1"/>
                </a:solidFill>
                <a:latin typeface="Arial" pitchFamily="34" charset="0"/>
              </a:defRPr>
            </a:lvl2pPr>
            <a:lvl3pPr marL="1143000" indent="-228600" eaLnBrk="0" hangingPunct="0">
              <a:spcBef>
                <a:spcPct val="30000"/>
              </a:spcBef>
              <a:defRPr sz="1200">
                <a:solidFill>
                  <a:schemeClr val="tx1"/>
                </a:solidFill>
                <a:latin typeface="Arial" pitchFamily="34" charset="0"/>
              </a:defRPr>
            </a:lvl3pPr>
            <a:lvl4pPr marL="1600200" indent="-228600" eaLnBrk="0" hangingPunct="0">
              <a:spcBef>
                <a:spcPct val="30000"/>
              </a:spcBef>
              <a:defRPr sz="1200">
                <a:solidFill>
                  <a:schemeClr val="tx1"/>
                </a:solidFill>
                <a:latin typeface="Arial" pitchFamily="34" charset="0"/>
              </a:defRPr>
            </a:lvl4pPr>
            <a:lvl5pPr marL="2057400" indent="-228600" eaLnBrk="0" hangingPunct="0">
              <a:spcBef>
                <a:spcPct val="30000"/>
              </a:spcBef>
              <a:defRPr sz="1200">
                <a:solidFill>
                  <a:schemeClr val="tx1"/>
                </a:solidFill>
                <a:latin typeface="Arial" pitchFamily="34" charset="0"/>
              </a:defRPr>
            </a:lvl5pPr>
            <a:lvl6pPr marL="2514600" indent="-228600" eaLnBrk="0" fontAlgn="base" hangingPunct="0">
              <a:spcBef>
                <a:spcPct val="30000"/>
              </a:spcBef>
              <a:spcAft>
                <a:spcPct val="0"/>
              </a:spcAft>
              <a:defRPr sz="1200">
                <a:solidFill>
                  <a:schemeClr val="tx1"/>
                </a:solidFill>
                <a:latin typeface="Arial" pitchFamily="34" charset="0"/>
              </a:defRPr>
            </a:lvl6pPr>
            <a:lvl7pPr marL="2971800" indent="-228600" eaLnBrk="0" fontAlgn="base" hangingPunct="0">
              <a:spcBef>
                <a:spcPct val="30000"/>
              </a:spcBef>
              <a:spcAft>
                <a:spcPct val="0"/>
              </a:spcAft>
              <a:defRPr sz="1200">
                <a:solidFill>
                  <a:schemeClr val="tx1"/>
                </a:solidFill>
                <a:latin typeface="Arial" pitchFamily="34" charset="0"/>
              </a:defRPr>
            </a:lvl7pPr>
            <a:lvl8pPr marL="3429000" indent="-228600" eaLnBrk="0" fontAlgn="base" hangingPunct="0">
              <a:spcBef>
                <a:spcPct val="30000"/>
              </a:spcBef>
              <a:spcAft>
                <a:spcPct val="0"/>
              </a:spcAft>
              <a:defRPr sz="1200">
                <a:solidFill>
                  <a:schemeClr val="tx1"/>
                </a:solidFill>
                <a:latin typeface="Arial" pitchFamily="34" charset="0"/>
              </a:defRPr>
            </a:lvl8pPr>
            <a:lvl9pPr marL="3886200" indent="-228600" eaLnBrk="0" fontAlgn="base" hangingPunct="0">
              <a:spcBef>
                <a:spcPct val="30000"/>
              </a:spcBef>
              <a:spcAft>
                <a:spcPct val="0"/>
              </a:spcAft>
              <a:defRPr sz="1200">
                <a:solidFill>
                  <a:schemeClr val="tx1"/>
                </a:solidFill>
                <a:latin typeface="Arial" pitchFamily="34" charset="0"/>
              </a:defRPr>
            </a:lvl9pPr>
          </a:lstStyle>
          <a:p>
            <a:pPr eaLnBrk="1" hangingPunct="1">
              <a:spcBef>
                <a:spcPct val="0"/>
              </a:spcBef>
            </a:pPr>
            <a:fld id="{A71417B8-8EE2-4F30-B38A-7100BFCEF681}" type="slidenum">
              <a:rPr lang="en-GB" altLang="fr-FR" smtClean="0">
                <a:solidFill>
                  <a:srgbClr val="000000"/>
                </a:solidFill>
              </a:rPr>
              <a:pPr eaLnBrk="1" hangingPunct="1">
                <a:spcBef>
                  <a:spcPct val="0"/>
                </a:spcBef>
              </a:pPr>
              <a:t>10</a:t>
            </a:fld>
            <a:endParaRPr lang="en-GB" altLang="fr-FR" smtClean="0">
              <a:solidFill>
                <a:srgbClr val="000000"/>
              </a:solidFill>
            </a:endParaRPr>
          </a:p>
        </p:txBody>
      </p:sp>
    </p:spTree>
    <p:extLst>
      <p:ext uri="{BB962C8B-B14F-4D97-AF65-F5344CB8AC3E}">
        <p14:creationId xmlns:p14="http://schemas.microsoft.com/office/powerpoint/2010/main" val="25181278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Arial" pitchFamily="34" charset="0"/>
              </a:defRPr>
            </a:lvl1pPr>
            <a:lvl2pPr marL="742950" indent="-285750" defTabSz="931863" eaLnBrk="0" hangingPunct="0">
              <a:spcBef>
                <a:spcPct val="30000"/>
              </a:spcBef>
              <a:defRPr sz="1200">
                <a:solidFill>
                  <a:schemeClr val="tx1"/>
                </a:solidFill>
                <a:latin typeface="Arial" pitchFamily="34" charset="0"/>
              </a:defRPr>
            </a:lvl2pPr>
            <a:lvl3pPr marL="1143000" indent="-228600" defTabSz="931863" eaLnBrk="0" hangingPunct="0">
              <a:spcBef>
                <a:spcPct val="30000"/>
              </a:spcBef>
              <a:defRPr sz="1200">
                <a:solidFill>
                  <a:schemeClr val="tx1"/>
                </a:solidFill>
                <a:latin typeface="Arial" pitchFamily="34" charset="0"/>
              </a:defRPr>
            </a:lvl3pPr>
            <a:lvl4pPr marL="1600200" indent="-228600" defTabSz="931863" eaLnBrk="0" hangingPunct="0">
              <a:spcBef>
                <a:spcPct val="30000"/>
              </a:spcBef>
              <a:defRPr sz="1200">
                <a:solidFill>
                  <a:schemeClr val="tx1"/>
                </a:solidFill>
                <a:latin typeface="Arial" pitchFamily="34" charset="0"/>
              </a:defRPr>
            </a:lvl4pPr>
            <a:lvl5pPr marL="2057400" indent="-228600" defTabSz="931863" eaLnBrk="0" hangingPunct="0">
              <a:spcBef>
                <a:spcPct val="30000"/>
              </a:spcBef>
              <a:defRPr sz="1200">
                <a:solidFill>
                  <a:schemeClr val="tx1"/>
                </a:solidFill>
                <a:latin typeface="Arial" pitchFamily="34" charset="0"/>
              </a:defRPr>
            </a:lvl5pPr>
            <a:lvl6pPr marL="2514600" indent="-228600" defTabSz="931863" eaLnBrk="0" fontAlgn="base" hangingPunct="0">
              <a:spcBef>
                <a:spcPct val="30000"/>
              </a:spcBef>
              <a:spcAft>
                <a:spcPct val="0"/>
              </a:spcAft>
              <a:defRPr sz="1200">
                <a:solidFill>
                  <a:schemeClr val="tx1"/>
                </a:solidFill>
                <a:latin typeface="Arial" pitchFamily="34" charset="0"/>
              </a:defRPr>
            </a:lvl6pPr>
            <a:lvl7pPr marL="2971800" indent="-228600" defTabSz="931863" eaLnBrk="0" fontAlgn="base" hangingPunct="0">
              <a:spcBef>
                <a:spcPct val="30000"/>
              </a:spcBef>
              <a:spcAft>
                <a:spcPct val="0"/>
              </a:spcAft>
              <a:defRPr sz="1200">
                <a:solidFill>
                  <a:schemeClr val="tx1"/>
                </a:solidFill>
                <a:latin typeface="Arial" pitchFamily="34" charset="0"/>
              </a:defRPr>
            </a:lvl7pPr>
            <a:lvl8pPr marL="3429000" indent="-228600" defTabSz="931863" eaLnBrk="0" fontAlgn="base" hangingPunct="0">
              <a:spcBef>
                <a:spcPct val="30000"/>
              </a:spcBef>
              <a:spcAft>
                <a:spcPct val="0"/>
              </a:spcAft>
              <a:defRPr sz="1200">
                <a:solidFill>
                  <a:schemeClr val="tx1"/>
                </a:solidFill>
                <a:latin typeface="Arial" pitchFamily="34" charset="0"/>
              </a:defRPr>
            </a:lvl8pPr>
            <a:lvl9pPr marL="3886200" indent="-228600" defTabSz="931863" eaLnBrk="0" fontAlgn="base" hangingPunct="0">
              <a:spcBef>
                <a:spcPct val="30000"/>
              </a:spcBef>
              <a:spcAft>
                <a:spcPct val="0"/>
              </a:spcAft>
              <a:defRPr sz="1200">
                <a:solidFill>
                  <a:schemeClr val="tx1"/>
                </a:solidFill>
                <a:latin typeface="Arial" pitchFamily="34" charset="0"/>
              </a:defRPr>
            </a:lvl9pPr>
          </a:lstStyle>
          <a:p>
            <a:pPr eaLnBrk="1" hangingPunct="1">
              <a:spcBef>
                <a:spcPct val="0"/>
              </a:spcBef>
            </a:pPr>
            <a:fld id="{FA80F979-5172-4A12-96B1-C3895B04857F}" type="slidenum">
              <a:rPr lang="en-US" altLang="fr-FR" smtClean="0"/>
              <a:pPr eaLnBrk="1" hangingPunct="1">
                <a:spcBef>
                  <a:spcPct val="0"/>
                </a:spcBef>
              </a:pPr>
              <a:t>11</a:t>
            </a:fld>
            <a:endParaRPr lang="en-US" altLang="fr-FR" smtClean="0"/>
          </a:p>
        </p:txBody>
      </p:sp>
      <p:sp>
        <p:nvSpPr>
          <p:cNvPr id="149507" name="Rectangle 2"/>
          <p:cNvSpPr>
            <a:spLocks noGrp="1" noRot="1" noChangeAspect="1" noChangeArrowheads="1" noTextEdit="1"/>
          </p:cNvSpPr>
          <p:nvPr>
            <p:ph type="sldImg"/>
          </p:nvPr>
        </p:nvSpPr>
        <p:spPr>
          <a:xfrm>
            <a:off x="257175" y="760413"/>
            <a:ext cx="6269038" cy="4702175"/>
          </a:xfrm>
          <a:ln/>
        </p:spPr>
      </p:sp>
    </p:spTree>
    <p:extLst>
      <p:ext uri="{BB962C8B-B14F-4D97-AF65-F5344CB8AC3E}">
        <p14:creationId xmlns:p14="http://schemas.microsoft.com/office/powerpoint/2010/main" val="20970049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Arial" pitchFamily="34" charset="0"/>
              </a:defRPr>
            </a:lvl1pPr>
            <a:lvl2pPr marL="742950" indent="-285750" defTabSz="931863" eaLnBrk="0" hangingPunct="0">
              <a:spcBef>
                <a:spcPct val="30000"/>
              </a:spcBef>
              <a:defRPr sz="1200">
                <a:solidFill>
                  <a:schemeClr val="tx1"/>
                </a:solidFill>
                <a:latin typeface="Arial" pitchFamily="34" charset="0"/>
              </a:defRPr>
            </a:lvl2pPr>
            <a:lvl3pPr marL="1143000" indent="-228600" defTabSz="931863" eaLnBrk="0" hangingPunct="0">
              <a:spcBef>
                <a:spcPct val="30000"/>
              </a:spcBef>
              <a:defRPr sz="1200">
                <a:solidFill>
                  <a:schemeClr val="tx1"/>
                </a:solidFill>
                <a:latin typeface="Arial" pitchFamily="34" charset="0"/>
              </a:defRPr>
            </a:lvl3pPr>
            <a:lvl4pPr marL="1600200" indent="-228600" defTabSz="931863" eaLnBrk="0" hangingPunct="0">
              <a:spcBef>
                <a:spcPct val="30000"/>
              </a:spcBef>
              <a:defRPr sz="1200">
                <a:solidFill>
                  <a:schemeClr val="tx1"/>
                </a:solidFill>
                <a:latin typeface="Arial" pitchFamily="34" charset="0"/>
              </a:defRPr>
            </a:lvl4pPr>
            <a:lvl5pPr marL="2057400" indent="-228600" defTabSz="931863" eaLnBrk="0" hangingPunct="0">
              <a:spcBef>
                <a:spcPct val="30000"/>
              </a:spcBef>
              <a:defRPr sz="1200">
                <a:solidFill>
                  <a:schemeClr val="tx1"/>
                </a:solidFill>
                <a:latin typeface="Arial" pitchFamily="34" charset="0"/>
              </a:defRPr>
            </a:lvl5pPr>
            <a:lvl6pPr marL="2514600" indent="-228600" defTabSz="931863" eaLnBrk="0" fontAlgn="base" hangingPunct="0">
              <a:spcBef>
                <a:spcPct val="30000"/>
              </a:spcBef>
              <a:spcAft>
                <a:spcPct val="0"/>
              </a:spcAft>
              <a:defRPr sz="1200">
                <a:solidFill>
                  <a:schemeClr val="tx1"/>
                </a:solidFill>
                <a:latin typeface="Arial" pitchFamily="34" charset="0"/>
              </a:defRPr>
            </a:lvl6pPr>
            <a:lvl7pPr marL="2971800" indent="-228600" defTabSz="931863" eaLnBrk="0" fontAlgn="base" hangingPunct="0">
              <a:spcBef>
                <a:spcPct val="30000"/>
              </a:spcBef>
              <a:spcAft>
                <a:spcPct val="0"/>
              </a:spcAft>
              <a:defRPr sz="1200">
                <a:solidFill>
                  <a:schemeClr val="tx1"/>
                </a:solidFill>
                <a:latin typeface="Arial" pitchFamily="34" charset="0"/>
              </a:defRPr>
            </a:lvl7pPr>
            <a:lvl8pPr marL="3429000" indent="-228600" defTabSz="931863" eaLnBrk="0" fontAlgn="base" hangingPunct="0">
              <a:spcBef>
                <a:spcPct val="30000"/>
              </a:spcBef>
              <a:spcAft>
                <a:spcPct val="0"/>
              </a:spcAft>
              <a:defRPr sz="1200">
                <a:solidFill>
                  <a:schemeClr val="tx1"/>
                </a:solidFill>
                <a:latin typeface="Arial" pitchFamily="34" charset="0"/>
              </a:defRPr>
            </a:lvl8pPr>
            <a:lvl9pPr marL="3886200" indent="-228600" defTabSz="931863" eaLnBrk="0" fontAlgn="base" hangingPunct="0">
              <a:spcBef>
                <a:spcPct val="30000"/>
              </a:spcBef>
              <a:spcAft>
                <a:spcPct val="0"/>
              </a:spcAft>
              <a:defRPr sz="1200">
                <a:solidFill>
                  <a:schemeClr val="tx1"/>
                </a:solidFill>
                <a:latin typeface="Arial" pitchFamily="34" charset="0"/>
              </a:defRPr>
            </a:lvl9pPr>
          </a:lstStyle>
          <a:p>
            <a:pPr eaLnBrk="1" hangingPunct="1">
              <a:spcBef>
                <a:spcPct val="0"/>
              </a:spcBef>
            </a:pPr>
            <a:fld id="{2D661D46-643F-42DC-98A1-99369407BCED}" type="slidenum">
              <a:rPr lang="en-US" altLang="fr-FR" smtClean="0"/>
              <a:pPr eaLnBrk="1" hangingPunct="1">
                <a:spcBef>
                  <a:spcPct val="0"/>
                </a:spcBef>
              </a:pPr>
              <a:t>12</a:t>
            </a:fld>
            <a:endParaRPr lang="en-US" altLang="fr-FR" smtClean="0"/>
          </a:p>
        </p:txBody>
      </p:sp>
      <p:sp>
        <p:nvSpPr>
          <p:cNvPr id="150531" name="Rectangle 2"/>
          <p:cNvSpPr>
            <a:spLocks noGrp="1" noRot="1" noChangeAspect="1" noChangeArrowheads="1" noTextEdit="1"/>
          </p:cNvSpPr>
          <p:nvPr>
            <p:ph type="sldImg"/>
          </p:nvPr>
        </p:nvSpPr>
        <p:spPr>
          <a:xfrm>
            <a:off x="261938" y="762000"/>
            <a:ext cx="6262687" cy="4699000"/>
          </a:xfrm>
          <a:ln/>
        </p:spPr>
      </p:sp>
    </p:spTree>
    <p:extLst>
      <p:ext uri="{BB962C8B-B14F-4D97-AF65-F5344CB8AC3E}">
        <p14:creationId xmlns:p14="http://schemas.microsoft.com/office/powerpoint/2010/main" val="13758481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4" descr="DEL_COL"/>
          <p:cNvPicPr preferRelativeResize="0">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58775" y="358775"/>
            <a:ext cx="1903413"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5" name="Picture 5" descr="DEL_Strapline_UK_B"/>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8775" y="6369050"/>
            <a:ext cx="3105150" cy="161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6" name="Legal Entity"/>
          <p:cNvSpPr txBox="1">
            <a:spLocks noChangeArrowheads="1"/>
          </p:cNvSpPr>
          <p:nvPr userDrawn="1"/>
        </p:nvSpPr>
        <p:spPr bwMode="auto">
          <a:xfrm>
            <a:off x="3106738" y="6519863"/>
            <a:ext cx="5657850" cy="122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r">
              <a:spcBef>
                <a:spcPct val="50000"/>
              </a:spcBef>
              <a:defRPr/>
            </a:pPr>
            <a:r>
              <a:rPr lang="en-GB" altLang="fr-FR" sz="800" dirty="0" smtClean="0">
                <a:solidFill>
                  <a:srgbClr val="000066"/>
                </a:solidFill>
              </a:rPr>
              <a:t> ©2013 Deloitte MCS Limited.  Private and confidential</a:t>
            </a:r>
          </a:p>
        </p:txBody>
      </p:sp>
      <p:sp>
        <p:nvSpPr>
          <p:cNvPr id="8194" name="Rectangle 2"/>
          <p:cNvSpPr>
            <a:spLocks noGrp="1" noChangeArrowheads="1"/>
          </p:cNvSpPr>
          <p:nvPr>
            <p:ph type="ctrTitle"/>
          </p:nvPr>
        </p:nvSpPr>
        <p:spPr>
          <a:xfrm>
            <a:off x="358775" y="2159000"/>
            <a:ext cx="8421688" cy="1397000"/>
          </a:xfrm>
        </p:spPr>
        <p:txBody>
          <a:bodyPr>
            <a:spAutoFit/>
          </a:bodyPr>
          <a:lstStyle>
            <a:lvl1pPr>
              <a:lnSpc>
                <a:spcPts val="5500"/>
              </a:lnSpc>
              <a:defRPr sz="6000">
                <a:latin typeface="Times New Roman" pitchFamily="18" charset="0"/>
              </a:defRPr>
            </a:lvl1pPr>
          </a:lstStyle>
          <a:p>
            <a:r>
              <a:rPr lang="en-GB"/>
              <a:t>Click to edit Master title style</a:t>
            </a:r>
          </a:p>
        </p:txBody>
      </p:sp>
      <p:sp>
        <p:nvSpPr>
          <p:cNvPr id="8195" name="Rectangle 3"/>
          <p:cNvSpPr>
            <a:spLocks noGrp="1" noChangeArrowheads="1"/>
          </p:cNvSpPr>
          <p:nvPr>
            <p:ph type="subTitle" idx="1"/>
          </p:nvPr>
        </p:nvSpPr>
        <p:spPr>
          <a:xfrm>
            <a:off x="358775" y="3778250"/>
            <a:ext cx="5399088" cy="203200"/>
          </a:xfrm>
        </p:spPr>
        <p:txBody>
          <a:bodyPr>
            <a:spAutoFit/>
          </a:bodyPr>
          <a:lstStyle>
            <a:lvl1pPr>
              <a:lnSpc>
                <a:spcPts val="1600"/>
              </a:lnSpc>
              <a:defRPr sz="1400"/>
            </a:lvl1pPr>
          </a:lstStyle>
          <a:p>
            <a:r>
              <a:rPr lang="en-GB"/>
              <a:t>Click to edit Master subtitle style</a:t>
            </a:r>
          </a:p>
        </p:txBody>
      </p:sp>
    </p:spTree>
    <p:extLst>
      <p:ext uri="{BB962C8B-B14F-4D97-AF65-F5344CB8AC3E}">
        <p14:creationId xmlns:p14="http://schemas.microsoft.com/office/powerpoint/2010/main" val="32580227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Rectangle 4"/>
          <p:cNvSpPr>
            <a:spLocks noGrp="1" noChangeArrowheads="1"/>
          </p:cNvSpPr>
          <p:nvPr>
            <p:ph type="ftr" sz="quarter" idx="10"/>
          </p:nvPr>
        </p:nvSpPr>
        <p:spPr>
          <a:xfrm>
            <a:off x="723900" y="6548438"/>
            <a:ext cx="5243513" cy="122237"/>
          </a:xfrm>
          <a:prstGeom prst="rect">
            <a:avLst/>
          </a:prstGeom>
          <a:ln/>
        </p:spPr>
        <p:txBody>
          <a:bodyPr/>
          <a:lstStyle>
            <a:lvl1pPr>
              <a:defRPr/>
            </a:lvl1pPr>
          </a:lstStyle>
          <a:p>
            <a:pPr>
              <a:defRPr/>
            </a:pPr>
            <a:r>
              <a:rPr lang="en-GB" altLang="en-GB"/>
              <a:t>Lean Workshops</a:t>
            </a:r>
          </a:p>
        </p:txBody>
      </p:sp>
      <p:sp>
        <p:nvSpPr>
          <p:cNvPr id="5" name="Rectangle 5"/>
          <p:cNvSpPr>
            <a:spLocks noGrp="1" noChangeArrowheads="1"/>
          </p:cNvSpPr>
          <p:nvPr>
            <p:ph type="sldNum" sz="quarter" idx="11"/>
          </p:nvPr>
        </p:nvSpPr>
        <p:spPr>
          <a:ln/>
        </p:spPr>
        <p:txBody>
          <a:bodyPr/>
          <a:lstStyle>
            <a:lvl1pPr>
              <a:defRPr/>
            </a:lvl1pPr>
          </a:lstStyle>
          <a:p>
            <a:pPr>
              <a:defRPr/>
            </a:pPr>
            <a:fld id="{D948F810-80BA-4A66-AA84-C302F3D891C0}" type="slidenum">
              <a:rPr lang="en-GB" altLang="en-GB"/>
              <a:pPr>
                <a:defRPr/>
              </a:pPr>
              <a:t>‹#›</a:t>
            </a:fld>
            <a:endParaRPr lang="en-GB" altLang="en-GB" dirty="0"/>
          </a:p>
        </p:txBody>
      </p:sp>
    </p:spTree>
    <p:extLst>
      <p:ext uri="{BB962C8B-B14F-4D97-AF65-F5344CB8AC3E}">
        <p14:creationId xmlns:p14="http://schemas.microsoft.com/office/powerpoint/2010/main" val="12409133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75438" y="358775"/>
            <a:ext cx="2105025" cy="6027738"/>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358775" y="358775"/>
            <a:ext cx="6164263" cy="60277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Rectangle 4"/>
          <p:cNvSpPr>
            <a:spLocks noGrp="1" noChangeArrowheads="1"/>
          </p:cNvSpPr>
          <p:nvPr>
            <p:ph type="ftr" sz="quarter" idx="10"/>
          </p:nvPr>
        </p:nvSpPr>
        <p:spPr>
          <a:xfrm>
            <a:off x="723900" y="6548438"/>
            <a:ext cx="5243513" cy="122237"/>
          </a:xfrm>
          <a:prstGeom prst="rect">
            <a:avLst/>
          </a:prstGeom>
          <a:ln/>
        </p:spPr>
        <p:txBody>
          <a:bodyPr/>
          <a:lstStyle>
            <a:lvl1pPr>
              <a:defRPr/>
            </a:lvl1pPr>
          </a:lstStyle>
          <a:p>
            <a:pPr>
              <a:defRPr/>
            </a:pPr>
            <a:r>
              <a:rPr lang="en-GB" altLang="en-GB"/>
              <a:t>Lean Workshops</a:t>
            </a:r>
          </a:p>
        </p:txBody>
      </p:sp>
      <p:sp>
        <p:nvSpPr>
          <p:cNvPr id="5" name="Rectangle 5"/>
          <p:cNvSpPr>
            <a:spLocks noGrp="1" noChangeArrowheads="1"/>
          </p:cNvSpPr>
          <p:nvPr>
            <p:ph type="sldNum" sz="quarter" idx="11"/>
          </p:nvPr>
        </p:nvSpPr>
        <p:spPr>
          <a:ln/>
        </p:spPr>
        <p:txBody>
          <a:bodyPr/>
          <a:lstStyle>
            <a:lvl1pPr>
              <a:defRPr/>
            </a:lvl1pPr>
          </a:lstStyle>
          <a:p>
            <a:pPr>
              <a:defRPr/>
            </a:pPr>
            <a:fld id="{90EEF7AC-066D-4782-AD8F-5DAB95C4589B}" type="slidenum">
              <a:rPr lang="en-GB" altLang="en-GB"/>
              <a:pPr>
                <a:defRPr/>
              </a:pPr>
              <a:t>‹#›</a:t>
            </a:fld>
            <a:endParaRPr lang="en-GB" altLang="en-GB" dirty="0"/>
          </a:p>
        </p:txBody>
      </p:sp>
    </p:spTree>
    <p:extLst>
      <p:ext uri="{BB962C8B-B14F-4D97-AF65-F5344CB8AC3E}">
        <p14:creationId xmlns:p14="http://schemas.microsoft.com/office/powerpoint/2010/main" val="425403780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323850" y="476250"/>
            <a:ext cx="7092950" cy="1008063"/>
          </a:xfrm>
        </p:spPr>
        <p:txBody>
          <a:bodyPr/>
          <a:lstStyle/>
          <a:p>
            <a:r>
              <a:rPr lang="en-US" smtClean="0"/>
              <a:t>Click to edit Master title style</a:t>
            </a:r>
            <a:endParaRPr lang="en-GB"/>
          </a:p>
        </p:txBody>
      </p:sp>
      <p:sp>
        <p:nvSpPr>
          <p:cNvPr id="3" name="Table Placeholder 2"/>
          <p:cNvSpPr>
            <a:spLocks noGrp="1"/>
          </p:cNvSpPr>
          <p:nvPr>
            <p:ph type="tbl" idx="1"/>
          </p:nvPr>
        </p:nvSpPr>
        <p:spPr>
          <a:xfrm>
            <a:off x="323850" y="1484313"/>
            <a:ext cx="8496300" cy="4681537"/>
          </a:xfrm>
        </p:spPr>
        <p:txBody>
          <a:bodyPr/>
          <a:lstStyle/>
          <a:p>
            <a:pPr lvl="0"/>
            <a:endParaRPr lang="en-GB" noProof="0" dirty="0"/>
          </a:p>
        </p:txBody>
      </p:sp>
      <p:sp>
        <p:nvSpPr>
          <p:cNvPr id="4" name="Footer Placeholder 3"/>
          <p:cNvSpPr>
            <a:spLocks noGrp="1"/>
          </p:cNvSpPr>
          <p:nvPr>
            <p:ph type="ftr" sz="quarter" idx="10"/>
          </p:nvPr>
        </p:nvSpPr>
        <p:spPr>
          <a:xfrm>
            <a:off x="250825" y="6453188"/>
            <a:ext cx="8569325" cy="276225"/>
          </a:xfrm>
          <a:prstGeom prst="rect">
            <a:avLst/>
          </a:prstGeom>
        </p:spPr>
        <p:txBody>
          <a:bodyPr/>
          <a:lstStyle>
            <a:lvl1pPr>
              <a:defRPr/>
            </a:lvl1pPr>
          </a:lstStyle>
          <a:p>
            <a:pPr>
              <a:defRPr/>
            </a:pPr>
            <a:r>
              <a:rPr lang="en-GB"/>
              <a:t>Page </a:t>
            </a:r>
            <a:fld id="{D24D7BD9-09A3-4D46-ABAF-10E4BB563C38}" type="slidenum">
              <a:rPr lang="en-GB"/>
              <a:pPr>
                <a:defRPr/>
              </a:pPr>
              <a:t>‹#›</a:t>
            </a:fld>
            <a:endParaRPr lang="en-GB"/>
          </a:p>
          <a:p>
            <a:pPr>
              <a:defRPr/>
            </a:pPr>
            <a:endParaRPr lang="en-GB"/>
          </a:p>
        </p:txBody>
      </p:sp>
    </p:spTree>
    <p:extLst>
      <p:ext uri="{BB962C8B-B14F-4D97-AF65-F5344CB8AC3E}">
        <p14:creationId xmlns:p14="http://schemas.microsoft.com/office/powerpoint/2010/main" val="17809644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Basic Text">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406400" y="1155700"/>
            <a:ext cx="8339328" cy="5138928"/>
          </a:xfrm>
        </p:spPr>
        <p:txBody>
          <a:bodyPr/>
          <a:lstStyle>
            <a:lvl1pPr>
              <a:buNone/>
              <a:defRPr/>
            </a:lvl1pPr>
            <a:lvl3pPr>
              <a:defRPr sz="1800"/>
            </a:lvl3pPr>
            <a:lvl4pPr>
              <a:defRPr sz="1800"/>
            </a:lvl4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2" name="Title 1"/>
          <p:cNvSpPr>
            <a:spLocks noGrp="1"/>
          </p:cNvSpPr>
          <p:nvPr>
            <p:ph type="title"/>
          </p:nvPr>
        </p:nvSpPr>
        <p:spPr/>
        <p:txBody>
          <a:bodyPr/>
          <a:lstStyle>
            <a:lvl1pPr>
              <a:defRPr sz="2400"/>
            </a:lvl1pPr>
          </a:lstStyle>
          <a:p>
            <a:r>
              <a:rPr lang="en-US" smtClean="0"/>
              <a:t>Click to edit Master title style</a:t>
            </a:r>
            <a:endParaRPr lang="en-US" dirty="0"/>
          </a:p>
        </p:txBody>
      </p:sp>
    </p:spTree>
    <p:extLst>
      <p:ext uri="{BB962C8B-B14F-4D97-AF65-F5344CB8AC3E}">
        <p14:creationId xmlns:p14="http://schemas.microsoft.com/office/powerpoint/2010/main" val="17499926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column - LEF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GB" dirty="0"/>
          </a:p>
        </p:txBody>
      </p:sp>
      <p:sp>
        <p:nvSpPr>
          <p:cNvPr id="4" name="Content Placeholder 3"/>
          <p:cNvSpPr>
            <a:spLocks noGrp="1"/>
          </p:cNvSpPr>
          <p:nvPr>
            <p:ph sz="half" idx="2"/>
          </p:nvPr>
        </p:nvSpPr>
        <p:spPr>
          <a:xfrm>
            <a:off x="134818" y="1155700"/>
            <a:ext cx="3547696" cy="5086045"/>
          </a:xfrm>
        </p:spPr>
        <p:txBody>
          <a:bodyPr rIns="90000"/>
          <a:lstStyle>
            <a:lvl1pPr marL="0" indent="0" algn="l" defTabSz="957263" rtl="0" eaLnBrk="0" fontAlgn="base" hangingPunct="0">
              <a:spcBef>
                <a:spcPts val="800"/>
              </a:spcBef>
              <a:spcAft>
                <a:spcPts val="0"/>
              </a:spcAft>
              <a:tabLst/>
              <a:defRPr sz="1000"/>
            </a:lvl1pPr>
            <a:lvl2pPr marL="0" indent="0" algn="l" defTabSz="957263" rtl="0" eaLnBrk="0" fontAlgn="base" hangingPunct="0">
              <a:lnSpc>
                <a:spcPct val="100000"/>
              </a:lnSpc>
              <a:spcBef>
                <a:spcPts val="200"/>
              </a:spcBef>
              <a:spcAft>
                <a:spcPts val="600"/>
              </a:spcAft>
              <a:tabLst/>
              <a:defRPr sz="1000"/>
            </a:lvl2pPr>
            <a:lvl3pPr marL="125413" indent="-123825" algn="l" defTabSz="957263" rtl="0" eaLnBrk="0" fontAlgn="base" hangingPunct="0">
              <a:spcBef>
                <a:spcPts val="400"/>
              </a:spcBef>
              <a:spcAft>
                <a:spcPts val="200"/>
              </a:spcAft>
              <a:buNone/>
              <a:tabLst>
                <a:tab pos="5986463" algn="l"/>
              </a:tabLst>
              <a:defRPr sz="1000"/>
            </a:lvl3pPr>
            <a:lvl4pPr marL="88900" indent="-88900" algn="l" defTabSz="957263" rtl="0" eaLnBrk="0" fontAlgn="base" hangingPunct="0">
              <a:spcBef>
                <a:spcPts val="0"/>
              </a:spcBef>
              <a:spcAft>
                <a:spcPts val="200"/>
              </a:spcAft>
              <a:buFont typeface="Arial" pitchFamily="34" charset="0"/>
              <a:buChar char="•"/>
              <a:tabLst>
                <a:tab pos="5986463" algn="l"/>
              </a:tabLst>
              <a:defRPr sz="1000"/>
            </a:lvl4pPr>
            <a:lvl5pPr marL="180975" indent="-90488" algn="l" defTabSz="957263" rtl="0" eaLnBrk="0" fontAlgn="base" hangingPunct="0">
              <a:spcBef>
                <a:spcPts val="0"/>
              </a:spcBef>
              <a:spcAft>
                <a:spcPts val="200"/>
              </a:spcAft>
              <a:buFont typeface="Arial" pitchFamily="34" charset="0"/>
              <a:buChar char="‒"/>
              <a:tabLst/>
              <a:defRPr sz="900">
                <a:solidFill>
                  <a:schemeClr val="tx1"/>
                </a:solidFill>
                <a:latin typeface="Arial" pitchFamily="34" charset="0"/>
                <a:cs typeface="Arial" pitchFamily="34" charset="0"/>
              </a:defRPr>
            </a:lvl5pPr>
            <a:lvl6pPr>
              <a:defRPr sz="1700"/>
            </a:lvl6pPr>
            <a:lvl7pPr>
              <a:defRPr sz="1700"/>
            </a:lvl7pPr>
            <a:lvl8pPr>
              <a:defRPr sz="1700"/>
            </a:lvl8pPr>
            <a:lvl9pPr>
              <a:defRPr sz="17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15" name="Content Placeholder 3"/>
          <p:cNvSpPr>
            <a:spLocks noGrp="1"/>
          </p:cNvSpPr>
          <p:nvPr>
            <p:ph sz="half" idx="12"/>
          </p:nvPr>
        </p:nvSpPr>
        <p:spPr>
          <a:xfrm>
            <a:off x="3682523" y="1155702"/>
            <a:ext cx="3553557" cy="5086044"/>
          </a:xfrm>
        </p:spPr>
        <p:txBody>
          <a:bodyPr lIns="90000" rIns="90000"/>
          <a:lstStyle>
            <a:lvl1pPr marL="0" indent="0" algn="l" defTabSz="957263" rtl="0" eaLnBrk="0" fontAlgn="base" hangingPunct="0">
              <a:spcBef>
                <a:spcPts val="800"/>
              </a:spcBef>
              <a:spcAft>
                <a:spcPts val="0"/>
              </a:spcAft>
              <a:tabLst/>
              <a:defRPr sz="1000"/>
            </a:lvl1pPr>
            <a:lvl2pPr marL="0" indent="0" algn="l" defTabSz="957263" rtl="0" eaLnBrk="0" fontAlgn="base" hangingPunct="0">
              <a:lnSpc>
                <a:spcPct val="100000"/>
              </a:lnSpc>
              <a:spcBef>
                <a:spcPts val="200"/>
              </a:spcBef>
              <a:spcAft>
                <a:spcPts val="600"/>
              </a:spcAft>
              <a:tabLst/>
              <a:defRPr sz="1000"/>
            </a:lvl2pPr>
            <a:lvl3pPr marL="125413" indent="-123825" algn="l" defTabSz="957263" rtl="0" eaLnBrk="0" fontAlgn="base" hangingPunct="0">
              <a:spcBef>
                <a:spcPts val="400"/>
              </a:spcBef>
              <a:spcAft>
                <a:spcPts val="200"/>
              </a:spcAft>
              <a:buNone/>
              <a:tabLst>
                <a:tab pos="5986463" algn="l"/>
              </a:tabLst>
              <a:defRPr sz="1000"/>
            </a:lvl3pPr>
            <a:lvl4pPr marL="88900" indent="-88900" algn="l" defTabSz="957263" rtl="0" eaLnBrk="0" fontAlgn="base" hangingPunct="0">
              <a:spcBef>
                <a:spcPts val="0"/>
              </a:spcBef>
              <a:spcAft>
                <a:spcPts val="200"/>
              </a:spcAft>
              <a:buFont typeface="Arial" pitchFamily="34" charset="0"/>
              <a:buChar char="•"/>
              <a:tabLst>
                <a:tab pos="5986463" algn="l"/>
              </a:tabLst>
              <a:defRPr sz="1000"/>
            </a:lvl4pPr>
            <a:lvl5pPr marL="180975" indent="-90488" algn="l" defTabSz="957263" rtl="0" eaLnBrk="0" fontAlgn="base" hangingPunct="0">
              <a:spcBef>
                <a:spcPts val="0"/>
              </a:spcBef>
              <a:spcAft>
                <a:spcPts val="200"/>
              </a:spcAft>
              <a:buFont typeface="Arial" pitchFamily="34" charset="0"/>
              <a:buChar char="‒"/>
              <a:tabLst/>
              <a:defRPr sz="900">
                <a:solidFill>
                  <a:schemeClr val="tx1"/>
                </a:solidFill>
                <a:latin typeface="Arial" pitchFamily="34" charset="0"/>
                <a:cs typeface="Arial" pitchFamily="34" charset="0"/>
              </a:defRPr>
            </a:lvl5pPr>
            <a:lvl6pPr>
              <a:defRPr sz="1700"/>
            </a:lvl6pPr>
            <a:lvl7pPr>
              <a:defRPr sz="1700"/>
            </a:lvl7pPr>
            <a:lvl8pPr>
              <a:defRPr sz="1700"/>
            </a:lvl8pPr>
            <a:lvl9pPr>
              <a:defRPr sz="17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Tree>
    <p:extLst>
      <p:ext uri="{BB962C8B-B14F-4D97-AF65-F5344CB8AC3E}">
        <p14:creationId xmlns:p14="http://schemas.microsoft.com/office/powerpoint/2010/main" val="272996600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column - RIGH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GB" dirty="0"/>
          </a:p>
        </p:txBody>
      </p:sp>
      <p:sp>
        <p:nvSpPr>
          <p:cNvPr id="4" name="Content Placeholder 3"/>
          <p:cNvSpPr>
            <a:spLocks noGrp="1"/>
          </p:cNvSpPr>
          <p:nvPr>
            <p:ph sz="half" idx="2"/>
          </p:nvPr>
        </p:nvSpPr>
        <p:spPr>
          <a:xfrm>
            <a:off x="1918188" y="1155702"/>
            <a:ext cx="3543300" cy="5086044"/>
          </a:xfrm>
        </p:spPr>
        <p:txBody>
          <a:bodyPr rIns="90000"/>
          <a:lstStyle>
            <a:lvl1pPr marL="0" indent="0" algn="l" defTabSz="957263" rtl="0" eaLnBrk="0" fontAlgn="base" hangingPunct="0">
              <a:spcBef>
                <a:spcPts val="800"/>
              </a:spcBef>
              <a:spcAft>
                <a:spcPts val="0"/>
              </a:spcAft>
              <a:tabLst/>
              <a:defRPr sz="1000"/>
            </a:lvl1pPr>
            <a:lvl2pPr marL="0" indent="0" algn="l" defTabSz="957263" rtl="0" eaLnBrk="0" fontAlgn="base" hangingPunct="0">
              <a:lnSpc>
                <a:spcPct val="100000"/>
              </a:lnSpc>
              <a:spcBef>
                <a:spcPts val="200"/>
              </a:spcBef>
              <a:spcAft>
                <a:spcPts val="200"/>
              </a:spcAft>
              <a:tabLst/>
              <a:defRPr sz="1000"/>
            </a:lvl2pPr>
            <a:lvl3pPr marL="125413" indent="-123825" algn="l" defTabSz="957263" rtl="0" eaLnBrk="0" fontAlgn="base" hangingPunct="0">
              <a:spcBef>
                <a:spcPts val="400"/>
              </a:spcBef>
              <a:spcAft>
                <a:spcPts val="200"/>
              </a:spcAft>
              <a:buNone/>
              <a:tabLst>
                <a:tab pos="5986463" algn="l"/>
              </a:tabLst>
              <a:defRPr sz="1000"/>
            </a:lvl3pPr>
            <a:lvl4pPr marL="88900" indent="-88900" algn="l" defTabSz="957263" rtl="0" eaLnBrk="0" fontAlgn="base" hangingPunct="0">
              <a:spcBef>
                <a:spcPts val="0"/>
              </a:spcBef>
              <a:spcAft>
                <a:spcPts val="200"/>
              </a:spcAft>
              <a:buFont typeface="Arial" pitchFamily="34" charset="0"/>
              <a:buChar char="•"/>
              <a:tabLst>
                <a:tab pos="5986463" algn="l"/>
              </a:tabLst>
              <a:defRPr sz="1000"/>
            </a:lvl4pPr>
            <a:lvl5pPr marL="180975" indent="-90488" algn="l" defTabSz="957263" rtl="0" eaLnBrk="0" fontAlgn="base" hangingPunct="0">
              <a:spcBef>
                <a:spcPts val="0"/>
              </a:spcBef>
              <a:spcAft>
                <a:spcPts val="200"/>
              </a:spcAft>
              <a:buFont typeface="Arial" pitchFamily="34" charset="0"/>
              <a:buChar char="‒"/>
              <a:tabLst/>
              <a:defRPr sz="900">
                <a:solidFill>
                  <a:schemeClr val="tx1"/>
                </a:solidFill>
                <a:latin typeface="Arial" pitchFamily="34" charset="0"/>
                <a:cs typeface="Arial" pitchFamily="34" charset="0"/>
              </a:defRPr>
            </a:lvl5pPr>
            <a:lvl6pPr>
              <a:defRPr sz="1700"/>
            </a:lvl6pPr>
            <a:lvl7pPr>
              <a:defRPr sz="1700"/>
            </a:lvl7pPr>
            <a:lvl8pPr>
              <a:defRPr sz="1700"/>
            </a:lvl8pPr>
            <a:lvl9pPr>
              <a:defRPr sz="17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15" name="Content Placeholder 3"/>
          <p:cNvSpPr>
            <a:spLocks noGrp="1"/>
          </p:cNvSpPr>
          <p:nvPr>
            <p:ph sz="half" idx="12"/>
          </p:nvPr>
        </p:nvSpPr>
        <p:spPr>
          <a:xfrm>
            <a:off x="5461493" y="1155710"/>
            <a:ext cx="3546231" cy="5086043"/>
          </a:xfrm>
        </p:spPr>
        <p:txBody>
          <a:bodyPr lIns="90000"/>
          <a:lstStyle>
            <a:lvl1pPr marL="0" indent="0" algn="l" defTabSz="957263" rtl="0" eaLnBrk="0" fontAlgn="base" hangingPunct="0">
              <a:spcBef>
                <a:spcPts val="800"/>
              </a:spcBef>
              <a:spcAft>
                <a:spcPts val="0"/>
              </a:spcAft>
              <a:tabLst/>
              <a:defRPr sz="1000"/>
            </a:lvl1pPr>
            <a:lvl2pPr marL="0" indent="0" algn="l" defTabSz="957263" rtl="0" eaLnBrk="0" fontAlgn="base" hangingPunct="0">
              <a:lnSpc>
                <a:spcPct val="100000"/>
              </a:lnSpc>
              <a:spcBef>
                <a:spcPts val="200"/>
              </a:spcBef>
              <a:spcAft>
                <a:spcPts val="600"/>
              </a:spcAft>
              <a:tabLst/>
              <a:defRPr sz="1000"/>
            </a:lvl2pPr>
            <a:lvl3pPr marL="125413" indent="-123825" algn="l" defTabSz="957263" rtl="0" eaLnBrk="0" fontAlgn="base" hangingPunct="0">
              <a:spcBef>
                <a:spcPts val="400"/>
              </a:spcBef>
              <a:spcAft>
                <a:spcPts val="200"/>
              </a:spcAft>
              <a:buNone/>
              <a:tabLst>
                <a:tab pos="5986463" algn="l"/>
              </a:tabLst>
              <a:defRPr sz="1000"/>
            </a:lvl3pPr>
            <a:lvl4pPr marL="88900" indent="-88900" algn="l" defTabSz="957263" rtl="0" eaLnBrk="0" fontAlgn="base" hangingPunct="0">
              <a:spcBef>
                <a:spcPts val="0"/>
              </a:spcBef>
              <a:spcAft>
                <a:spcPts val="200"/>
              </a:spcAft>
              <a:buFont typeface="Arial" pitchFamily="34" charset="0"/>
              <a:buChar char="•"/>
              <a:tabLst>
                <a:tab pos="5986463" algn="l"/>
              </a:tabLst>
              <a:defRPr sz="1000"/>
            </a:lvl4pPr>
            <a:lvl5pPr marL="180975" indent="-90488" algn="l" defTabSz="957263" rtl="0" eaLnBrk="0" fontAlgn="base" hangingPunct="0">
              <a:spcBef>
                <a:spcPts val="0"/>
              </a:spcBef>
              <a:spcAft>
                <a:spcPts val="200"/>
              </a:spcAft>
              <a:buFont typeface="Arial" pitchFamily="34" charset="0"/>
              <a:buChar char="‒"/>
              <a:tabLst/>
              <a:defRPr sz="900">
                <a:solidFill>
                  <a:schemeClr val="tx1"/>
                </a:solidFill>
                <a:latin typeface="Arial" pitchFamily="34" charset="0"/>
                <a:cs typeface="Arial" pitchFamily="34" charset="0"/>
              </a:defRPr>
            </a:lvl5pPr>
            <a:lvl6pPr>
              <a:defRPr sz="1700"/>
            </a:lvl6pPr>
            <a:lvl7pPr>
              <a:defRPr sz="1700"/>
            </a:lvl7pPr>
            <a:lvl8pPr>
              <a:defRPr sz="1700"/>
            </a:lvl8pPr>
            <a:lvl9pPr>
              <a:defRPr sz="17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Tree>
    <p:extLst>
      <p:ext uri="{BB962C8B-B14F-4D97-AF65-F5344CB8AC3E}">
        <p14:creationId xmlns:p14="http://schemas.microsoft.com/office/powerpoint/2010/main" val="254129059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4" descr="DEL_COL"/>
          <p:cNvPicPr preferRelativeResize="0">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58775" y="358775"/>
            <a:ext cx="1903413"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5" name="Picture 5" descr="DEL_Strapline_UK_B"/>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8775" y="6369050"/>
            <a:ext cx="3105150" cy="161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6" name="Legal Entity"/>
          <p:cNvSpPr txBox="1">
            <a:spLocks noChangeArrowheads="1"/>
          </p:cNvSpPr>
          <p:nvPr userDrawn="1"/>
        </p:nvSpPr>
        <p:spPr bwMode="auto">
          <a:xfrm>
            <a:off x="3106738" y="6519863"/>
            <a:ext cx="5657850" cy="122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r">
              <a:spcBef>
                <a:spcPct val="50000"/>
              </a:spcBef>
              <a:defRPr/>
            </a:pPr>
            <a:r>
              <a:rPr lang="en-GB" altLang="fr-FR" sz="800" dirty="0" smtClean="0">
                <a:solidFill>
                  <a:srgbClr val="000066"/>
                </a:solidFill>
              </a:rPr>
              <a:t> ©2013 Deloitte MCS Limited.  Private and confidential</a:t>
            </a:r>
          </a:p>
        </p:txBody>
      </p:sp>
      <p:sp>
        <p:nvSpPr>
          <p:cNvPr id="8194" name="Rectangle 2"/>
          <p:cNvSpPr>
            <a:spLocks noGrp="1" noChangeArrowheads="1"/>
          </p:cNvSpPr>
          <p:nvPr>
            <p:ph type="ctrTitle"/>
          </p:nvPr>
        </p:nvSpPr>
        <p:spPr>
          <a:xfrm>
            <a:off x="358775" y="2159000"/>
            <a:ext cx="8421688" cy="1397000"/>
          </a:xfrm>
        </p:spPr>
        <p:txBody>
          <a:bodyPr>
            <a:spAutoFit/>
          </a:bodyPr>
          <a:lstStyle>
            <a:lvl1pPr>
              <a:lnSpc>
                <a:spcPts val="5500"/>
              </a:lnSpc>
              <a:defRPr sz="6000">
                <a:latin typeface="Times New Roman" pitchFamily="18" charset="0"/>
              </a:defRPr>
            </a:lvl1pPr>
          </a:lstStyle>
          <a:p>
            <a:r>
              <a:rPr lang="en-GB"/>
              <a:t>Click to edit Master title style</a:t>
            </a:r>
          </a:p>
        </p:txBody>
      </p:sp>
      <p:sp>
        <p:nvSpPr>
          <p:cNvPr id="8195" name="Rectangle 3"/>
          <p:cNvSpPr>
            <a:spLocks noGrp="1" noChangeArrowheads="1"/>
          </p:cNvSpPr>
          <p:nvPr>
            <p:ph type="subTitle" idx="1"/>
          </p:nvPr>
        </p:nvSpPr>
        <p:spPr>
          <a:xfrm>
            <a:off x="358775" y="3778250"/>
            <a:ext cx="5399088" cy="203200"/>
          </a:xfrm>
        </p:spPr>
        <p:txBody>
          <a:bodyPr>
            <a:spAutoFit/>
          </a:bodyPr>
          <a:lstStyle>
            <a:lvl1pPr>
              <a:lnSpc>
                <a:spcPts val="1600"/>
              </a:lnSpc>
              <a:defRPr sz="1400"/>
            </a:lvl1pPr>
          </a:lstStyle>
          <a:p>
            <a:r>
              <a:rPr lang="en-GB"/>
              <a:t>Click to edit Master subtitle style</a:t>
            </a:r>
          </a:p>
        </p:txBody>
      </p:sp>
    </p:spTree>
    <p:extLst>
      <p:ext uri="{BB962C8B-B14F-4D97-AF65-F5344CB8AC3E}">
        <p14:creationId xmlns:p14="http://schemas.microsoft.com/office/powerpoint/2010/main" val="79710196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Rectangle 4"/>
          <p:cNvSpPr>
            <a:spLocks noGrp="1" noChangeArrowheads="1"/>
          </p:cNvSpPr>
          <p:nvPr>
            <p:ph type="ftr" sz="quarter" idx="10"/>
          </p:nvPr>
        </p:nvSpPr>
        <p:spPr>
          <a:xfrm>
            <a:off x="723900" y="6548438"/>
            <a:ext cx="5243513" cy="122237"/>
          </a:xfrm>
          <a:prstGeom prst="rect">
            <a:avLst/>
          </a:prstGeom>
          <a:ln/>
        </p:spPr>
        <p:txBody>
          <a:bodyPr/>
          <a:lstStyle>
            <a:lvl1pPr>
              <a:defRPr/>
            </a:lvl1pPr>
          </a:lstStyle>
          <a:p>
            <a:pPr>
              <a:defRPr/>
            </a:pPr>
            <a:r>
              <a:rPr lang="en-GB" altLang="en-GB"/>
              <a:t>Lean Workshops</a:t>
            </a:r>
          </a:p>
        </p:txBody>
      </p:sp>
      <p:sp>
        <p:nvSpPr>
          <p:cNvPr id="5" name="Rectangle 5"/>
          <p:cNvSpPr>
            <a:spLocks noGrp="1" noChangeArrowheads="1"/>
          </p:cNvSpPr>
          <p:nvPr>
            <p:ph type="sldNum" sz="quarter" idx="11"/>
          </p:nvPr>
        </p:nvSpPr>
        <p:spPr>
          <a:ln/>
        </p:spPr>
        <p:txBody>
          <a:bodyPr/>
          <a:lstStyle>
            <a:lvl1pPr>
              <a:defRPr/>
            </a:lvl1pPr>
          </a:lstStyle>
          <a:p>
            <a:pPr>
              <a:defRPr/>
            </a:pPr>
            <a:fld id="{3C1DABB0-2DF2-468B-8B68-ABF2524AA7D6}" type="slidenum">
              <a:rPr lang="en-GB" altLang="en-GB"/>
              <a:pPr>
                <a:defRPr/>
              </a:pPr>
              <a:t>‹#›</a:t>
            </a:fld>
            <a:endParaRPr lang="en-GB" altLang="en-GB" dirty="0"/>
          </a:p>
        </p:txBody>
      </p:sp>
    </p:spTree>
    <p:extLst>
      <p:ext uri="{BB962C8B-B14F-4D97-AF65-F5344CB8AC3E}">
        <p14:creationId xmlns:p14="http://schemas.microsoft.com/office/powerpoint/2010/main" val="34032159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smtClean="0"/>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ftr" sz="quarter" idx="10"/>
          </p:nvPr>
        </p:nvSpPr>
        <p:spPr>
          <a:xfrm>
            <a:off x="723900" y="6548438"/>
            <a:ext cx="5243513" cy="122237"/>
          </a:xfrm>
          <a:prstGeom prst="rect">
            <a:avLst/>
          </a:prstGeom>
          <a:ln/>
        </p:spPr>
        <p:txBody>
          <a:bodyPr/>
          <a:lstStyle>
            <a:lvl1pPr>
              <a:defRPr/>
            </a:lvl1pPr>
          </a:lstStyle>
          <a:p>
            <a:pPr>
              <a:defRPr/>
            </a:pPr>
            <a:r>
              <a:rPr lang="en-GB" altLang="en-GB"/>
              <a:t>Lean Workshops</a:t>
            </a:r>
          </a:p>
        </p:txBody>
      </p:sp>
      <p:sp>
        <p:nvSpPr>
          <p:cNvPr id="5" name="Rectangle 5"/>
          <p:cNvSpPr>
            <a:spLocks noGrp="1" noChangeArrowheads="1"/>
          </p:cNvSpPr>
          <p:nvPr>
            <p:ph type="sldNum" sz="quarter" idx="11"/>
          </p:nvPr>
        </p:nvSpPr>
        <p:spPr>
          <a:ln/>
        </p:spPr>
        <p:txBody>
          <a:bodyPr/>
          <a:lstStyle>
            <a:lvl1pPr>
              <a:defRPr/>
            </a:lvl1pPr>
          </a:lstStyle>
          <a:p>
            <a:pPr>
              <a:defRPr/>
            </a:pPr>
            <a:fld id="{19802724-125C-4C00-8415-E66C529FC54F}" type="slidenum">
              <a:rPr lang="en-GB" altLang="en-GB"/>
              <a:pPr>
                <a:defRPr/>
              </a:pPr>
              <a:t>‹#›</a:t>
            </a:fld>
            <a:endParaRPr lang="en-GB" altLang="en-GB" dirty="0"/>
          </a:p>
        </p:txBody>
      </p:sp>
    </p:spTree>
    <p:extLst>
      <p:ext uri="{BB962C8B-B14F-4D97-AF65-F5344CB8AC3E}">
        <p14:creationId xmlns:p14="http://schemas.microsoft.com/office/powerpoint/2010/main" val="42350721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358775" y="1258888"/>
            <a:ext cx="4133850" cy="51276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4645025" y="1258888"/>
            <a:ext cx="4135438" cy="51276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Footer Placeholder 4"/>
          <p:cNvSpPr>
            <a:spLocks noGrp="1" noChangeArrowheads="1"/>
          </p:cNvSpPr>
          <p:nvPr>
            <p:ph type="ftr" sz="quarter" idx="10"/>
          </p:nvPr>
        </p:nvSpPr>
        <p:spPr>
          <a:xfrm>
            <a:off x="723900" y="6548438"/>
            <a:ext cx="5243513" cy="122237"/>
          </a:xfrm>
          <a:prstGeom prst="rect">
            <a:avLst/>
          </a:prstGeom>
          <a:ln/>
        </p:spPr>
        <p:txBody>
          <a:bodyPr/>
          <a:lstStyle>
            <a:lvl1pPr>
              <a:defRPr/>
            </a:lvl1pPr>
          </a:lstStyle>
          <a:p>
            <a:pPr>
              <a:defRPr/>
            </a:pPr>
            <a:r>
              <a:rPr lang="en-GB" altLang="en-GB"/>
              <a:t>Lean Workshops</a:t>
            </a:r>
          </a:p>
        </p:txBody>
      </p:sp>
      <p:sp>
        <p:nvSpPr>
          <p:cNvPr id="6" name="Rectangle 5"/>
          <p:cNvSpPr>
            <a:spLocks noGrp="1" noChangeArrowheads="1"/>
          </p:cNvSpPr>
          <p:nvPr>
            <p:ph type="sldNum" sz="quarter" idx="11"/>
          </p:nvPr>
        </p:nvSpPr>
        <p:spPr>
          <a:ln/>
        </p:spPr>
        <p:txBody>
          <a:bodyPr/>
          <a:lstStyle>
            <a:lvl1pPr>
              <a:defRPr/>
            </a:lvl1pPr>
          </a:lstStyle>
          <a:p>
            <a:pPr>
              <a:defRPr/>
            </a:pPr>
            <a:fld id="{13F916EA-3DE4-4B67-B606-C3786723369E}" type="slidenum">
              <a:rPr lang="en-GB" altLang="en-GB"/>
              <a:pPr>
                <a:defRPr/>
              </a:pPr>
              <a:t>‹#›</a:t>
            </a:fld>
            <a:endParaRPr lang="en-GB" altLang="en-GB" dirty="0"/>
          </a:p>
        </p:txBody>
      </p:sp>
    </p:spTree>
    <p:extLst>
      <p:ext uri="{BB962C8B-B14F-4D97-AF65-F5344CB8AC3E}">
        <p14:creationId xmlns:p14="http://schemas.microsoft.com/office/powerpoint/2010/main" val="7279136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Rectangle 4"/>
          <p:cNvSpPr>
            <a:spLocks noGrp="1" noChangeArrowheads="1"/>
          </p:cNvSpPr>
          <p:nvPr>
            <p:ph type="ftr" sz="quarter" idx="10"/>
          </p:nvPr>
        </p:nvSpPr>
        <p:spPr>
          <a:xfrm>
            <a:off x="723900" y="6548438"/>
            <a:ext cx="5243513" cy="122237"/>
          </a:xfrm>
          <a:prstGeom prst="rect">
            <a:avLst/>
          </a:prstGeom>
          <a:ln/>
        </p:spPr>
        <p:txBody>
          <a:bodyPr/>
          <a:lstStyle>
            <a:lvl1pPr>
              <a:defRPr/>
            </a:lvl1pPr>
          </a:lstStyle>
          <a:p>
            <a:pPr>
              <a:defRPr/>
            </a:pPr>
            <a:r>
              <a:rPr lang="en-GB" altLang="en-GB"/>
              <a:t>Lean Workshops</a:t>
            </a:r>
          </a:p>
        </p:txBody>
      </p:sp>
      <p:sp>
        <p:nvSpPr>
          <p:cNvPr id="5" name="Rectangle 5"/>
          <p:cNvSpPr>
            <a:spLocks noGrp="1" noChangeArrowheads="1"/>
          </p:cNvSpPr>
          <p:nvPr>
            <p:ph type="sldNum" sz="quarter" idx="11"/>
          </p:nvPr>
        </p:nvSpPr>
        <p:spPr>
          <a:ln/>
        </p:spPr>
        <p:txBody>
          <a:bodyPr/>
          <a:lstStyle>
            <a:lvl1pPr>
              <a:defRPr/>
            </a:lvl1pPr>
          </a:lstStyle>
          <a:p>
            <a:pPr>
              <a:defRPr/>
            </a:pPr>
            <a:fld id="{CB9B96B7-F36E-4665-9C93-1E158E558FDD}" type="slidenum">
              <a:rPr lang="en-GB" altLang="en-GB"/>
              <a:pPr>
                <a:defRPr/>
              </a:pPr>
              <a:t>‹#›</a:t>
            </a:fld>
            <a:endParaRPr lang="en-GB" altLang="en-GB" dirty="0"/>
          </a:p>
        </p:txBody>
      </p:sp>
    </p:spTree>
    <p:extLst>
      <p:ext uri="{BB962C8B-B14F-4D97-AF65-F5344CB8AC3E}">
        <p14:creationId xmlns:p14="http://schemas.microsoft.com/office/powerpoint/2010/main" val="159981274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Rectangle 4"/>
          <p:cNvSpPr>
            <a:spLocks noGrp="1" noChangeArrowheads="1"/>
          </p:cNvSpPr>
          <p:nvPr>
            <p:ph type="ftr" sz="quarter" idx="10"/>
          </p:nvPr>
        </p:nvSpPr>
        <p:spPr>
          <a:xfrm>
            <a:off x="723900" y="6548438"/>
            <a:ext cx="5243513" cy="122237"/>
          </a:xfrm>
          <a:prstGeom prst="rect">
            <a:avLst/>
          </a:prstGeom>
          <a:ln/>
        </p:spPr>
        <p:txBody>
          <a:bodyPr/>
          <a:lstStyle>
            <a:lvl1pPr>
              <a:defRPr/>
            </a:lvl1pPr>
          </a:lstStyle>
          <a:p>
            <a:pPr>
              <a:defRPr/>
            </a:pPr>
            <a:r>
              <a:rPr lang="en-GB" altLang="en-GB"/>
              <a:t>Lean Workshops</a:t>
            </a:r>
          </a:p>
        </p:txBody>
      </p:sp>
      <p:sp>
        <p:nvSpPr>
          <p:cNvPr id="8" name="Rectangle 5"/>
          <p:cNvSpPr>
            <a:spLocks noGrp="1" noChangeArrowheads="1"/>
          </p:cNvSpPr>
          <p:nvPr>
            <p:ph type="sldNum" sz="quarter" idx="11"/>
          </p:nvPr>
        </p:nvSpPr>
        <p:spPr>
          <a:ln/>
        </p:spPr>
        <p:txBody>
          <a:bodyPr/>
          <a:lstStyle>
            <a:lvl1pPr>
              <a:defRPr/>
            </a:lvl1pPr>
          </a:lstStyle>
          <a:p>
            <a:pPr>
              <a:defRPr/>
            </a:pPr>
            <a:fld id="{B9F479A2-6A25-43C5-9710-82C4BBB98D91}" type="slidenum">
              <a:rPr lang="en-GB" altLang="en-GB"/>
              <a:pPr>
                <a:defRPr/>
              </a:pPr>
              <a:t>‹#›</a:t>
            </a:fld>
            <a:endParaRPr lang="en-GB" altLang="en-GB" dirty="0"/>
          </a:p>
        </p:txBody>
      </p:sp>
    </p:spTree>
    <p:extLst>
      <p:ext uri="{BB962C8B-B14F-4D97-AF65-F5344CB8AC3E}">
        <p14:creationId xmlns:p14="http://schemas.microsoft.com/office/powerpoint/2010/main" val="251856550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Rectangle 4"/>
          <p:cNvSpPr>
            <a:spLocks noGrp="1" noChangeArrowheads="1"/>
          </p:cNvSpPr>
          <p:nvPr>
            <p:ph type="ftr" sz="quarter" idx="10"/>
          </p:nvPr>
        </p:nvSpPr>
        <p:spPr>
          <a:xfrm>
            <a:off x="723900" y="6548438"/>
            <a:ext cx="5243513" cy="122237"/>
          </a:xfrm>
          <a:prstGeom prst="rect">
            <a:avLst/>
          </a:prstGeom>
          <a:ln/>
        </p:spPr>
        <p:txBody>
          <a:bodyPr/>
          <a:lstStyle>
            <a:lvl1pPr>
              <a:defRPr/>
            </a:lvl1pPr>
          </a:lstStyle>
          <a:p>
            <a:pPr>
              <a:defRPr/>
            </a:pPr>
            <a:r>
              <a:rPr lang="en-GB" altLang="en-GB"/>
              <a:t>Lean Workshops</a:t>
            </a:r>
          </a:p>
        </p:txBody>
      </p:sp>
      <p:sp>
        <p:nvSpPr>
          <p:cNvPr id="4" name="Rectangle 5"/>
          <p:cNvSpPr>
            <a:spLocks noGrp="1" noChangeArrowheads="1"/>
          </p:cNvSpPr>
          <p:nvPr>
            <p:ph type="sldNum" sz="quarter" idx="11"/>
          </p:nvPr>
        </p:nvSpPr>
        <p:spPr>
          <a:ln/>
        </p:spPr>
        <p:txBody>
          <a:bodyPr/>
          <a:lstStyle>
            <a:lvl1pPr>
              <a:defRPr/>
            </a:lvl1pPr>
          </a:lstStyle>
          <a:p>
            <a:pPr>
              <a:defRPr/>
            </a:pPr>
            <a:fld id="{3AB26C49-D892-4B8B-8FEB-C1EC5D6E0F67}" type="slidenum">
              <a:rPr lang="en-GB" altLang="en-GB"/>
              <a:pPr>
                <a:defRPr/>
              </a:pPr>
              <a:t>‹#›</a:t>
            </a:fld>
            <a:endParaRPr lang="en-GB" altLang="en-GB" dirty="0"/>
          </a:p>
        </p:txBody>
      </p:sp>
    </p:spTree>
    <p:extLst>
      <p:ext uri="{BB962C8B-B14F-4D97-AF65-F5344CB8AC3E}">
        <p14:creationId xmlns:p14="http://schemas.microsoft.com/office/powerpoint/2010/main" val="172719683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ftr" sz="quarter" idx="10"/>
          </p:nvPr>
        </p:nvSpPr>
        <p:spPr>
          <a:xfrm>
            <a:off x="723900" y="6548438"/>
            <a:ext cx="5243513" cy="122237"/>
          </a:xfrm>
          <a:prstGeom prst="rect">
            <a:avLst/>
          </a:prstGeom>
          <a:ln/>
        </p:spPr>
        <p:txBody>
          <a:bodyPr/>
          <a:lstStyle>
            <a:lvl1pPr>
              <a:defRPr/>
            </a:lvl1pPr>
          </a:lstStyle>
          <a:p>
            <a:pPr>
              <a:defRPr/>
            </a:pPr>
            <a:r>
              <a:rPr lang="en-GB" altLang="en-GB"/>
              <a:t>Lean Workshops</a:t>
            </a:r>
          </a:p>
        </p:txBody>
      </p:sp>
      <p:sp>
        <p:nvSpPr>
          <p:cNvPr id="3" name="Rectangle 5"/>
          <p:cNvSpPr>
            <a:spLocks noGrp="1" noChangeArrowheads="1"/>
          </p:cNvSpPr>
          <p:nvPr>
            <p:ph type="sldNum" sz="quarter" idx="11"/>
          </p:nvPr>
        </p:nvSpPr>
        <p:spPr>
          <a:ln/>
        </p:spPr>
        <p:txBody>
          <a:bodyPr/>
          <a:lstStyle>
            <a:lvl1pPr>
              <a:defRPr/>
            </a:lvl1pPr>
          </a:lstStyle>
          <a:p>
            <a:pPr>
              <a:defRPr/>
            </a:pPr>
            <a:fld id="{8A6D315D-A253-44E5-87E8-5378A12E8229}" type="slidenum">
              <a:rPr lang="en-GB" altLang="en-GB"/>
              <a:pPr>
                <a:defRPr/>
              </a:pPr>
              <a:t>‹#›</a:t>
            </a:fld>
            <a:endParaRPr lang="en-GB" altLang="en-GB" dirty="0"/>
          </a:p>
        </p:txBody>
      </p:sp>
    </p:spTree>
    <p:extLst>
      <p:ext uri="{BB962C8B-B14F-4D97-AF65-F5344CB8AC3E}">
        <p14:creationId xmlns:p14="http://schemas.microsoft.com/office/powerpoint/2010/main" val="71371350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Footer Placeholder 4"/>
          <p:cNvSpPr>
            <a:spLocks noGrp="1" noChangeArrowheads="1"/>
          </p:cNvSpPr>
          <p:nvPr>
            <p:ph type="ftr" sz="quarter" idx="10"/>
          </p:nvPr>
        </p:nvSpPr>
        <p:spPr>
          <a:xfrm>
            <a:off x="723900" y="6548438"/>
            <a:ext cx="5243513" cy="122237"/>
          </a:xfrm>
          <a:prstGeom prst="rect">
            <a:avLst/>
          </a:prstGeom>
          <a:ln/>
        </p:spPr>
        <p:txBody>
          <a:bodyPr/>
          <a:lstStyle>
            <a:lvl1pPr>
              <a:defRPr/>
            </a:lvl1pPr>
          </a:lstStyle>
          <a:p>
            <a:pPr>
              <a:defRPr/>
            </a:pPr>
            <a:r>
              <a:rPr lang="en-GB" altLang="en-GB"/>
              <a:t>Lean Workshops</a:t>
            </a:r>
          </a:p>
        </p:txBody>
      </p:sp>
      <p:sp>
        <p:nvSpPr>
          <p:cNvPr id="6" name="Rectangle 5"/>
          <p:cNvSpPr>
            <a:spLocks noGrp="1" noChangeArrowheads="1"/>
          </p:cNvSpPr>
          <p:nvPr>
            <p:ph type="sldNum" sz="quarter" idx="11"/>
          </p:nvPr>
        </p:nvSpPr>
        <p:spPr>
          <a:ln/>
        </p:spPr>
        <p:txBody>
          <a:bodyPr/>
          <a:lstStyle>
            <a:lvl1pPr>
              <a:defRPr/>
            </a:lvl1pPr>
          </a:lstStyle>
          <a:p>
            <a:pPr>
              <a:defRPr/>
            </a:pPr>
            <a:fld id="{716E3448-4D28-41EF-BE30-6615230EC7B1}" type="slidenum">
              <a:rPr lang="en-GB" altLang="en-GB"/>
              <a:pPr>
                <a:defRPr/>
              </a:pPr>
              <a:t>‹#›</a:t>
            </a:fld>
            <a:endParaRPr lang="en-GB" altLang="en-GB" dirty="0"/>
          </a:p>
        </p:txBody>
      </p:sp>
    </p:spTree>
    <p:extLst>
      <p:ext uri="{BB962C8B-B14F-4D97-AF65-F5344CB8AC3E}">
        <p14:creationId xmlns:p14="http://schemas.microsoft.com/office/powerpoint/2010/main" val="176172149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GB"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Footer Placeholder 4"/>
          <p:cNvSpPr>
            <a:spLocks noGrp="1" noChangeArrowheads="1"/>
          </p:cNvSpPr>
          <p:nvPr>
            <p:ph type="ftr" sz="quarter" idx="10"/>
          </p:nvPr>
        </p:nvSpPr>
        <p:spPr>
          <a:xfrm>
            <a:off x="723900" y="6548438"/>
            <a:ext cx="5243513" cy="122237"/>
          </a:xfrm>
          <a:prstGeom prst="rect">
            <a:avLst/>
          </a:prstGeom>
          <a:ln/>
        </p:spPr>
        <p:txBody>
          <a:bodyPr/>
          <a:lstStyle>
            <a:lvl1pPr>
              <a:defRPr/>
            </a:lvl1pPr>
          </a:lstStyle>
          <a:p>
            <a:pPr>
              <a:defRPr/>
            </a:pPr>
            <a:r>
              <a:rPr lang="en-GB" altLang="en-GB"/>
              <a:t>Lean Workshops</a:t>
            </a:r>
          </a:p>
        </p:txBody>
      </p:sp>
      <p:sp>
        <p:nvSpPr>
          <p:cNvPr id="6" name="Rectangle 5"/>
          <p:cNvSpPr>
            <a:spLocks noGrp="1" noChangeArrowheads="1"/>
          </p:cNvSpPr>
          <p:nvPr>
            <p:ph type="sldNum" sz="quarter" idx="11"/>
          </p:nvPr>
        </p:nvSpPr>
        <p:spPr>
          <a:ln/>
        </p:spPr>
        <p:txBody>
          <a:bodyPr/>
          <a:lstStyle>
            <a:lvl1pPr>
              <a:defRPr/>
            </a:lvl1pPr>
          </a:lstStyle>
          <a:p>
            <a:pPr>
              <a:defRPr/>
            </a:pPr>
            <a:fld id="{E3E66B47-581B-46E3-ABCD-02D02AC39706}" type="slidenum">
              <a:rPr lang="en-GB" altLang="en-GB"/>
              <a:pPr>
                <a:defRPr/>
              </a:pPr>
              <a:t>‹#›</a:t>
            </a:fld>
            <a:endParaRPr lang="en-GB" altLang="en-GB" dirty="0"/>
          </a:p>
        </p:txBody>
      </p:sp>
    </p:spTree>
    <p:extLst>
      <p:ext uri="{BB962C8B-B14F-4D97-AF65-F5344CB8AC3E}">
        <p14:creationId xmlns:p14="http://schemas.microsoft.com/office/powerpoint/2010/main" val="309482490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Rectangle 4"/>
          <p:cNvSpPr>
            <a:spLocks noGrp="1" noChangeArrowheads="1"/>
          </p:cNvSpPr>
          <p:nvPr>
            <p:ph type="ftr" sz="quarter" idx="10"/>
          </p:nvPr>
        </p:nvSpPr>
        <p:spPr>
          <a:xfrm>
            <a:off x="723900" y="6548438"/>
            <a:ext cx="5243513" cy="122237"/>
          </a:xfrm>
          <a:prstGeom prst="rect">
            <a:avLst/>
          </a:prstGeom>
          <a:ln/>
        </p:spPr>
        <p:txBody>
          <a:bodyPr/>
          <a:lstStyle>
            <a:lvl1pPr>
              <a:defRPr/>
            </a:lvl1pPr>
          </a:lstStyle>
          <a:p>
            <a:pPr>
              <a:defRPr/>
            </a:pPr>
            <a:r>
              <a:rPr lang="en-GB" altLang="en-GB"/>
              <a:t>Lean Workshops</a:t>
            </a:r>
          </a:p>
        </p:txBody>
      </p:sp>
      <p:sp>
        <p:nvSpPr>
          <p:cNvPr id="5" name="Rectangle 5"/>
          <p:cNvSpPr>
            <a:spLocks noGrp="1" noChangeArrowheads="1"/>
          </p:cNvSpPr>
          <p:nvPr>
            <p:ph type="sldNum" sz="quarter" idx="11"/>
          </p:nvPr>
        </p:nvSpPr>
        <p:spPr>
          <a:ln/>
        </p:spPr>
        <p:txBody>
          <a:bodyPr/>
          <a:lstStyle>
            <a:lvl1pPr>
              <a:defRPr/>
            </a:lvl1pPr>
          </a:lstStyle>
          <a:p>
            <a:pPr>
              <a:defRPr/>
            </a:pPr>
            <a:fld id="{75FEAE9F-BEA6-4B1C-9C0C-9DC1CF681469}" type="slidenum">
              <a:rPr lang="en-GB" altLang="en-GB"/>
              <a:pPr>
                <a:defRPr/>
              </a:pPr>
              <a:t>‹#›</a:t>
            </a:fld>
            <a:endParaRPr lang="en-GB" altLang="en-GB" dirty="0"/>
          </a:p>
        </p:txBody>
      </p:sp>
    </p:spTree>
    <p:extLst>
      <p:ext uri="{BB962C8B-B14F-4D97-AF65-F5344CB8AC3E}">
        <p14:creationId xmlns:p14="http://schemas.microsoft.com/office/powerpoint/2010/main" val="153985938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75438" y="358775"/>
            <a:ext cx="2105025" cy="6027738"/>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358775" y="358775"/>
            <a:ext cx="6164263" cy="60277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Rectangle 4"/>
          <p:cNvSpPr>
            <a:spLocks noGrp="1" noChangeArrowheads="1"/>
          </p:cNvSpPr>
          <p:nvPr>
            <p:ph type="ftr" sz="quarter" idx="10"/>
          </p:nvPr>
        </p:nvSpPr>
        <p:spPr>
          <a:xfrm>
            <a:off x="723900" y="6548438"/>
            <a:ext cx="5243513" cy="122237"/>
          </a:xfrm>
          <a:prstGeom prst="rect">
            <a:avLst/>
          </a:prstGeom>
          <a:ln/>
        </p:spPr>
        <p:txBody>
          <a:bodyPr/>
          <a:lstStyle>
            <a:lvl1pPr>
              <a:defRPr/>
            </a:lvl1pPr>
          </a:lstStyle>
          <a:p>
            <a:pPr>
              <a:defRPr/>
            </a:pPr>
            <a:r>
              <a:rPr lang="en-GB" altLang="en-GB"/>
              <a:t>Lean Workshops</a:t>
            </a:r>
          </a:p>
        </p:txBody>
      </p:sp>
      <p:sp>
        <p:nvSpPr>
          <p:cNvPr id="5" name="Rectangle 5"/>
          <p:cNvSpPr>
            <a:spLocks noGrp="1" noChangeArrowheads="1"/>
          </p:cNvSpPr>
          <p:nvPr>
            <p:ph type="sldNum" sz="quarter" idx="11"/>
          </p:nvPr>
        </p:nvSpPr>
        <p:spPr>
          <a:ln/>
        </p:spPr>
        <p:txBody>
          <a:bodyPr/>
          <a:lstStyle>
            <a:lvl1pPr>
              <a:defRPr/>
            </a:lvl1pPr>
          </a:lstStyle>
          <a:p>
            <a:pPr>
              <a:defRPr/>
            </a:pPr>
            <a:fld id="{9C0CECC2-CEC3-43B1-88BD-91FEFE70B2C0}" type="slidenum">
              <a:rPr lang="en-GB" altLang="en-GB"/>
              <a:pPr>
                <a:defRPr/>
              </a:pPr>
              <a:t>‹#›</a:t>
            </a:fld>
            <a:endParaRPr lang="en-GB" altLang="en-GB" dirty="0"/>
          </a:p>
        </p:txBody>
      </p:sp>
    </p:spTree>
    <p:extLst>
      <p:ext uri="{BB962C8B-B14F-4D97-AF65-F5344CB8AC3E}">
        <p14:creationId xmlns:p14="http://schemas.microsoft.com/office/powerpoint/2010/main" val="174736891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358775" y="358775"/>
            <a:ext cx="8391525" cy="619125"/>
          </a:xfrm>
        </p:spPr>
        <p:txBody>
          <a:bodyPr/>
          <a:lstStyle/>
          <a:p>
            <a:r>
              <a:rPr lang="en-US" smtClean="0"/>
              <a:t>Click to edit Master title style</a:t>
            </a:r>
            <a:endParaRPr lang="en-GB"/>
          </a:p>
        </p:txBody>
      </p:sp>
      <p:sp>
        <p:nvSpPr>
          <p:cNvPr id="3" name="Table Placeholder 2"/>
          <p:cNvSpPr>
            <a:spLocks noGrp="1"/>
          </p:cNvSpPr>
          <p:nvPr>
            <p:ph type="tbl" idx="1"/>
          </p:nvPr>
        </p:nvSpPr>
        <p:spPr>
          <a:xfrm>
            <a:off x="358775" y="1258888"/>
            <a:ext cx="8394700" cy="5008562"/>
          </a:xfrm>
        </p:spPr>
        <p:txBody>
          <a:bodyPr/>
          <a:lstStyle/>
          <a:p>
            <a:pPr lvl="0"/>
            <a:endParaRPr lang="en-GB" noProof="0" dirty="0" smtClean="0"/>
          </a:p>
        </p:txBody>
      </p:sp>
      <p:sp>
        <p:nvSpPr>
          <p:cNvPr id="4" name="Rectangle 4"/>
          <p:cNvSpPr>
            <a:spLocks noGrp="1" noChangeArrowheads="1"/>
          </p:cNvSpPr>
          <p:nvPr>
            <p:ph type="ftr" sz="quarter" idx="10"/>
          </p:nvPr>
        </p:nvSpPr>
        <p:spPr>
          <a:xfrm>
            <a:off x="723900" y="6548438"/>
            <a:ext cx="5243513" cy="122237"/>
          </a:xfrm>
          <a:prstGeom prst="rect">
            <a:avLst/>
          </a:prstGeom>
          <a:ln/>
        </p:spPr>
        <p:txBody>
          <a:bodyPr/>
          <a:lstStyle>
            <a:lvl1pPr>
              <a:defRPr/>
            </a:lvl1pPr>
          </a:lstStyle>
          <a:p>
            <a:pPr>
              <a:defRPr/>
            </a:pPr>
            <a:r>
              <a:rPr lang="en-GB" altLang="en-GB"/>
              <a:t>Lean Workshops</a:t>
            </a:r>
          </a:p>
        </p:txBody>
      </p:sp>
      <p:sp>
        <p:nvSpPr>
          <p:cNvPr id="5" name="Rectangle 5"/>
          <p:cNvSpPr>
            <a:spLocks noGrp="1" noChangeArrowheads="1"/>
          </p:cNvSpPr>
          <p:nvPr>
            <p:ph type="sldNum" sz="quarter" idx="11"/>
          </p:nvPr>
        </p:nvSpPr>
        <p:spPr>
          <a:ln/>
        </p:spPr>
        <p:txBody>
          <a:bodyPr/>
          <a:lstStyle>
            <a:lvl1pPr>
              <a:defRPr/>
            </a:lvl1pPr>
          </a:lstStyle>
          <a:p>
            <a:pPr>
              <a:defRPr/>
            </a:pPr>
            <a:fld id="{9B318147-4366-4E5B-A556-AD56EC336854}" type="slidenum">
              <a:rPr lang="en-GB" altLang="en-GB"/>
              <a:pPr>
                <a:defRPr/>
              </a:pPr>
              <a:t>‹#›</a:t>
            </a:fld>
            <a:endParaRPr lang="en-GB" altLang="en-GB" dirty="0"/>
          </a:p>
        </p:txBody>
      </p:sp>
    </p:spTree>
    <p:extLst>
      <p:ext uri="{BB962C8B-B14F-4D97-AF65-F5344CB8AC3E}">
        <p14:creationId xmlns:p14="http://schemas.microsoft.com/office/powerpoint/2010/main" val="200733676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Basic Text">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406400" y="1155700"/>
            <a:ext cx="8339328" cy="5138928"/>
          </a:xfrm>
        </p:spPr>
        <p:txBody>
          <a:bodyPr/>
          <a:lstStyle>
            <a:lvl1pPr>
              <a:buNone/>
              <a:defRPr/>
            </a:lvl1pPr>
            <a:lvl3pPr>
              <a:defRPr sz="1800"/>
            </a:lvl3pPr>
            <a:lvl4pPr>
              <a:defRPr sz="1800"/>
            </a:lvl4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2" name="Title 1"/>
          <p:cNvSpPr>
            <a:spLocks noGrp="1"/>
          </p:cNvSpPr>
          <p:nvPr>
            <p:ph type="title"/>
          </p:nvPr>
        </p:nvSpPr>
        <p:spPr/>
        <p:txBody>
          <a:bodyPr/>
          <a:lstStyle>
            <a:lvl1pPr>
              <a:defRPr sz="2400"/>
            </a:lvl1pPr>
          </a:lstStyle>
          <a:p>
            <a:r>
              <a:rPr lang="en-US" smtClean="0"/>
              <a:t>Click to edit Master title style</a:t>
            </a:r>
            <a:endParaRPr lang="en-US" dirty="0"/>
          </a:p>
        </p:txBody>
      </p:sp>
    </p:spTree>
    <p:extLst>
      <p:ext uri="{BB962C8B-B14F-4D97-AF65-F5344CB8AC3E}">
        <p14:creationId xmlns:p14="http://schemas.microsoft.com/office/powerpoint/2010/main" val="17499926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4" descr="DEL_COL"/>
          <p:cNvPicPr preferRelativeResize="0">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58775" y="358775"/>
            <a:ext cx="1903413"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5" name="Picture 5" descr="DEL_Strapline_UK_B"/>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8775" y="6369050"/>
            <a:ext cx="3105150" cy="161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6" name="Legal Entity"/>
          <p:cNvSpPr txBox="1">
            <a:spLocks noChangeArrowheads="1"/>
          </p:cNvSpPr>
          <p:nvPr userDrawn="1"/>
        </p:nvSpPr>
        <p:spPr bwMode="auto">
          <a:xfrm>
            <a:off x="3106738" y="6519863"/>
            <a:ext cx="5657850" cy="122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r">
              <a:spcBef>
                <a:spcPct val="50000"/>
              </a:spcBef>
              <a:defRPr/>
            </a:pPr>
            <a:r>
              <a:rPr lang="en-GB" altLang="fr-FR" sz="800" smtClean="0">
                <a:solidFill>
                  <a:srgbClr val="000066"/>
                </a:solidFill>
              </a:rPr>
              <a:t> ©2011 Deloitte MCS Limited.  Private and confidential</a:t>
            </a:r>
          </a:p>
        </p:txBody>
      </p:sp>
      <p:sp>
        <p:nvSpPr>
          <p:cNvPr id="8194" name="Rectangle 2"/>
          <p:cNvSpPr>
            <a:spLocks noGrp="1" noChangeArrowheads="1"/>
          </p:cNvSpPr>
          <p:nvPr>
            <p:ph type="ctrTitle"/>
          </p:nvPr>
        </p:nvSpPr>
        <p:spPr>
          <a:xfrm>
            <a:off x="358775" y="2159000"/>
            <a:ext cx="8421688" cy="1397000"/>
          </a:xfrm>
        </p:spPr>
        <p:txBody>
          <a:bodyPr>
            <a:spAutoFit/>
          </a:bodyPr>
          <a:lstStyle>
            <a:lvl1pPr>
              <a:lnSpc>
                <a:spcPts val="5500"/>
              </a:lnSpc>
              <a:defRPr sz="6000">
                <a:latin typeface="Times New Roman" pitchFamily="18" charset="0"/>
              </a:defRPr>
            </a:lvl1pPr>
          </a:lstStyle>
          <a:p>
            <a:r>
              <a:rPr lang="en-GB"/>
              <a:t>Click to edit Master title style</a:t>
            </a:r>
          </a:p>
        </p:txBody>
      </p:sp>
      <p:sp>
        <p:nvSpPr>
          <p:cNvPr id="8195" name="Rectangle 3"/>
          <p:cNvSpPr>
            <a:spLocks noGrp="1" noChangeArrowheads="1"/>
          </p:cNvSpPr>
          <p:nvPr>
            <p:ph type="subTitle" idx="1"/>
          </p:nvPr>
        </p:nvSpPr>
        <p:spPr>
          <a:xfrm>
            <a:off x="358775" y="3778250"/>
            <a:ext cx="5399088" cy="203200"/>
          </a:xfrm>
        </p:spPr>
        <p:txBody>
          <a:bodyPr>
            <a:spAutoFit/>
          </a:bodyPr>
          <a:lstStyle>
            <a:lvl1pPr>
              <a:lnSpc>
                <a:spcPts val="1600"/>
              </a:lnSpc>
              <a:defRPr sz="1400"/>
            </a:lvl1pPr>
          </a:lstStyle>
          <a:p>
            <a:r>
              <a:rPr lang="en-GB"/>
              <a:t>Click to edit Master subtitle style</a:t>
            </a:r>
          </a:p>
        </p:txBody>
      </p:sp>
    </p:spTree>
    <p:extLst>
      <p:ext uri="{BB962C8B-B14F-4D97-AF65-F5344CB8AC3E}">
        <p14:creationId xmlns:p14="http://schemas.microsoft.com/office/powerpoint/2010/main" val="20425498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smtClean="0"/>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ftr" sz="quarter" idx="10"/>
          </p:nvPr>
        </p:nvSpPr>
        <p:spPr>
          <a:xfrm>
            <a:off x="723900" y="6548438"/>
            <a:ext cx="5243513" cy="122237"/>
          </a:xfrm>
          <a:prstGeom prst="rect">
            <a:avLst/>
          </a:prstGeom>
          <a:ln/>
        </p:spPr>
        <p:txBody>
          <a:bodyPr/>
          <a:lstStyle>
            <a:lvl1pPr>
              <a:defRPr/>
            </a:lvl1pPr>
          </a:lstStyle>
          <a:p>
            <a:pPr>
              <a:defRPr/>
            </a:pPr>
            <a:r>
              <a:rPr lang="en-GB" altLang="en-GB"/>
              <a:t>Lean Workshops</a:t>
            </a:r>
          </a:p>
        </p:txBody>
      </p:sp>
      <p:sp>
        <p:nvSpPr>
          <p:cNvPr id="5" name="Rectangle 5"/>
          <p:cNvSpPr>
            <a:spLocks noGrp="1" noChangeArrowheads="1"/>
          </p:cNvSpPr>
          <p:nvPr>
            <p:ph type="sldNum" sz="quarter" idx="11"/>
          </p:nvPr>
        </p:nvSpPr>
        <p:spPr>
          <a:ln/>
        </p:spPr>
        <p:txBody>
          <a:bodyPr/>
          <a:lstStyle>
            <a:lvl1pPr>
              <a:defRPr/>
            </a:lvl1pPr>
          </a:lstStyle>
          <a:p>
            <a:pPr>
              <a:defRPr/>
            </a:pPr>
            <a:fld id="{91C1D344-5749-4B02-A828-44745C8B8594}" type="slidenum">
              <a:rPr lang="en-GB" altLang="en-GB"/>
              <a:pPr>
                <a:defRPr/>
              </a:pPr>
              <a:t>‹#›</a:t>
            </a:fld>
            <a:endParaRPr lang="en-GB" altLang="en-GB" dirty="0"/>
          </a:p>
        </p:txBody>
      </p:sp>
    </p:spTree>
    <p:extLst>
      <p:ext uri="{BB962C8B-B14F-4D97-AF65-F5344CB8AC3E}">
        <p14:creationId xmlns:p14="http://schemas.microsoft.com/office/powerpoint/2010/main" val="312894660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Rectangle 4"/>
          <p:cNvSpPr>
            <a:spLocks noGrp="1" noChangeArrowheads="1"/>
          </p:cNvSpPr>
          <p:nvPr>
            <p:ph type="ftr" sz="quarter" idx="10"/>
          </p:nvPr>
        </p:nvSpPr>
        <p:spPr>
          <a:ln/>
        </p:spPr>
        <p:txBody>
          <a:bodyPr/>
          <a:lstStyle>
            <a:lvl1pPr>
              <a:defRPr/>
            </a:lvl1pPr>
          </a:lstStyle>
          <a:p>
            <a:pPr>
              <a:defRPr/>
            </a:pPr>
            <a:r>
              <a:rPr lang="en-GB" altLang="en-GB"/>
              <a:t>Lean Workshops</a:t>
            </a:r>
          </a:p>
        </p:txBody>
      </p:sp>
      <p:sp>
        <p:nvSpPr>
          <p:cNvPr id="5" name="Rectangle 5"/>
          <p:cNvSpPr>
            <a:spLocks noGrp="1" noChangeArrowheads="1"/>
          </p:cNvSpPr>
          <p:nvPr>
            <p:ph type="sldNum" sz="quarter" idx="11"/>
          </p:nvPr>
        </p:nvSpPr>
        <p:spPr>
          <a:ln/>
        </p:spPr>
        <p:txBody>
          <a:bodyPr/>
          <a:lstStyle>
            <a:lvl1pPr>
              <a:defRPr/>
            </a:lvl1pPr>
          </a:lstStyle>
          <a:p>
            <a:pPr>
              <a:defRPr/>
            </a:pPr>
            <a:fld id="{7F23B21B-1F3F-43B3-AE5A-0692B70651CB}" type="slidenum">
              <a:rPr lang="en-GB" altLang="en-GB"/>
              <a:pPr>
                <a:defRPr/>
              </a:pPr>
              <a:t>‹#›</a:t>
            </a:fld>
            <a:endParaRPr lang="en-GB" altLang="en-GB" dirty="0"/>
          </a:p>
        </p:txBody>
      </p:sp>
    </p:spTree>
    <p:extLst>
      <p:ext uri="{BB962C8B-B14F-4D97-AF65-F5344CB8AC3E}">
        <p14:creationId xmlns:p14="http://schemas.microsoft.com/office/powerpoint/2010/main" val="8915702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smtClean="0"/>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ftr" sz="quarter" idx="10"/>
          </p:nvPr>
        </p:nvSpPr>
        <p:spPr>
          <a:ln/>
        </p:spPr>
        <p:txBody>
          <a:bodyPr/>
          <a:lstStyle>
            <a:lvl1pPr>
              <a:defRPr/>
            </a:lvl1pPr>
          </a:lstStyle>
          <a:p>
            <a:pPr>
              <a:defRPr/>
            </a:pPr>
            <a:r>
              <a:rPr lang="en-GB" altLang="en-GB"/>
              <a:t>Lean Workshops</a:t>
            </a:r>
          </a:p>
        </p:txBody>
      </p:sp>
      <p:sp>
        <p:nvSpPr>
          <p:cNvPr id="5" name="Rectangle 5"/>
          <p:cNvSpPr>
            <a:spLocks noGrp="1" noChangeArrowheads="1"/>
          </p:cNvSpPr>
          <p:nvPr>
            <p:ph type="sldNum" sz="quarter" idx="11"/>
          </p:nvPr>
        </p:nvSpPr>
        <p:spPr>
          <a:ln/>
        </p:spPr>
        <p:txBody>
          <a:bodyPr/>
          <a:lstStyle>
            <a:lvl1pPr>
              <a:defRPr/>
            </a:lvl1pPr>
          </a:lstStyle>
          <a:p>
            <a:pPr>
              <a:defRPr/>
            </a:pPr>
            <a:fld id="{657880E5-6872-48D6-A35A-935EC20A6EC4}" type="slidenum">
              <a:rPr lang="en-GB" altLang="en-GB"/>
              <a:pPr>
                <a:defRPr/>
              </a:pPr>
              <a:t>‹#›</a:t>
            </a:fld>
            <a:endParaRPr lang="en-GB" altLang="en-GB" dirty="0"/>
          </a:p>
        </p:txBody>
      </p:sp>
    </p:spTree>
    <p:extLst>
      <p:ext uri="{BB962C8B-B14F-4D97-AF65-F5344CB8AC3E}">
        <p14:creationId xmlns:p14="http://schemas.microsoft.com/office/powerpoint/2010/main" val="271398605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358775" y="1258888"/>
            <a:ext cx="4133850" cy="51276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4645025" y="1258888"/>
            <a:ext cx="4135438" cy="51276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Rectangle 4"/>
          <p:cNvSpPr>
            <a:spLocks noGrp="1" noChangeArrowheads="1"/>
          </p:cNvSpPr>
          <p:nvPr>
            <p:ph type="ftr" sz="quarter" idx="10"/>
          </p:nvPr>
        </p:nvSpPr>
        <p:spPr>
          <a:ln/>
        </p:spPr>
        <p:txBody>
          <a:bodyPr/>
          <a:lstStyle>
            <a:lvl1pPr>
              <a:defRPr/>
            </a:lvl1pPr>
          </a:lstStyle>
          <a:p>
            <a:pPr>
              <a:defRPr/>
            </a:pPr>
            <a:r>
              <a:rPr lang="en-GB" altLang="en-GB"/>
              <a:t>Lean Workshops</a:t>
            </a:r>
          </a:p>
        </p:txBody>
      </p:sp>
      <p:sp>
        <p:nvSpPr>
          <p:cNvPr id="6" name="Rectangle 5"/>
          <p:cNvSpPr>
            <a:spLocks noGrp="1" noChangeArrowheads="1"/>
          </p:cNvSpPr>
          <p:nvPr>
            <p:ph type="sldNum" sz="quarter" idx="11"/>
          </p:nvPr>
        </p:nvSpPr>
        <p:spPr>
          <a:ln/>
        </p:spPr>
        <p:txBody>
          <a:bodyPr/>
          <a:lstStyle>
            <a:lvl1pPr>
              <a:defRPr/>
            </a:lvl1pPr>
          </a:lstStyle>
          <a:p>
            <a:pPr>
              <a:defRPr/>
            </a:pPr>
            <a:fld id="{90C33DAA-74AD-4B6A-8FC5-A9F4D11643FC}" type="slidenum">
              <a:rPr lang="en-GB" altLang="en-GB"/>
              <a:pPr>
                <a:defRPr/>
              </a:pPr>
              <a:t>‹#›</a:t>
            </a:fld>
            <a:endParaRPr lang="en-GB" altLang="en-GB" dirty="0"/>
          </a:p>
        </p:txBody>
      </p:sp>
    </p:spTree>
    <p:extLst>
      <p:ext uri="{BB962C8B-B14F-4D97-AF65-F5344CB8AC3E}">
        <p14:creationId xmlns:p14="http://schemas.microsoft.com/office/powerpoint/2010/main" val="184724903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Rectangle 4"/>
          <p:cNvSpPr>
            <a:spLocks noGrp="1" noChangeArrowheads="1"/>
          </p:cNvSpPr>
          <p:nvPr>
            <p:ph type="ftr" sz="quarter" idx="10"/>
          </p:nvPr>
        </p:nvSpPr>
        <p:spPr>
          <a:ln/>
        </p:spPr>
        <p:txBody>
          <a:bodyPr/>
          <a:lstStyle>
            <a:lvl1pPr>
              <a:defRPr/>
            </a:lvl1pPr>
          </a:lstStyle>
          <a:p>
            <a:pPr>
              <a:defRPr/>
            </a:pPr>
            <a:r>
              <a:rPr lang="en-GB" altLang="en-GB"/>
              <a:t>Lean Workshops</a:t>
            </a:r>
          </a:p>
        </p:txBody>
      </p:sp>
      <p:sp>
        <p:nvSpPr>
          <p:cNvPr id="8" name="Rectangle 5"/>
          <p:cNvSpPr>
            <a:spLocks noGrp="1" noChangeArrowheads="1"/>
          </p:cNvSpPr>
          <p:nvPr>
            <p:ph type="sldNum" sz="quarter" idx="11"/>
          </p:nvPr>
        </p:nvSpPr>
        <p:spPr>
          <a:ln/>
        </p:spPr>
        <p:txBody>
          <a:bodyPr/>
          <a:lstStyle>
            <a:lvl1pPr>
              <a:defRPr/>
            </a:lvl1pPr>
          </a:lstStyle>
          <a:p>
            <a:pPr>
              <a:defRPr/>
            </a:pPr>
            <a:fld id="{F5D637BC-323E-4AE1-B6E7-EE23C2C10D57}" type="slidenum">
              <a:rPr lang="en-GB" altLang="en-GB"/>
              <a:pPr>
                <a:defRPr/>
              </a:pPr>
              <a:t>‹#›</a:t>
            </a:fld>
            <a:endParaRPr lang="en-GB" altLang="en-GB" dirty="0"/>
          </a:p>
        </p:txBody>
      </p:sp>
    </p:spTree>
    <p:extLst>
      <p:ext uri="{BB962C8B-B14F-4D97-AF65-F5344CB8AC3E}">
        <p14:creationId xmlns:p14="http://schemas.microsoft.com/office/powerpoint/2010/main" val="252502154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Rectangle 4"/>
          <p:cNvSpPr>
            <a:spLocks noGrp="1" noChangeArrowheads="1"/>
          </p:cNvSpPr>
          <p:nvPr>
            <p:ph type="ftr" sz="quarter" idx="10"/>
          </p:nvPr>
        </p:nvSpPr>
        <p:spPr>
          <a:ln/>
        </p:spPr>
        <p:txBody>
          <a:bodyPr/>
          <a:lstStyle>
            <a:lvl1pPr>
              <a:defRPr/>
            </a:lvl1pPr>
          </a:lstStyle>
          <a:p>
            <a:pPr>
              <a:defRPr/>
            </a:pPr>
            <a:r>
              <a:rPr lang="en-GB" altLang="en-GB"/>
              <a:t>Lean Workshops</a:t>
            </a:r>
          </a:p>
        </p:txBody>
      </p:sp>
      <p:sp>
        <p:nvSpPr>
          <p:cNvPr id="4" name="Rectangle 5"/>
          <p:cNvSpPr>
            <a:spLocks noGrp="1" noChangeArrowheads="1"/>
          </p:cNvSpPr>
          <p:nvPr>
            <p:ph type="sldNum" sz="quarter" idx="11"/>
          </p:nvPr>
        </p:nvSpPr>
        <p:spPr>
          <a:ln/>
        </p:spPr>
        <p:txBody>
          <a:bodyPr/>
          <a:lstStyle>
            <a:lvl1pPr>
              <a:defRPr/>
            </a:lvl1pPr>
          </a:lstStyle>
          <a:p>
            <a:pPr>
              <a:defRPr/>
            </a:pPr>
            <a:fld id="{72D341AA-34E4-4725-9F30-B3110D570E00}" type="slidenum">
              <a:rPr lang="en-GB" altLang="en-GB"/>
              <a:pPr>
                <a:defRPr/>
              </a:pPr>
              <a:t>‹#›</a:t>
            </a:fld>
            <a:endParaRPr lang="en-GB" altLang="en-GB" dirty="0"/>
          </a:p>
        </p:txBody>
      </p:sp>
    </p:spTree>
    <p:extLst>
      <p:ext uri="{BB962C8B-B14F-4D97-AF65-F5344CB8AC3E}">
        <p14:creationId xmlns:p14="http://schemas.microsoft.com/office/powerpoint/2010/main" val="97899236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ftr" sz="quarter" idx="10"/>
          </p:nvPr>
        </p:nvSpPr>
        <p:spPr>
          <a:ln/>
        </p:spPr>
        <p:txBody>
          <a:bodyPr/>
          <a:lstStyle>
            <a:lvl1pPr>
              <a:defRPr/>
            </a:lvl1pPr>
          </a:lstStyle>
          <a:p>
            <a:pPr>
              <a:defRPr/>
            </a:pPr>
            <a:r>
              <a:rPr lang="en-GB" altLang="en-GB"/>
              <a:t>Lean Workshops</a:t>
            </a:r>
          </a:p>
        </p:txBody>
      </p:sp>
      <p:sp>
        <p:nvSpPr>
          <p:cNvPr id="3" name="Rectangle 5"/>
          <p:cNvSpPr>
            <a:spLocks noGrp="1" noChangeArrowheads="1"/>
          </p:cNvSpPr>
          <p:nvPr>
            <p:ph type="sldNum" sz="quarter" idx="11"/>
          </p:nvPr>
        </p:nvSpPr>
        <p:spPr>
          <a:ln/>
        </p:spPr>
        <p:txBody>
          <a:bodyPr/>
          <a:lstStyle>
            <a:lvl1pPr>
              <a:defRPr/>
            </a:lvl1pPr>
          </a:lstStyle>
          <a:p>
            <a:pPr>
              <a:defRPr/>
            </a:pPr>
            <a:fld id="{4B050BDF-A83B-441A-9729-A923662968CA}" type="slidenum">
              <a:rPr lang="en-GB" altLang="en-GB"/>
              <a:pPr>
                <a:defRPr/>
              </a:pPr>
              <a:t>‹#›</a:t>
            </a:fld>
            <a:endParaRPr lang="en-GB" altLang="en-GB" dirty="0"/>
          </a:p>
        </p:txBody>
      </p:sp>
    </p:spTree>
    <p:extLst>
      <p:ext uri="{BB962C8B-B14F-4D97-AF65-F5344CB8AC3E}">
        <p14:creationId xmlns:p14="http://schemas.microsoft.com/office/powerpoint/2010/main" val="165921629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ftr" sz="quarter" idx="10"/>
          </p:nvPr>
        </p:nvSpPr>
        <p:spPr>
          <a:ln/>
        </p:spPr>
        <p:txBody>
          <a:bodyPr/>
          <a:lstStyle>
            <a:lvl1pPr>
              <a:defRPr/>
            </a:lvl1pPr>
          </a:lstStyle>
          <a:p>
            <a:pPr>
              <a:defRPr/>
            </a:pPr>
            <a:r>
              <a:rPr lang="en-GB" altLang="en-GB"/>
              <a:t>Lean Workshops</a:t>
            </a:r>
          </a:p>
        </p:txBody>
      </p:sp>
      <p:sp>
        <p:nvSpPr>
          <p:cNvPr id="6" name="Rectangle 5"/>
          <p:cNvSpPr>
            <a:spLocks noGrp="1" noChangeArrowheads="1"/>
          </p:cNvSpPr>
          <p:nvPr>
            <p:ph type="sldNum" sz="quarter" idx="11"/>
          </p:nvPr>
        </p:nvSpPr>
        <p:spPr>
          <a:ln/>
        </p:spPr>
        <p:txBody>
          <a:bodyPr/>
          <a:lstStyle>
            <a:lvl1pPr>
              <a:defRPr/>
            </a:lvl1pPr>
          </a:lstStyle>
          <a:p>
            <a:pPr>
              <a:defRPr/>
            </a:pPr>
            <a:fld id="{666ED848-D180-4B31-9962-1A9837CB770E}" type="slidenum">
              <a:rPr lang="en-GB" altLang="en-GB"/>
              <a:pPr>
                <a:defRPr/>
              </a:pPr>
              <a:t>‹#›</a:t>
            </a:fld>
            <a:endParaRPr lang="en-GB" altLang="en-GB" dirty="0"/>
          </a:p>
        </p:txBody>
      </p:sp>
    </p:spTree>
    <p:extLst>
      <p:ext uri="{BB962C8B-B14F-4D97-AF65-F5344CB8AC3E}">
        <p14:creationId xmlns:p14="http://schemas.microsoft.com/office/powerpoint/2010/main" val="377255161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GB"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ftr" sz="quarter" idx="10"/>
          </p:nvPr>
        </p:nvSpPr>
        <p:spPr>
          <a:ln/>
        </p:spPr>
        <p:txBody>
          <a:bodyPr/>
          <a:lstStyle>
            <a:lvl1pPr>
              <a:defRPr/>
            </a:lvl1pPr>
          </a:lstStyle>
          <a:p>
            <a:pPr>
              <a:defRPr/>
            </a:pPr>
            <a:r>
              <a:rPr lang="en-GB" altLang="en-GB"/>
              <a:t>Lean Workshops</a:t>
            </a:r>
          </a:p>
        </p:txBody>
      </p:sp>
      <p:sp>
        <p:nvSpPr>
          <p:cNvPr id="6" name="Rectangle 5"/>
          <p:cNvSpPr>
            <a:spLocks noGrp="1" noChangeArrowheads="1"/>
          </p:cNvSpPr>
          <p:nvPr>
            <p:ph type="sldNum" sz="quarter" idx="11"/>
          </p:nvPr>
        </p:nvSpPr>
        <p:spPr>
          <a:ln/>
        </p:spPr>
        <p:txBody>
          <a:bodyPr/>
          <a:lstStyle>
            <a:lvl1pPr>
              <a:defRPr/>
            </a:lvl1pPr>
          </a:lstStyle>
          <a:p>
            <a:pPr>
              <a:defRPr/>
            </a:pPr>
            <a:fld id="{899F82C0-8782-43F3-89DA-79CCC315D346}" type="slidenum">
              <a:rPr lang="en-GB" altLang="en-GB"/>
              <a:pPr>
                <a:defRPr/>
              </a:pPr>
              <a:t>‹#›</a:t>
            </a:fld>
            <a:endParaRPr lang="en-GB" altLang="en-GB" dirty="0"/>
          </a:p>
        </p:txBody>
      </p:sp>
    </p:spTree>
    <p:extLst>
      <p:ext uri="{BB962C8B-B14F-4D97-AF65-F5344CB8AC3E}">
        <p14:creationId xmlns:p14="http://schemas.microsoft.com/office/powerpoint/2010/main" val="209852541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Rectangle 4"/>
          <p:cNvSpPr>
            <a:spLocks noGrp="1" noChangeArrowheads="1"/>
          </p:cNvSpPr>
          <p:nvPr>
            <p:ph type="ftr" sz="quarter" idx="10"/>
          </p:nvPr>
        </p:nvSpPr>
        <p:spPr>
          <a:ln/>
        </p:spPr>
        <p:txBody>
          <a:bodyPr/>
          <a:lstStyle>
            <a:lvl1pPr>
              <a:defRPr/>
            </a:lvl1pPr>
          </a:lstStyle>
          <a:p>
            <a:pPr>
              <a:defRPr/>
            </a:pPr>
            <a:r>
              <a:rPr lang="en-GB" altLang="en-GB"/>
              <a:t>Lean Workshops</a:t>
            </a:r>
          </a:p>
        </p:txBody>
      </p:sp>
      <p:sp>
        <p:nvSpPr>
          <p:cNvPr id="5" name="Rectangle 5"/>
          <p:cNvSpPr>
            <a:spLocks noGrp="1" noChangeArrowheads="1"/>
          </p:cNvSpPr>
          <p:nvPr>
            <p:ph type="sldNum" sz="quarter" idx="11"/>
          </p:nvPr>
        </p:nvSpPr>
        <p:spPr>
          <a:ln/>
        </p:spPr>
        <p:txBody>
          <a:bodyPr/>
          <a:lstStyle>
            <a:lvl1pPr>
              <a:defRPr/>
            </a:lvl1pPr>
          </a:lstStyle>
          <a:p>
            <a:pPr>
              <a:defRPr/>
            </a:pPr>
            <a:fld id="{16F7B681-5BFC-4413-B04C-BBC9CC879D73}" type="slidenum">
              <a:rPr lang="en-GB" altLang="en-GB"/>
              <a:pPr>
                <a:defRPr/>
              </a:pPr>
              <a:t>‹#›</a:t>
            </a:fld>
            <a:endParaRPr lang="en-GB" altLang="en-GB" dirty="0"/>
          </a:p>
        </p:txBody>
      </p:sp>
    </p:spTree>
    <p:extLst>
      <p:ext uri="{BB962C8B-B14F-4D97-AF65-F5344CB8AC3E}">
        <p14:creationId xmlns:p14="http://schemas.microsoft.com/office/powerpoint/2010/main" val="401696739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75438" y="358775"/>
            <a:ext cx="2105025" cy="6027738"/>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358775" y="358775"/>
            <a:ext cx="6164263" cy="60277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Rectangle 4"/>
          <p:cNvSpPr>
            <a:spLocks noGrp="1" noChangeArrowheads="1"/>
          </p:cNvSpPr>
          <p:nvPr>
            <p:ph type="ftr" sz="quarter" idx="10"/>
          </p:nvPr>
        </p:nvSpPr>
        <p:spPr>
          <a:ln/>
        </p:spPr>
        <p:txBody>
          <a:bodyPr/>
          <a:lstStyle>
            <a:lvl1pPr>
              <a:defRPr/>
            </a:lvl1pPr>
          </a:lstStyle>
          <a:p>
            <a:pPr>
              <a:defRPr/>
            </a:pPr>
            <a:r>
              <a:rPr lang="en-GB" altLang="en-GB"/>
              <a:t>Lean Workshops</a:t>
            </a:r>
          </a:p>
        </p:txBody>
      </p:sp>
      <p:sp>
        <p:nvSpPr>
          <p:cNvPr id="5" name="Rectangle 5"/>
          <p:cNvSpPr>
            <a:spLocks noGrp="1" noChangeArrowheads="1"/>
          </p:cNvSpPr>
          <p:nvPr>
            <p:ph type="sldNum" sz="quarter" idx="11"/>
          </p:nvPr>
        </p:nvSpPr>
        <p:spPr>
          <a:ln/>
        </p:spPr>
        <p:txBody>
          <a:bodyPr/>
          <a:lstStyle>
            <a:lvl1pPr>
              <a:defRPr/>
            </a:lvl1pPr>
          </a:lstStyle>
          <a:p>
            <a:pPr>
              <a:defRPr/>
            </a:pPr>
            <a:fld id="{04E26B18-70F8-43BA-BE47-0DBE1B323E8B}" type="slidenum">
              <a:rPr lang="en-GB" altLang="en-GB"/>
              <a:pPr>
                <a:defRPr/>
              </a:pPr>
              <a:t>‹#›</a:t>
            </a:fld>
            <a:endParaRPr lang="en-GB" altLang="en-GB" dirty="0"/>
          </a:p>
        </p:txBody>
      </p:sp>
    </p:spTree>
    <p:extLst>
      <p:ext uri="{BB962C8B-B14F-4D97-AF65-F5344CB8AC3E}">
        <p14:creationId xmlns:p14="http://schemas.microsoft.com/office/powerpoint/2010/main" val="15770019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358775" y="1258888"/>
            <a:ext cx="4133850" cy="51276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4645025" y="1258888"/>
            <a:ext cx="4135438" cy="51276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Footer Placeholder 4"/>
          <p:cNvSpPr>
            <a:spLocks noGrp="1" noChangeArrowheads="1"/>
          </p:cNvSpPr>
          <p:nvPr>
            <p:ph type="ftr" sz="quarter" idx="10"/>
          </p:nvPr>
        </p:nvSpPr>
        <p:spPr>
          <a:xfrm>
            <a:off x="723900" y="6548438"/>
            <a:ext cx="5243513" cy="122237"/>
          </a:xfrm>
          <a:prstGeom prst="rect">
            <a:avLst/>
          </a:prstGeom>
          <a:ln/>
        </p:spPr>
        <p:txBody>
          <a:bodyPr/>
          <a:lstStyle>
            <a:lvl1pPr>
              <a:defRPr/>
            </a:lvl1pPr>
          </a:lstStyle>
          <a:p>
            <a:pPr>
              <a:defRPr/>
            </a:pPr>
            <a:r>
              <a:rPr lang="en-GB" altLang="en-GB"/>
              <a:t>Lean Workshops</a:t>
            </a:r>
          </a:p>
        </p:txBody>
      </p:sp>
      <p:sp>
        <p:nvSpPr>
          <p:cNvPr id="6" name="Rectangle 5"/>
          <p:cNvSpPr>
            <a:spLocks noGrp="1" noChangeArrowheads="1"/>
          </p:cNvSpPr>
          <p:nvPr>
            <p:ph type="sldNum" sz="quarter" idx="11"/>
          </p:nvPr>
        </p:nvSpPr>
        <p:spPr>
          <a:ln/>
        </p:spPr>
        <p:txBody>
          <a:bodyPr/>
          <a:lstStyle>
            <a:lvl1pPr>
              <a:defRPr/>
            </a:lvl1pPr>
          </a:lstStyle>
          <a:p>
            <a:pPr>
              <a:defRPr/>
            </a:pPr>
            <a:fld id="{1D803DC7-4A48-45E7-83C1-98A8CA62A346}" type="slidenum">
              <a:rPr lang="en-GB" altLang="en-GB"/>
              <a:pPr>
                <a:defRPr/>
              </a:pPr>
              <a:t>‹#›</a:t>
            </a:fld>
            <a:endParaRPr lang="en-GB" altLang="en-GB" dirty="0"/>
          </a:p>
        </p:txBody>
      </p:sp>
    </p:spTree>
    <p:extLst>
      <p:ext uri="{BB962C8B-B14F-4D97-AF65-F5344CB8AC3E}">
        <p14:creationId xmlns:p14="http://schemas.microsoft.com/office/powerpoint/2010/main" val="243376055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323850" y="476250"/>
            <a:ext cx="7092950" cy="1008063"/>
          </a:xfrm>
        </p:spPr>
        <p:txBody>
          <a:bodyPr/>
          <a:lstStyle/>
          <a:p>
            <a:r>
              <a:rPr lang="en-US" smtClean="0"/>
              <a:t>Click to edit Master title style</a:t>
            </a:r>
            <a:endParaRPr lang="en-GB"/>
          </a:p>
        </p:txBody>
      </p:sp>
      <p:sp>
        <p:nvSpPr>
          <p:cNvPr id="3" name="Table Placeholder 2"/>
          <p:cNvSpPr>
            <a:spLocks noGrp="1"/>
          </p:cNvSpPr>
          <p:nvPr>
            <p:ph type="tbl" idx="1"/>
          </p:nvPr>
        </p:nvSpPr>
        <p:spPr>
          <a:xfrm>
            <a:off x="323850" y="1484313"/>
            <a:ext cx="8496300" cy="4681537"/>
          </a:xfrm>
        </p:spPr>
        <p:txBody>
          <a:bodyPr/>
          <a:lstStyle/>
          <a:p>
            <a:pPr lvl="0"/>
            <a:endParaRPr lang="en-GB" noProof="0" dirty="0"/>
          </a:p>
        </p:txBody>
      </p:sp>
      <p:sp>
        <p:nvSpPr>
          <p:cNvPr id="4" name="Footer Placeholder 3"/>
          <p:cNvSpPr>
            <a:spLocks noGrp="1"/>
          </p:cNvSpPr>
          <p:nvPr>
            <p:ph type="ftr" sz="quarter" idx="10"/>
          </p:nvPr>
        </p:nvSpPr>
        <p:spPr>
          <a:xfrm>
            <a:off x="250825" y="6453188"/>
            <a:ext cx="8569325" cy="276225"/>
          </a:xfrm>
          <a:prstGeom prst="rect">
            <a:avLst/>
          </a:prstGeom>
        </p:spPr>
        <p:txBody>
          <a:bodyPr/>
          <a:lstStyle>
            <a:lvl1pPr>
              <a:defRPr/>
            </a:lvl1pPr>
          </a:lstStyle>
          <a:p>
            <a:pPr>
              <a:defRPr/>
            </a:pPr>
            <a:r>
              <a:rPr lang="en-GB"/>
              <a:t>Page </a:t>
            </a:r>
            <a:fld id="{D24D7BD9-09A3-4D46-ABAF-10E4BB563C38}" type="slidenum">
              <a:rPr lang="en-GB"/>
              <a:pPr>
                <a:defRPr/>
              </a:pPr>
              <a:t>‹#›</a:t>
            </a:fld>
            <a:endParaRPr lang="en-GB"/>
          </a:p>
          <a:p>
            <a:pPr>
              <a:defRPr/>
            </a:pPr>
            <a:endParaRPr lang="en-GB"/>
          </a:p>
        </p:txBody>
      </p:sp>
    </p:spTree>
    <p:extLst>
      <p:ext uri="{BB962C8B-B14F-4D97-AF65-F5344CB8AC3E}">
        <p14:creationId xmlns:p14="http://schemas.microsoft.com/office/powerpoint/2010/main" val="178096441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Text Box 4"/>
          <p:cNvSpPr txBox="1">
            <a:spLocks noChangeArrowheads="1"/>
          </p:cNvSpPr>
          <p:nvPr/>
        </p:nvSpPr>
        <p:spPr bwMode="auto">
          <a:xfrm>
            <a:off x="3106738" y="6519863"/>
            <a:ext cx="5657850" cy="122237"/>
          </a:xfrm>
          <a:prstGeom prst="rect">
            <a:avLst/>
          </a:prstGeom>
          <a:noFill/>
          <a:ln w="9525">
            <a:noFill/>
            <a:miter lim="800000"/>
            <a:headEnd/>
            <a:tailEnd/>
          </a:ln>
          <a:effectLst/>
        </p:spPr>
        <p:txBody>
          <a:bodyPr lIns="0" tIns="0" rIns="0" bIns="0">
            <a:spAutoFit/>
          </a:bodyPr>
          <a:lstStyle/>
          <a:p>
            <a:pPr algn="r" eaLnBrk="0" hangingPunct="0">
              <a:spcBef>
                <a:spcPct val="50000"/>
              </a:spcBef>
              <a:defRPr/>
            </a:pPr>
            <a:r>
              <a:rPr lang="en-GB" sz="800">
                <a:solidFill>
                  <a:srgbClr val="000066"/>
                </a:solidFill>
                <a:latin typeface="Arial" charset="0"/>
                <a:cs typeface="+mn-cs"/>
              </a:rPr>
              <a:t>©2005 Deloitte &amp; Touche LLP</a:t>
            </a:r>
          </a:p>
        </p:txBody>
      </p:sp>
      <p:pic>
        <p:nvPicPr>
          <p:cNvPr id="5" name="Picture 6" descr="DEL_COL"/>
          <p:cNvPicPr>
            <a:picLocks noChangeAspect="1" noChangeArrowheads="1"/>
          </p:cNvPicPr>
          <p:nvPr/>
        </p:nvPicPr>
        <p:blipFill>
          <a:blip r:embed="rId2" cstate="print"/>
          <a:srcRect/>
          <a:stretch>
            <a:fillRect/>
          </a:stretch>
        </p:blipFill>
        <p:spPr bwMode="auto">
          <a:xfrm>
            <a:off x="379413" y="388938"/>
            <a:ext cx="1801812" cy="361950"/>
          </a:xfrm>
          <a:prstGeom prst="rect">
            <a:avLst/>
          </a:prstGeom>
          <a:noFill/>
          <a:ln w="9525">
            <a:noFill/>
            <a:miter lim="800000"/>
            <a:headEnd/>
            <a:tailEnd/>
          </a:ln>
        </p:spPr>
      </p:pic>
      <p:sp>
        <p:nvSpPr>
          <p:cNvPr id="8194" name="Rectangle 2"/>
          <p:cNvSpPr>
            <a:spLocks noGrp="1" noChangeArrowheads="1"/>
          </p:cNvSpPr>
          <p:nvPr>
            <p:ph type="ctrTitle"/>
          </p:nvPr>
        </p:nvSpPr>
        <p:spPr bwMode="auto">
          <a:xfrm>
            <a:off x="358775" y="2159000"/>
            <a:ext cx="8383588" cy="1346200"/>
          </a:xfrm>
          <a:prstGeom prst="rect">
            <a:avLst/>
          </a:prstGeom>
          <a:noFill/>
          <a:ln>
            <a:miter lim="800000"/>
            <a:headEnd/>
            <a:tailEnd/>
          </a:ln>
        </p:spPr>
        <p:txBody>
          <a:bodyPr vert="horz" wrap="square" lIns="0" tIns="0" rIns="0" bIns="0" numCol="1" anchor="t" anchorCtr="0" compatLnSpc="1">
            <a:prstTxWarp prst="textNoShape">
              <a:avLst/>
            </a:prstTxWarp>
          </a:bodyPr>
          <a:lstStyle>
            <a:lvl1pPr>
              <a:lnSpc>
                <a:spcPts val="5300"/>
              </a:lnSpc>
              <a:defRPr sz="6000">
                <a:latin typeface="Times New Roman" pitchFamily="18" charset="0"/>
              </a:defRPr>
            </a:lvl1pPr>
          </a:lstStyle>
          <a:p>
            <a:r>
              <a:rPr lang="en-GB" altLang="en-GB"/>
              <a:t>Click to edit Master title style</a:t>
            </a:r>
          </a:p>
        </p:txBody>
      </p:sp>
      <p:sp>
        <p:nvSpPr>
          <p:cNvPr id="8195" name="Rectangle 3"/>
          <p:cNvSpPr>
            <a:spLocks noGrp="1" noChangeArrowheads="1"/>
          </p:cNvSpPr>
          <p:nvPr>
            <p:ph type="subTitle" idx="1"/>
          </p:nvPr>
        </p:nvSpPr>
        <p:spPr bwMode="auto">
          <a:xfrm>
            <a:off x="381000" y="3594100"/>
            <a:ext cx="5399088" cy="254000"/>
          </a:xfrm>
          <a:prstGeom prst="rect">
            <a:avLst/>
          </a:prstGeom>
          <a:noFill/>
          <a:ln>
            <a:miter lim="800000"/>
            <a:headEnd/>
            <a:tailEnd/>
          </a:ln>
        </p:spPr>
        <p:txBody>
          <a:bodyPr vert="horz" wrap="square" lIns="0" tIns="0" rIns="0" bIns="0" numCol="1" anchor="t" anchorCtr="0" compatLnSpc="1">
            <a:prstTxWarp prst="textNoShape">
              <a:avLst/>
            </a:prstTxWarp>
          </a:bodyPr>
          <a:lstStyle>
            <a:lvl1pPr marL="0" indent="0">
              <a:lnSpc>
                <a:spcPct val="107000"/>
              </a:lnSpc>
              <a:spcAft>
                <a:spcPct val="0"/>
              </a:spcAft>
              <a:buFontTx/>
              <a:buNone/>
              <a:defRPr sz="1400"/>
            </a:lvl1pPr>
          </a:lstStyle>
          <a:p>
            <a:r>
              <a:rPr lang="en-GB" altLang="en-GB"/>
              <a:t>Click to edit Master subtitle style</a:t>
            </a:r>
          </a:p>
        </p:txBody>
      </p:sp>
      <p:sp>
        <p:nvSpPr>
          <p:cNvPr id="6" name="Rectangle 5"/>
          <p:cNvSpPr>
            <a:spLocks noGrp="1" noChangeArrowheads="1"/>
          </p:cNvSpPr>
          <p:nvPr>
            <p:ph type="sldNum" sz="quarter" idx="10"/>
          </p:nvPr>
        </p:nvSpPr>
        <p:spPr>
          <a:xfrm>
            <a:off x="373063" y="6526213"/>
            <a:ext cx="1905000" cy="122237"/>
          </a:xfrm>
        </p:spPr>
        <p:txBody>
          <a:bodyPr/>
          <a:lstStyle>
            <a:lvl1pPr>
              <a:defRPr>
                <a:latin typeface="Verdana" pitchFamily="34" charset="0"/>
              </a:defRPr>
            </a:lvl1pPr>
          </a:lstStyle>
          <a:p>
            <a:pPr>
              <a:defRPr/>
            </a:pPr>
            <a:fld id="{87EEEECE-5FFE-481C-8094-8923658B7AB7}" type="slidenum">
              <a:rPr lang="en-GB" altLang="en-GB"/>
              <a:pPr>
                <a:defRPr/>
              </a:pPr>
              <a:t>‹#›</a:t>
            </a:fld>
            <a:endParaRPr lang="en-GB" altLang="en-GB"/>
          </a:p>
        </p:txBody>
      </p:sp>
      <p:sp>
        <p:nvSpPr>
          <p:cNvPr id="7" name="Rectangle 6"/>
          <p:cNvSpPr>
            <a:spLocks noGrp="1" noChangeArrowheads="1"/>
          </p:cNvSpPr>
          <p:nvPr>
            <p:ph type="ftr" sz="quarter" idx="11"/>
          </p:nvPr>
        </p:nvSpPr>
        <p:spPr>
          <a:xfrm>
            <a:off x="704850" y="6530975"/>
            <a:ext cx="5305425" cy="123825"/>
          </a:xfrm>
        </p:spPr>
        <p:txBody>
          <a:bodyPr lIns="91440" tIns="45720" rIns="91440" bIns="45720" anchor="t"/>
          <a:lstStyle>
            <a:lvl1pPr algn="ctr">
              <a:defRPr sz="1400"/>
            </a:lvl1pPr>
          </a:lstStyle>
          <a:p>
            <a:pPr>
              <a:defRPr/>
            </a:pPr>
            <a:endParaRPr lang="en-GB"/>
          </a:p>
        </p:txBody>
      </p:sp>
    </p:spTree>
    <p:extLst>
      <p:ext uri="{BB962C8B-B14F-4D97-AF65-F5344CB8AC3E}">
        <p14:creationId xmlns:p14="http://schemas.microsoft.com/office/powerpoint/2010/main" val="156211681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GB"/>
          </a:p>
        </p:txBody>
      </p:sp>
      <p:sp>
        <p:nvSpPr>
          <p:cNvPr id="3" name="Content Placeholder 2"/>
          <p:cNvSpPr>
            <a:spLocks noGrp="1"/>
          </p:cNvSpPr>
          <p:nvPr>
            <p:ph idx="1"/>
          </p:nvPr>
        </p:nvSpPr>
        <p:spPr>
          <a:xfrm>
            <a:off x="457200" y="1600200"/>
            <a:ext cx="8229600" cy="4525963"/>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Rectangle 4"/>
          <p:cNvSpPr>
            <a:spLocks noGrp="1" noChangeArrowheads="1"/>
          </p:cNvSpPr>
          <p:nvPr>
            <p:ph type="ftr" sz="quarter" idx="10"/>
          </p:nvPr>
        </p:nvSpPr>
        <p:spPr>
          <a:ln/>
        </p:spPr>
        <p:txBody>
          <a:bodyPr/>
          <a:lstStyle>
            <a:lvl1pPr>
              <a:defRPr/>
            </a:lvl1pPr>
          </a:lstStyle>
          <a:p>
            <a:pPr>
              <a:defRPr/>
            </a:pPr>
            <a:endParaRPr lang="en-GB" altLang="en-GB"/>
          </a:p>
        </p:txBody>
      </p:sp>
      <p:sp>
        <p:nvSpPr>
          <p:cNvPr id="5" name="Rectangle 5"/>
          <p:cNvSpPr>
            <a:spLocks noGrp="1" noChangeArrowheads="1"/>
          </p:cNvSpPr>
          <p:nvPr>
            <p:ph type="sldNum" sz="quarter" idx="11"/>
          </p:nvPr>
        </p:nvSpPr>
        <p:spPr>
          <a:ln/>
        </p:spPr>
        <p:txBody>
          <a:bodyPr/>
          <a:lstStyle>
            <a:lvl1pPr>
              <a:defRPr/>
            </a:lvl1pPr>
          </a:lstStyle>
          <a:p>
            <a:pPr>
              <a:defRPr/>
            </a:pPr>
            <a:fld id="{CECDDE71-4E44-4AC9-95B5-69AEAC8DECE4}" type="slidenum">
              <a:rPr lang="en-GB" altLang="en-GB"/>
              <a:pPr>
                <a:defRPr/>
              </a:pPr>
              <a:t>‹#›</a:t>
            </a:fld>
            <a:endParaRPr lang="en-GB" altLang="en-GB"/>
          </a:p>
        </p:txBody>
      </p:sp>
    </p:spTree>
    <p:extLst>
      <p:ext uri="{BB962C8B-B14F-4D97-AF65-F5344CB8AC3E}">
        <p14:creationId xmlns:p14="http://schemas.microsoft.com/office/powerpoint/2010/main" val="32381943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en-US" smtClean="0"/>
              <a:t>Click to edit Master title style</a:t>
            </a:r>
            <a:endParaRPr lang="en-GB"/>
          </a:p>
        </p:txBody>
      </p:sp>
      <p:sp>
        <p:nvSpPr>
          <p:cNvPr id="3" name="Text Placeholder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ftr" sz="quarter" idx="10"/>
          </p:nvPr>
        </p:nvSpPr>
        <p:spPr>
          <a:ln/>
        </p:spPr>
        <p:txBody>
          <a:bodyPr/>
          <a:lstStyle>
            <a:lvl1pPr>
              <a:defRPr/>
            </a:lvl1pPr>
          </a:lstStyle>
          <a:p>
            <a:pPr>
              <a:defRPr/>
            </a:pPr>
            <a:endParaRPr lang="en-GB" altLang="en-GB"/>
          </a:p>
        </p:txBody>
      </p:sp>
      <p:sp>
        <p:nvSpPr>
          <p:cNvPr id="5" name="Rectangle 5"/>
          <p:cNvSpPr>
            <a:spLocks noGrp="1" noChangeArrowheads="1"/>
          </p:cNvSpPr>
          <p:nvPr>
            <p:ph type="sldNum" sz="quarter" idx="11"/>
          </p:nvPr>
        </p:nvSpPr>
        <p:spPr>
          <a:ln/>
        </p:spPr>
        <p:txBody>
          <a:bodyPr/>
          <a:lstStyle>
            <a:lvl1pPr>
              <a:defRPr/>
            </a:lvl1pPr>
          </a:lstStyle>
          <a:p>
            <a:pPr>
              <a:defRPr/>
            </a:pPr>
            <a:fld id="{95C51FC6-84F4-4944-962A-B51EC7D58D7A}" type="slidenum">
              <a:rPr lang="en-GB" altLang="en-GB"/>
              <a:pPr>
                <a:defRPr/>
              </a:pPr>
              <a:t>‹#›</a:t>
            </a:fld>
            <a:endParaRPr lang="en-GB" altLang="en-GB"/>
          </a:p>
        </p:txBody>
      </p:sp>
    </p:spTree>
    <p:extLst>
      <p:ext uri="{BB962C8B-B14F-4D97-AF65-F5344CB8AC3E}">
        <p14:creationId xmlns:p14="http://schemas.microsoft.com/office/powerpoint/2010/main" val="240523194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GB"/>
          </a:p>
        </p:txBody>
      </p:sp>
      <p:sp>
        <p:nvSpPr>
          <p:cNvPr id="3" name="Content Placeholder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Rectangle 4"/>
          <p:cNvSpPr>
            <a:spLocks noGrp="1" noChangeArrowheads="1"/>
          </p:cNvSpPr>
          <p:nvPr>
            <p:ph type="ftr" sz="quarter" idx="10"/>
          </p:nvPr>
        </p:nvSpPr>
        <p:spPr>
          <a:ln/>
        </p:spPr>
        <p:txBody>
          <a:bodyPr/>
          <a:lstStyle>
            <a:lvl1pPr>
              <a:defRPr/>
            </a:lvl1pPr>
          </a:lstStyle>
          <a:p>
            <a:pPr>
              <a:defRPr/>
            </a:pPr>
            <a:endParaRPr lang="en-GB" altLang="en-GB"/>
          </a:p>
        </p:txBody>
      </p:sp>
      <p:sp>
        <p:nvSpPr>
          <p:cNvPr id="6" name="Rectangle 5"/>
          <p:cNvSpPr>
            <a:spLocks noGrp="1" noChangeArrowheads="1"/>
          </p:cNvSpPr>
          <p:nvPr>
            <p:ph type="sldNum" sz="quarter" idx="11"/>
          </p:nvPr>
        </p:nvSpPr>
        <p:spPr>
          <a:ln/>
        </p:spPr>
        <p:txBody>
          <a:bodyPr/>
          <a:lstStyle>
            <a:lvl1pPr>
              <a:defRPr/>
            </a:lvl1pPr>
          </a:lstStyle>
          <a:p>
            <a:pPr>
              <a:defRPr/>
            </a:pPr>
            <a:fld id="{47615333-D0C4-45A9-851C-A2E6ACF40C8B}" type="slidenum">
              <a:rPr lang="en-GB" altLang="en-GB"/>
              <a:pPr>
                <a:defRPr/>
              </a:pPr>
              <a:t>‹#›</a:t>
            </a:fld>
            <a:endParaRPr lang="en-GB" altLang="en-GB"/>
          </a:p>
        </p:txBody>
      </p:sp>
    </p:spTree>
    <p:extLst>
      <p:ext uri="{BB962C8B-B14F-4D97-AF65-F5344CB8AC3E}">
        <p14:creationId xmlns:p14="http://schemas.microsoft.com/office/powerpoint/2010/main" val="280988026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a:lvl1pPr>
          </a:lstStyle>
          <a:p>
            <a:r>
              <a:rPr lang="en-US" smtClean="0"/>
              <a:t>Click to edit Master title style</a:t>
            </a:r>
            <a:endParaRPr lang="en-GB"/>
          </a:p>
        </p:txBody>
      </p:sp>
      <p:sp>
        <p:nvSpPr>
          <p:cNvPr id="3" name="Text Placeholder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Rectangle 4"/>
          <p:cNvSpPr>
            <a:spLocks noGrp="1" noChangeArrowheads="1"/>
          </p:cNvSpPr>
          <p:nvPr>
            <p:ph type="ftr" sz="quarter" idx="10"/>
          </p:nvPr>
        </p:nvSpPr>
        <p:spPr>
          <a:ln/>
        </p:spPr>
        <p:txBody>
          <a:bodyPr/>
          <a:lstStyle>
            <a:lvl1pPr>
              <a:defRPr/>
            </a:lvl1pPr>
          </a:lstStyle>
          <a:p>
            <a:pPr>
              <a:defRPr/>
            </a:pPr>
            <a:endParaRPr lang="en-GB" altLang="en-GB"/>
          </a:p>
        </p:txBody>
      </p:sp>
      <p:sp>
        <p:nvSpPr>
          <p:cNvPr id="8" name="Rectangle 5"/>
          <p:cNvSpPr>
            <a:spLocks noGrp="1" noChangeArrowheads="1"/>
          </p:cNvSpPr>
          <p:nvPr>
            <p:ph type="sldNum" sz="quarter" idx="11"/>
          </p:nvPr>
        </p:nvSpPr>
        <p:spPr>
          <a:ln/>
        </p:spPr>
        <p:txBody>
          <a:bodyPr/>
          <a:lstStyle>
            <a:lvl1pPr>
              <a:defRPr/>
            </a:lvl1pPr>
          </a:lstStyle>
          <a:p>
            <a:pPr>
              <a:defRPr/>
            </a:pPr>
            <a:fld id="{D494AF46-ACC7-4F91-A5A5-ECCD7A593851}" type="slidenum">
              <a:rPr lang="en-GB" altLang="en-GB"/>
              <a:pPr>
                <a:defRPr/>
              </a:pPr>
              <a:t>‹#›</a:t>
            </a:fld>
            <a:endParaRPr lang="en-GB" altLang="en-GB"/>
          </a:p>
        </p:txBody>
      </p:sp>
    </p:spTree>
    <p:extLst>
      <p:ext uri="{BB962C8B-B14F-4D97-AF65-F5344CB8AC3E}">
        <p14:creationId xmlns:p14="http://schemas.microsoft.com/office/powerpoint/2010/main" val="97748417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GB"/>
          </a:p>
        </p:txBody>
      </p:sp>
      <p:sp>
        <p:nvSpPr>
          <p:cNvPr id="3" name="Rectangle 4"/>
          <p:cNvSpPr>
            <a:spLocks noGrp="1" noChangeArrowheads="1"/>
          </p:cNvSpPr>
          <p:nvPr>
            <p:ph type="ftr" sz="quarter" idx="10"/>
          </p:nvPr>
        </p:nvSpPr>
        <p:spPr>
          <a:ln/>
        </p:spPr>
        <p:txBody>
          <a:bodyPr/>
          <a:lstStyle>
            <a:lvl1pPr>
              <a:defRPr/>
            </a:lvl1pPr>
          </a:lstStyle>
          <a:p>
            <a:pPr>
              <a:defRPr/>
            </a:pPr>
            <a:endParaRPr lang="en-GB" altLang="en-GB"/>
          </a:p>
        </p:txBody>
      </p:sp>
      <p:sp>
        <p:nvSpPr>
          <p:cNvPr id="4" name="Rectangle 5"/>
          <p:cNvSpPr>
            <a:spLocks noGrp="1" noChangeArrowheads="1"/>
          </p:cNvSpPr>
          <p:nvPr>
            <p:ph type="sldNum" sz="quarter" idx="11"/>
          </p:nvPr>
        </p:nvSpPr>
        <p:spPr>
          <a:ln/>
        </p:spPr>
        <p:txBody>
          <a:bodyPr/>
          <a:lstStyle>
            <a:lvl1pPr>
              <a:defRPr/>
            </a:lvl1pPr>
          </a:lstStyle>
          <a:p>
            <a:pPr>
              <a:defRPr/>
            </a:pPr>
            <a:fld id="{2500EC71-87C1-43D2-9E19-B4361051FB5F}" type="slidenum">
              <a:rPr lang="en-GB" altLang="en-GB"/>
              <a:pPr>
                <a:defRPr/>
              </a:pPr>
              <a:t>‹#›</a:t>
            </a:fld>
            <a:endParaRPr lang="en-GB" altLang="en-GB"/>
          </a:p>
        </p:txBody>
      </p:sp>
    </p:spTree>
    <p:extLst>
      <p:ext uri="{BB962C8B-B14F-4D97-AF65-F5344CB8AC3E}">
        <p14:creationId xmlns:p14="http://schemas.microsoft.com/office/powerpoint/2010/main" val="33037350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ftr" sz="quarter" idx="10"/>
          </p:nvPr>
        </p:nvSpPr>
        <p:spPr>
          <a:ln/>
        </p:spPr>
        <p:txBody>
          <a:bodyPr/>
          <a:lstStyle>
            <a:lvl1pPr>
              <a:defRPr/>
            </a:lvl1pPr>
          </a:lstStyle>
          <a:p>
            <a:pPr>
              <a:defRPr/>
            </a:pPr>
            <a:endParaRPr lang="en-GB" altLang="en-GB"/>
          </a:p>
        </p:txBody>
      </p:sp>
      <p:sp>
        <p:nvSpPr>
          <p:cNvPr id="3" name="Rectangle 5"/>
          <p:cNvSpPr>
            <a:spLocks noGrp="1" noChangeArrowheads="1"/>
          </p:cNvSpPr>
          <p:nvPr>
            <p:ph type="sldNum" sz="quarter" idx="11"/>
          </p:nvPr>
        </p:nvSpPr>
        <p:spPr>
          <a:ln/>
        </p:spPr>
        <p:txBody>
          <a:bodyPr/>
          <a:lstStyle>
            <a:lvl1pPr>
              <a:defRPr/>
            </a:lvl1pPr>
          </a:lstStyle>
          <a:p>
            <a:pPr>
              <a:defRPr/>
            </a:pPr>
            <a:fld id="{9C7C1F0B-0198-472B-A583-7BB961EF9B78}" type="slidenum">
              <a:rPr lang="en-GB" altLang="en-GB"/>
              <a:pPr>
                <a:defRPr/>
              </a:pPr>
              <a:t>‹#›</a:t>
            </a:fld>
            <a:endParaRPr lang="en-GB" altLang="en-GB"/>
          </a:p>
        </p:txBody>
      </p:sp>
    </p:spTree>
    <p:extLst>
      <p:ext uri="{BB962C8B-B14F-4D97-AF65-F5344CB8AC3E}">
        <p14:creationId xmlns:p14="http://schemas.microsoft.com/office/powerpoint/2010/main" val="301324589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anchor="b"/>
          <a:lstStyle>
            <a:lvl1pPr algn="l">
              <a:defRPr sz="2000" b="1"/>
            </a:lvl1pPr>
          </a:lstStyle>
          <a:p>
            <a:r>
              <a:rPr lang="en-US" smtClean="0"/>
              <a:t>Click to edit Master title style</a:t>
            </a:r>
            <a:endParaRPr lang="en-GB"/>
          </a:p>
        </p:txBody>
      </p:sp>
      <p:sp>
        <p:nvSpPr>
          <p:cNvPr id="3" name="Content Placeholder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ftr" sz="quarter" idx="10"/>
          </p:nvPr>
        </p:nvSpPr>
        <p:spPr>
          <a:ln/>
        </p:spPr>
        <p:txBody>
          <a:bodyPr/>
          <a:lstStyle>
            <a:lvl1pPr>
              <a:defRPr/>
            </a:lvl1pPr>
          </a:lstStyle>
          <a:p>
            <a:pPr>
              <a:defRPr/>
            </a:pPr>
            <a:endParaRPr lang="en-GB" altLang="en-GB"/>
          </a:p>
        </p:txBody>
      </p:sp>
      <p:sp>
        <p:nvSpPr>
          <p:cNvPr id="6" name="Rectangle 5"/>
          <p:cNvSpPr>
            <a:spLocks noGrp="1" noChangeArrowheads="1"/>
          </p:cNvSpPr>
          <p:nvPr>
            <p:ph type="sldNum" sz="quarter" idx="11"/>
          </p:nvPr>
        </p:nvSpPr>
        <p:spPr>
          <a:ln/>
        </p:spPr>
        <p:txBody>
          <a:bodyPr/>
          <a:lstStyle>
            <a:lvl1pPr>
              <a:defRPr/>
            </a:lvl1pPr>
          </a:lstStyle>
          <a:p>
            <a:pPr>
              <a:defRPr/>
            </a:pPr>
            <a:fld id="{3923DC69-EA64-4B58-B616-A8C99FA20AAA}" type="slidenum">
              <a:rPr lang="en-GB" altLang="en-GB"/>
              <a:pPr>
                <a:defRPr/>
              </a:pPr>
              <a:t>‹#›</a:t>
            </a:fld>
            <a:endParaRPr lang="en-GB" altLang="en-GB"/>
          </a:p>
        </p:txBody>
      </p:sp>
    </p:spTree>
    <p:extLst>
      <p:ext uri="{BB962C8B-B14F-4D97-AF65-F5344CB8AC3E}">
        <p14:creationId xmlns:p14="http://schemas.microsoft.com/office/powerpoint/2010/main" val="348735835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anchor="b"/>
          <a:lstStyle>
            <a:lvl1pPr algn="l">
              <a:defRPr sz="2000" b="1"/>
            </a:lvl1pPr>
          </a:lstStyle>
          <a:p>
            <a:r>
              <a:rPr lang="en-US" smtClean="0"/>
              <a:t>Click to edit Master title style</a:t>
            </a:r>
            <a:endParaRPr lang="en-GB"/>
          </a:p>
        </p:txBody>
      </p:sp>
      <p:sp>
        <p:nvSpPr>
          <p:cNvPr id="3" name="Picture Placeholder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GB" noProof="0" smtClean="0"/>
          </a:p>
        </p:txBody>
      </p:sp>
      <p:sp>
        <p:nvSpPr>
          <p:cNvPr id="4" name="Text Placeholder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ftr" sz="quarter" idx="10"/>
          </p:nvPr>
        </p:nvSpPr>
        <p:spPr>
          <a:ln/>
        </p:spPr>
        <p:txBody>
          <a:bodyPr/>
          <a:lstStyle>
            <a:lvl1pPr>
              <a:defRPr/>
            </a:lvl1pPr>
          </a:lstStyle>
          <a:p>
            <a:pPr>
              <a:defRPr/>
            </a:pPr>
            <a:endParaRPr lang="en-GB" altLang="en-GB"/>
          </a:p>
        </p:txBody>
      </p:sp>
      <p:sp>
        <p:nvSpPr>
          <p:cNvPr id="6" name="Rectangle 5"/>
          <p:cNvSpPr>
            <a:spLocks noGrp="1" noChangeArrowheads="1"/>
          </p:cNvSpPr>
          <p:nvPr>
            <p:ph type="sldNum" sz="quarter" idx="11"/>
          </p:nvPr>
        </p:nvSpPr>
        <p:spPr>
          <a:ln/>
        </p:spPr>
        <p:txBody>
          <a:bodyPr/>
          <a:lstStyle>
            <a:lvl1pPr>
              <a:defRPr/>
            </a:lvl1pPr>
          </a:lstStyle>
          <a:p>
            <a:pPr>
              <a:defRPr/>
            </a:pPr>
            <a:fld id="{0A7C7E5D-1822-4A5B-A1C8-D204A8BB81A9}" type="slidenum">
              <a:rPr lang="en-GB" altLang="en-GB"/>
              <a:pPr>
                <a:defRPr/>
              </a:pPr>
              <a:t>‹#›</a:t>
            </a:fld>
            <a:endParaRPr lang="en-GB" altLang="en-GB"/>
          </a:p>
        </p:txBody>
      </p:sp>
    </p:spTree>
    <p:extLst>
      <p:ext uri="{BB962C8B-B14F-4D97-AF65-F5344CB8AC3E}">
        <p14:creationId xmlns:p14="http://schemas.microsoft.com/office/powerpoint/2010/main" val="38987401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Rectangle 4"/>
          <p:cNvSpPr>
            <a:spLocks noGrp="1" noChangeArrowheads="1"/>
          </p:cNvSpPr>
          <p:nvPr>
            <p:ph type="ftr" sz="quarter" idx="10"/>
          </p:nvPr>
        </p:nvSpPr>
        <p:spPr>
          <a:xfrm>
            <a:off x="723900" y="6548438"/>
            <a:ext cx="5243513" cy="122237"/>
          </a:xfrm>
          <a:prstGeom prst="rect">
            <a:avLst/>
          </a:prstGeom>
          <a:ln/>
        </p:spPr>
        <p:txBody>
          <a:bodyPr/>
          <a:lstStyle>
            <a:lvl1pPr>
              <a:defRPr/>
            </a:lvl1pPr>
          </a:lstStyle>
          <a:p>
            <a:pPr>
              <a:defRPr/>
            </a:pPr>
            <a:r>
              <a:rPr lang="en-GB" altLang="en-GB"/>
              <a:t>Lean Workshops</a:t>
            </a:r>
          </a:p>
        </p:txBody>
      </p:sp>
      <p:sp>
        <p:nvSpPr>
          <p:cNvPr id="8" name="Rectangle 5"/>
          <p:cNvSpPr>
            <a:spLocks noGrp="1" noChangeArrowheads="1"/>
          </p:cNvSpPr>
          <p:nvPr>
            <p:ph type="sldNum" sz="quarter" idx="11"/>
          </p:nvPr>
        </p:nvSpPr>
        <p:spPr>
          <a:ln/>
        </p:spPr>
        <p:txBody>
          <a:bodyPr/>
          <a:lstStyle>
            <a:lvl1pPr>
              <a:defRPr/>
            </a:lvl1pPr>
          </a:lstStyle>
          <a:p>
            <a:pPr>
              <a:defRPr/>
            </a:pPr>
            <a:fld id="{09C40DE2-5B8C-4D47-B36A-826DF29BF121}" type="slidenum">
              <a:rPr lang="en-GB" altLang="en-GB"/>
              <a:pPr>
                <a:defRPr/>
              </a:pPr>
              <a:t>‹#›</a:t>
            </a:fld>
            <a:endParaRPr lang="en-GB" altLang="en-GB" dirty="0"/>
          </a:p>
        </p:txBody>
      </p:sp>
    </p:spTree>
    <p:extLst>
      <p:ext uri="{BB962C8B-B14F-4D97-AF65-F5344CB8AC3E}">
        <p14:creationId xmlns:p14="http://schemas.microsoft.com/office/powerpoint/2010/main" val="137365535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a:xfrm>
            <a:off x="457200" y="1600200"/>
            <a:ext cx="8229600" cy="4525963"/>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Rectangle 4"/>
          <p:cNvSpPr>
            <a:spLocks noGrp="1" noChangeArrowheads="1"/>
          </p:cNvSpPr>
          <p:nvPr>
            <p:ph type="ftr" sz="quarter" idx="10"/>
          </p:nvPr>
        </p:nvSpPr>
        <p:spPr>
          <a:ln/>
        </p:spPr>
        <p:txBody>
          <a:bodyPr/>
          <a:lstStyle>
            <a:lvl1pPr>
              <a:defRPr/>
            </a:lvl1pPr>
          </a:lstStyle>
          <a:p>
            <a:pPr>
              <a:defRPr/>
            </a:pPr>
            <a:endParaRPr lang="en-GB" altLang="en-GB"/>
          </a:p>
        </p:txBody>
      </p:sp>
      <p:sp>
        <p:nvSpPr>
          <p:cNvPr id="5" name="Rectangle 5"/>
          <p:cNvSpPr>
            <a:spLocks noGrp="1" noChangeArrowheads="1"/>
          </p:cNvSpPr>
          <p:nvPr>
            <p:ph type="sldNum" sz="quarter" idx="11"/>
          </p:nvPr>
        </p:nvSpPr>
        <p:spPr>
          <a:ln/>
        </p:spPr>
        <p:txBody>
          <a:bodyPr/>
          <a:lstStyle>
            <a:lvl1pPr>
              <a:defRPr/>
            </a:lvl1pPr>
          </a:lstStyle>
          <a:p>
            <a:pPr>
              <a:defRPr/>
            </a:pPr>
            <a:fld id="{6DA0AA38-6941-473C-BECA-0080B0142EB7}" type="slidenum">
              <a:rPr lang="en-GB" altLang="en-GB"/>
              <a:pPr>
                <a:defRPr/>
              </a:pPr>
              <a:t>‹#›</a:t>
            </a:fld>
            <a:endParaRPr lang="en-GB" altLang="en-GB"/>
          </a:p>
        </p:txBody>
      </p:sp>
    </p:spTree>
    <p:extLst>
      <p:ext uri="{BB962C8B-B14F-4D97-AF65-F5344CB8AC3E}">
        <p14:creationId xmlns:p14="http://schemas.microsoft.com/office/powerpoint/2010/main" val="47877347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457200" y="274638"/>
            <a:ext cx="6019800" cy="5851525"/>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Rectangle 4"/>
          <p:cNvSpPr>
            <a:spLocks noGrp="1" noChangeArrowheads="1"/>
          </p:cNvSpPr>
          <p:nvPr>
            <p:ph type="ftr" sz="quarter" idx="10"/>
          </p:nvPr>
        </p:nvSpPr>
        <p:spPr>
          <a:ln/>
        </p:spPr>
        <p:txBody>
          <a:bodyPr/>
          <a:lstStyle>
            <a:lvl1pPr>
              <a:defRPr/>
            </a:lvl1pPr>
          </a:lstStyle>
          <a:p>
            <a:pPr>
              <a:defRPr/>
            </a:pPr>
            <a:endParaRPr lang="en-GB" altLang="en-GB"/>
          </a:p>
        </p:txBody>
      </p:sp>
      <p:sp>
        <p:nvSpPr>
          <p:cNvPr id="5" name="Rectangle 5"/>
          <p:cNvSpPr>
            <a:spLocks noGrp="1" noChangeArrowheads="1"/>
          </p:cNvSpPr>
          <p:nvPr>
            <p:ph type="sldNum" sz="quarter" idx="11"/>
          </p:nvPr>
        </p:nvSpPr>
        <p:spPr>
          <a:ln/>
        </p:spPr>
        <p:txBody>
          <a:bodyPr/>
          <a:lstStyle>
            <a:lvl1pPr>
              <a:defRPr/>
            </a:lvl1pPr>
          </a:lstStyle>
          <a:p>
            <a:pPr>
              <a:defRPr/>
            </a:pPr>
            <a:fld id="{20932965-D4EC-4BFE-9A6D-07E56B1C0B02}" type="slidenum">
              <a:rPr lang="en-GB" altLang="en-GB"/>
              <a:pPr>
                <a:defRPr/>
              </a:pPr>
              <a:t>‹#›</a:t>
            </a:fld>
            <a:endParaRPr lang="en-GB" altLang="en-GB"/>
          </a:p>
        </p:txBody>
      </p:sp>
    </p:spTree>
    <p:extLst>
      <p:ext uri="{BB962C8B-B14F-4D97-AF65-F5344CB8AC3E}">
        <p14:creationId xmlns:p14="http://schemas.microsoft.com/office/powerpoint/2010/main" val="39657752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Rectangle 4"/>
          <p:cNvSpPr>
            <a:spLocks noGrp="1" noChangeArrowheads="1"/>
          </p:cNvSpPr>
          <p:nvPr>
            <p:ph type="ftr" sz="quarter" idx="10"/>
          </p:nvPr>
        </p:nvSpPr>
        <p:spPr>
          <a:xfrm>
            <a:off x="723900" y="6548438"/>
            <a:ext cx="5243513" cy="122237"/>
          </a:xfrm>
          <a:prstGeom prst="rect">
            <a:avLst/>
          </a:prstGeom>
          <a:ln/>
        </p:spPr>
        <p:txBody>
          <a:bodyPr/>
          <a:lstStyle>
            <a:lvl1pPr>
              <a:defRPr/>
            </a:lvl1pPr>
          </a:lstStyle>
          <a:p>
            <a:pPr>
              <a:defRPr/>
            </a:pPr>
            <a:r>
              <a:rPr lang="en-GB" altLang="en-GB"/>
              <a:t>Lean Workshops</a:t>
            </a:r>
          </a:p>
        </p:txBody>
      </p:sp>
      <p:sp>
        <p:nvSpPr>
          <p:cNvPr id="4" name="Rectangle 5"/>
          <p:cNvSpPr>
            <a:spLocks noGrp="1" noChangeArrowheads="1"/>
          </p:cNvSpPr>
          <p:nvPr>
            <p:ph type="sldNum" sz="quarter" idx="11"/>
          </p:nvPr>
        </p:nvSpPr>
        <p:spPr>
          <a:ln/>
        </p:spPr>
        <p:txBody>
          <a:bodyPr/>
          <a:lstStyle>
            <a:lvl1pPr>
              <a:defRPr/>
            </a:lvl1pPr>
          </a:lstStyle>
          <a:p>
            <a:pPr>
              <a:defRPr/>
            </a:pPr>
            <a:fld id="{E05709D1-6E82-4BBD-BD05-A9F610D23381}" type="slidenum">
              <a:rPr lang="en-GB" altLang="en-GB"/>
              <a:pPr>
                <a:defRPr/>
              </a:pPr>
              <a:t>‹#›</a:t>
            </a:fld>
            <a:endParaRPr lang="en-GB" altLang="en-GB" dirty="0"/>
          </a:p>
        </p:txBody>
      </p:sp>
    </p:spTree>
    <p:extLst>
      <p:ext uri="{BB962C8B-B14F-4D97-AF65-F5344CB8AC3E}">
        <p14:creationId xmlns:p14="http://schemas.microsoft.com/office/powerpoint/2010/main" val="20794032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ftr" sz="quarter" idx="10"/>
          </p:nvPr>
        </p:nvSpPr>
        <p:spPr>
          <a:xfrm>
            <a:off x="723900" y="6548438"/>
            <a:ext cx="5243513" cy="122237"/>
          </a:xfrm>
          <a:prstGeom prst="rect">
            <a:avLst/>
          </a:prstGeom>
          <a:ln/>
        </p:spPr>
        <p:txBody>
          <a:bodyPr/>
          <a:lstStyle>
            <a:lvl1pPr>
              <a:defRPr/>
            </a:lvl1pPr>
          </a:lstStyle>
          <a:p>
            <a:pPr>
              <a:defRPr/>
            </a:pPr>
            <a:r>
              <a:rPr lang="en-GB" altLang="en-GB"/>
              <a:t>Lean Workshops</a:t>
            </a:r>
          </a:p>
        </p:txBody>
      </p:sp>
      <p:sp>
        <p:nvSpPr>
          <p:cNvPr id="3" name="Rectangle 5"/>
          <p:cNvSpPr>
            <a:spLocks noGrp="1" noChangeArrowheads="1"/>
          </p:cNvSpPr>
          <p:nvPr>
            <p:ph type="sldNum" sz="quarter" idx="11"/>
          </p:nvPr>
        </p:nvSpPr>
        <p:spPr>
          <a:ln/>
        </p:spPr>
        <p:txBody>
          <a:bodyPr/>
          <a:lstStyle>
            <a:lvl1pPr>
              <a:defRPr/>
            </a:lvl1pPr>
          </a:lstStyle>
          <a:p>
            <a:pPr>
              <a:defRPr/>
            </a:pPr>
            <a:fld id="{BD5007A7-01C0-489B-94E3-3E69224F6CA7}" type="slidenum">
              <a:rPr lang="en-GB" altLang="en-GB"/>
              <a:pPr>
                <a:defRPr/>
              </a:pPr>
              <a:t>‹#›</a:t>
            </a:fld>
            <a:endParaRPr lang="en-GB" altLang="en-GB" dirty="0"/>
          </a:p>
        </p:txBody>
      </p:sp>
    </p:spTree>
    <p:extLst>
      <p:ext uri="{BB962C8B-B14F-4D97-AF65-F5344CB8AC3E}">
        <p14:creationId xmlns:p14="http://schemas.microsoft.com/office/powerpoint/2010/main" val="39119971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Footer Placeholder 4"/>
          <p:cNvSpPr>
            <a:spLocks noGrp="1" noChangeArrowheads="1"/>
          </p:cNvSpPr>
          <p:nvPr>
            <p:ph type="ftr" sz="quarter" idx="10"/>
          </p:nvPr>
        </p:nvSpPr>
        <p:spPr>
          <a:xfrm>
            <a:off x="723900" y="6548438"/>
            <a:ext cx="5243513" cy="122237"/>
          </a:xfrm>
          <a:prstGeom prst="rect">
            <a:avLst/>
          </a:prstGeom>
          <a:ln/>
        </p:spPr>
        <p:txBody>
          <a:bodyPr/>
          <a:lstStyle>
            <a:lvl1pPr>
              <a:defRPr/>
            </a:lvl1pPr>
          </a:lstStyle>
          <a:p>
            <a:pPr>
              <a:defRPr/>
            </a:pPr>
            <a:r>
              <a:rPr lang="en-GB" altLang="en-GB"/>
              <a:t>Lean Workshops</a:t>
            </a:r>
          </a:p>
        </p:txBody>
      </p:sp>
      <p:sp>
        <p:nvSpPr>
          <p:cNvPr id="6" name="Rectangle 5"/>
          <p:cNvSpPr>
            <a:spLocks noGrp="1" noChangeArrowheads="1"/>
          </p:cNvSpPr>
          <p:nvPr>
            <p:ph type="sldNum" sz="quarter" idx="11"/>
          </p:nvPr>
        </p:nvSpPr>
        <p:spPr>
          <a:ln/>
        </p:spPr>
        <p:txBody>
          <a:bodyPr/>
          <a:lstStyle>
            <a:lvl1pPr>
              <a:defRPr/>
            </a:lvl1pPr>
          </a:lstStyle>
          <a:p>
            <a:pPr>
              <a:defRPr/>
            </a:pPr>
            <a:fld id="{C816CF4C-4CAA-466E-A109-50C1FDE41338}" type="slidenum">
              <a:rPr lang="en-GB" altLang="en-GB"/>
              <a:pPr>
                <a:defRPr/>
              </a:pPr>
              <a:t>‹#›</a:t>
            </a:fld>
            <a:endParaRPr lang="en-GB" altLang="en-GB" dirty="0"/>
          </a:p>
        </p:txBody>
      </p:sp>
    </p:spTree>
    <p:extLst>
      <p:ext uri="{BB962C8B-B14F-4D97-AF65-F5344CB8AC3E}">
        <p14:creationId xmlns:p14="http://schemas.microsoft.com/office/powerpoint/2010/main" val="39417928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GB"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Footer Placeholder 4"/>
          <p:cNvSpPr>
            <a:spLocks noGrp="1" noChangeArrowheads="1"/>
          </p:cNvSpPr>
          <p:nvPr>
            <p:ph type="ftr" sz="quarter" idx="10"/>
          </p:nvPr>
        </p:nvSpPr>
        <p:spPr>
          <a:xfrm>
            <a:off x="723900" y="6548438"/>
            <a:ext cx="5243513" cy="122237"/>
          </a:xfrm>
          <a:prstGeom prst="rect">
            <a:avLst/>
          </a:prstGeom>
          <a:ln/>
        </p:spPr>
        <p:txBody>
          <a:bodyPr/>
          <a:lstStyle>
            <a:lvl1pPr>
              <a:defRPr/>
            </a:lvl1pPr>
          </a:lstStyle>
          <a:p>
            <a:pPr>
              <a:defRPr/>
            </a:pPr>
            <a:r>
              <a:rPr lang="en-GB" altLang="en-GB"/>
              <a:t>Lean Workshops</a:t>
            </a:r>
          </a:p>
        </p:txBody>
      </p:sp>
      <p:sp>
        <p:nvSpPr>
          <p:cNvPr id="6" name="Rectangle 5"/>
          <p:cNvSpPr>
            <a:spLocks noGrp="1" noChangeArrowheads="1"/>
          </p:cNvSpPr>
          <p:nvPr>
            <p:ph type="sldNum" sz="quarter" idx="11"/>
          </p:nvPr>
        </p:nvSpPr>
        <p:spPr>
          <a:ln/>
        </p:spPr>
        <p:txBody>
          <a:bodyPr/>
          <a:lstStyle>
            <a:lvl1pPr>
              <a:defRPr/>
            </a:lvl1pPr>
          </a:lstStyle>
          <a:p>
            <a:pPr>
              <a:defRPr/>
            </a:pPr>
            <a:fld id="{F45CF8E3-424D-4BD5-8D03-6BF293F03BF5}" type="slidenum">
              <a:rPr lang="en-GB" altLang="en-GB"/>
              <a:pPr>
                <a:defRPr/>
              </a:pPr>
              <a:t>‹#›</a:t>
            </a:fld>
            <a:endParaRPr lang="en-GB" altLang="en-GB" dirty="0"/>
          </a:p>
        </p:txBody>
      </p:sp>
    </p:spTree>
    <p:extLst>
      <p:ext uri="{BB962C8B-B14F-4D97-AF65-F5344CB8AC3E}">
        <p14:creationId xmlns:p14="http://schemas.microsoft.com/office/powerpoint/2010/main" val="23185906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slideLayout" Target="../slideLayouts/slideLayout28.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theme" Target="../theme/theme3.xml"/><Relationship Id="rId3" Type="http://schemas.openxmlformats.org/officeDocument/2006/relationships/slideLayout" Target="../slideLayouts/slideLayout31.xml"/><Relationship Id="rId7" Type="http://schemas.openxmlformats.org/officeDocument/2006/relationships/slideLayout" Target="../slideLayouts/slideLayout35.xml"/><Relationship Id="rId12" Type="http://schemas.openxmlformats.org/officeDocument/2006/relationships/slideLayout" Target="../slideLayouts/slideLayout40.xml"/><Relationship Id="rId2" Type="http://schemas.openxmlformats.org/officeDocument/2006/relationships/slideLayout" Target="../slideLayouts/slideLayout30.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0" Type="http://schemas.openxmlformats.org/officeDocument/2006/relationships/slideLayout" Target="../slideLayouts/slideLayout38.xml"/><Relationship Id="rId4" Type="http://schemas.openxmlformats.org/officeDocument/2006/relationships/slideLayout" Target="../slideLayouts/slideLayout32.xml"/><Relationship Id="rId9" Type="http://schemas.openxmlformats.org/officeDocument/2006/relationships/slideLayout" Target="../slideLayouts/slideLayout3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8.xml"/><Relationship Id="rId3" Type="http://schemas.openxmlformats.org/officeDocument/2006/relationships/slideLayout" Target="../slideLayouts/slideLayout43.xml"/><Relationship Id="rId7" Type="http://schemas.openxmlformats.org/officeDocument/2006/relationships/slideLayout" Target="../slideLayouts/slideLayout47.xml"/><Relationship Id="rId12" Type="http://schemas.openxmlformats.org/officeDocument/2006/relationships/theme" Target="../theme/theme4.xml"/><Relationship Id="rId2" Type="http://schemas.openxmlformats.org/officeDocument/2006/relationships/slideLayout" Target="../slideLayouts/slideLayout42.xml"/><Relationship Id="rId1" Type="http://schemas.openxmlformats.org/officeDocument/2006/relationships/slideLayout" Target="../slideLayouts/slideLayout41.xml"/><Relationship Id="rId6" Type="http://schemas.openxmlformats.org/officeDocument/2006/relationships/slideLayout" Target="../slideLayouts/slideLayout46.xml"/><Relationship Id="rId11" Type="http://schemas.openxmlformats.org/officeDocument/2006/relationships/slideLayout" Target="../slideLayouts/slideLayout51.xml"/><Relationship Id="rId5" Type="http://schemas.openxmlformats.org/officeDocument/2006/relationships/slideLayout" Target="../slideLayouts/slideLayout45.xml"/><Relationship Id="rId10" Type="http://schemas.openxmlformats.org/officeDocument/2006/relationships/slideLayout" Target="../slideLayouts/slideLayout50.xml"/><Relationship Id="rId4" Type="http://schemas.openxmlformats.org/officeDocument/2006/relationships/slideLayout" Target="../slideLayouts/slideLayout44.xml"/><Relationship Id="rId9"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1026" name="AutoShape 19"/>
          <p:cNvSpPr>
            <a:spLocks noChangeArrowheads="1"/>
          </p:cNvSpPr>
          <p:nvPr/>
        </p:nvSpPr>
        <p:spPr bwMode="gray">
          <a:xfrm>
            <a:off x="7400925" y="115888"/>
            <a:ext cx="431800" cy="215900"/>
          </a:xfrm>
          <a:prstGeom prst="chevron">
            <a:avLst>
              <a:gd name="adj" fmla="val 30343"/>
            </a:avLst>
          </a:prstGeom>
          <a:solidFill>
            <a:srgbClr val="1462FF"/>
          </a:solidFill>
          <a:ln>
            <a:noFill/>
          </a:ln>
          <a:extLst>
            <a:ext uri="{91240B29-F687-4F45-9708-019B960494DF}">
              <a14:hiddenLine xmlns:a14="http://schemas.microsoft.com/office/drawing/2010/main" w="28575" cap="rnd" algn="ctr">
                <a:solidFill>
                  <a:srgbClr val="000000"/>
                </a:solidFill>
                <a:miter lim="800000"/>
                <a:headEnd/>
                <a:tailEnd/>
              </a14:hiddenLine>
            </a:ext>
          </a:extLst>
        </p:spPr>
        <p:txBody>
          <a:bodyPr wrap="none" lIns="180000" tIns="54000" rIns="144000" bIns="54000" anchor="ctr"/>
          <a:lstStyle>
            <a:lvl1pPr defTabSz="1019175" eaLnBrk="0" hangingPunct="0">
              <a:defRPr>
                <a:solidFill>
                  <a:schemeClr val="tx1"/>
                </a:solidFill>
                <a:latin typeface="Arial" pitchFamily="34" charset="0"/>
                <a:cs typeface="Arial" pitchFamily="34" charset="0"/>
              </a:defRPr>
            </a:lvl1pPr>
            <a:lvl2pPr marL="742950" indent="-285750" defTabSz="1019175" eaLnBrk="0" hangingPunct="0">
              <a:defRPr>
                <a:solidFill>
                  <a:schemeClr val="tx1"/>
                </a:solidFill>
                <a:latin typeface="Arial" pitchFamily="34" charset="0"/>
                <a:cs typeface="Arial" pitchFamily="34" charset="0"/>
              </a:defRPr>
            </a:lvl2pPr>
            <a:lvl3pPr marL="1143000" indent="-228600" defTabSz="1019175" eaLnBrk="0" hangingPunct="0">
              <a:defRPr>
                <a:solidFill>
                  <a:schemeClr val="tx1"/>
                </a:solidFill>
                <a:latin typeface="Arial" pitchFamily="34" charset="0"/>
                <a:cs typeface="Arial" pitchFamily="34" charset="0"/>
              </a:defRPr>
            </a:lvl3pPr>
            <a:lvl4pPr marL="1600200" indent="-228600" defTabSz="1019175" eaLnBrk="0" hangingPunct="0">
              <a:defRPr>
                <a:solidFill>
                  <a:schemeClr val="tx1"/>
                </a:solidFill>
                <a:latin typeface="Arial" pitchFamily="34" charset="0"/>
                <a:cs typeface="Arial" pitchFamily="34" charset="0"/>
              </a:defRPr>
            </a:lvl4pPr>
            <a:lvl5pPr marL="2057400" indent="-228600" defTabSz="1019175" eaLnBrk="0" hangingPunct="0">
              <a:defRPr>
                <a:solidFill>
                  <a:schemeClr val="tx1"/>
                </a:solidFill>
                <a:latin typeface="Arial" pitchFamily="34" charset="0"/>
                <a:cs typeface="Arial" pitchFamily="34" charset="0"/>
              </a:defRPr>
            </a:lvl5pPr>
            <a:lvl6pPr marL="2514600" indent="-228600" defTabSz="1019175"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1019175"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1019175"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1019175"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lnSpc>
                <a:spcPct val="110000"/>
              </a:lnSpc>
              <a:defRPr/>
            </a:pPr>
            <a:r>
              <a:rPr lang="en-GB" altLang="fr-FR" sz="1200" b="1" smtClean="0"/>
              <a:t>CS2</a:t>
            </a:r>
          </a:p>
        </p:txBody>
      </p:sp>
      <p:sp>
        <p:nvSpPr>
          <p:cNvPr id="1027" name="Rectangle 2"/>
          <p:cNvSpPr>
            <a:spLocks noGrp="1" noChangeArrowheads="1"/>
          </p:cNvSpPr>
          <p:nvPr>
            <p:ph type="title"/>
          </p:nvPr>
        </p:nvSpPr>
        <p:spPr bwMode="auto">
          <a:xfrm>
            <a:off x="358775" y="358775"/>
            <a:ext cx="8421688" cy="630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GB" altLang="fr-FR" dirty="0" smtClean="0"/>
              <a:t>Click to edit Master title style</a:t>
            </a:r>
          </a:p>
        </p:txBody>
      </p:sp>
      <p:sp>
        <p:nvSpPr>
          <p:cNvPr id="1028" name="Rectangle 3"/>
          <p:cNvSpPr>
            <a:spLocks noGrp="1" noChangeArrowheads="1"/>
          </p:cNvSpPr>
          <p:nvPr>
            <p:ph type="body" idx="1"/>
          </p:nvPr>
        </p:nvSpPr>
        <p:spPr bwMode="auto">
          <a:xfrm>
            <a:off x="358775" y="1258888"/>
            <a:ext cx="8421688" cy="5127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GB" altLang="fr-FR" smtClean="0"/>
              <a:t>Click to edit Master text styles</a:t>
            </a:r>
          </a:p>
          <a:p>
            <a:pPr lvl="1"/>
            <a:r>
              <a:rPr lang="en-GB" altLang="fr-FR" smtClean="0"/>
              <a:t>First level</a:t>
            </a:r>
          </a:p>
          <a:p>
            <a:pPr lvl="2"/>
            <a:r>
              <a:rPr lang="en-GB" altLang="fr-FR" smtClean="0"/>
              <a:t>Second level</a:t>
            </a:r>
          </a:p>
          <a:p>
            <a:pPr lvl="3"/>
            <a:r>
              <a:rPr lang="en-GB" altLang="fr-FR" smtClean="0"/>
              <a:t>Third level</a:t>
            </a:r>
          </a:p>
        </p:txBody>
      </p:sp>
      <p:sp>
        <p:nvSpPr>
          <p:cNvPr id="7173" name="Rectangle 5"/>
          <p:cNvSpPr>
            <a:spLocks noGrp="1" noChangeArrowheads="1"/>
          </p:cNvSpPr>
          <p:nvPr>
            <p:ph type="sldNum" sz="quarter" idx="4"/>
          </p:nvPr>
        </p:nvSpPr>
        <p:spPr bwMode="auto">
          <a:xfrm>
            <a:off x="358775" y="6548438"/>
            <a:ext cx="355600" cy="122237"/>
          </a:xfrm>
          <a:prstGeom prst="rect">
            <a:avLst/>
          </a:prstGeom>
          <a:noFill/>
          <a:ln w="12700">
            <a:noFill/>
            <a:miter lim="800000"/>
            <a:headEnd/>
            <a:tailEnd/>
          </a:ln>
          <a:effectLst/>
        </p:spPr>
        <p:txBody>
          <a:bodyPr vert="horz" wrap="square" lIns="0" tIns="0" rIns="0" bIns="0" numCol="1" anchor="b" anchorCtr="0" compatLnSpc="1">
            <a:prstTxWarp prst="textNoShape">
              <a:avLst/>
            </a:prstTxWarp>
            <a:spAutoFit/>
          </a:bodyPr>
          <a:lstStyle>
            <a:lvl1pPr>
              <a:defRPr sz="800">
                <a:solidFill>
                  <a:srgbClr val="000066"/>
                </a:solidFill>
              </a:defRPr>
            </a:lvl1pPr>
          </a:lstStyle>
          <a:p>
            <a:pPr>
              <a:defRPr/>
            </a:pPr>
            <a:fld id="{E2D02EC1-20C9-4B04-9EE5-A0E53A30BAD0}" type="slidenum">
              <a:rPr lang="en-GB" altLang="en-GB"/>
              <a:pPr>
                <a:defRPr/>
              </a:pPr>
              <a:t>‹#›</a:t>
            </a:fld>
            <a:endParaRPr lang="en-GB" altLang="en-GB" dirty="0"/>
          </a:p>
        </p:txBody>
      </p:sp>
      <p:sp>
        <p:nvSpPr>
          <p:cNvPr id="1031" name="Legal Entity"/>
          <p:cNvSpPr txBox="1">
            <a:spLocks noChangeArrowheads="1"/>
          </p:cNvSpPr>
          <p:nvPr/>
        </p:nvSpPr>
        <p:spPr bwMode="auto">
          <a:xfrm>
            <a:off x="3106738" y="6519863"/>
            <a:ext cx="5657850" cy="122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r">
              <a:spcBef>
                <a:spcPct val="50000"/>
              </a:spcBef>
              <a:defRPr/>
            </a:pPr>
            <a:r>
              <a:rPr lang="en-GB" altLang="fr-FR" sz="800" dirty="0" smtClean="0">
                <a:solidFill>
                  <a:srgbClr val="000066"/>
                </a:solidFill>
              </a:rPr>
              <a:t> ©2013 Deloitte MCS Limited.  Private and confidential</a:t>
            </a:r>
          </a:p>
        </p:txBody>
      </p:sp>
      <p:sp>
        <p:nvSpPr>
          <p:cNvPr id="1032" name="AutoShape 19"/>
          <p:cNvSpPr>
            <a:spLocks noChangeArrowheads="1"/>
          </p:cNvSpPr>
          <p:nvPr/>
        </p:nvSpPr>
        <p:spPr bwMode="gray">
          <a:xfrm>
            <a:off x="6646863" y="115888"/>
            <a:ext cx="431800" cy="215900"/>
          </a:xfrm>
          <a:prstGeom prst="chevron">
            <a:avLst>
              <a:gd name="adj" fmla="val 30343"/>
            </a:avLst>
          </a:prstGeom>
          <a:solidFill>
            <a:srgbClr val="002776"/>
          </a:solidFill>
          <a:ln>
            <a:noFill/>
          </a:ln>
          <a:extLst>
            <a:ext uri="{91240B29-F687-4F45-9708-019B960494DF}">
              <a14:hiddenLine xmlns:a14="http://schemas.microsoft.com/office/drawing/2010/main" w="28575" cap="rnd" algn="ctr">
                <a:solidFill>
                  <a:srgbClr val="000000"/>
                </a:solidFill>
                <a:miter lim="800000"/>
                <a:headEnd/>
                <a:tailEnd/>
              </a14:hiddenLine>
            </a:ext>
          </a:extLst>
        </p:spPr>
        <p:txBody>
          <a:bodyPr wrap="none" lIns="72000" tIns="54000" rIns="0" bIns="54000" anchor="ctr"/>
          <a:lstStyle>
            <a:lvl1pPr defTabSz="1019175" eaLnBrk="0" hangingPunct="0">
              <a:defRPr>
                <a:solidFill>
                  <a:schemeClr val="tx1"/>
                </a:solidFill>
                <a:latin typeface="Arial" pitchFamily="34" charset="0"/>
                <a:cs typeface="Arial" pitchFamily="34" charset="0"/>
              </a:defRPr>
            </a:lvl1pPr>
            <a:lvl2pPr marL="742950" indent="-285750" defTabSz="1019175" eaLnBrk="0" hangingPunct="0">
              <a:defRPr>
                <a:solidFill>
                  <a:schemeClr val="tx1"/>
                </a:solidFill>
                <a:latin typeface="Arial" pitchFamily="34" charset="0"/>
                <a:cs typeface="Arial" pitchFamily="34" charset="0"/>
              </a:defRPr>
            </a:lvl2pPr>
            <a:lvl3pPr marL="1143000" indent="-228600" defTabSz="1019175" eaLnBrk="0" hangingPunct="0">
              <a:defRPr>
                <a:solidFill>
                  <a:schemeClr val="tx1"/>
                </a:solidFill>
                <a:latin typeface="Arial" pitchFamily="34" charset="0"/>
                <a:cs typeface="Arial" pitchFamily="34" charset="0"/>
              </a:defRPr>
            </a:lvl3pPr>
            <a:lvl4pPr marL="1600200" indent="-228600" defTabSz="1019175" eaLnBrk="0" hangingPunct="0">
              <a:defRPr>
                <a:solidFill>
                  <a:schemeClr val="tx1"/>
                </a:solidFill>
                <a:latin typeface="Arial" pitchFamily="34" charset="0"/>
                <a:cs typeface="Arial" pitchFamily="34" charset="0"/>
              </a:defRPr>
            </a:lvl4pPr>
            <a:lvl5pPr marL="2057400" indent="-228600" defTabSz="1019175" eaLnBrk="0" hangingPunct="0">
              <a:defRPr>
                <a:solidFill>
                  <a:schemeClr val="tx1"/>
                </a:solidFill>
                <a:latin typeface="Arial" pitchFamily="34" charset="0"/>
                <a:cs typeface="Arial" pitchFamily="34" charset="0"/>
              </a:defRPr>
            </a:lvl5pPr>
            <a:lvl6pPr marL="2514600" indent="-228600" defTabSz="1019175"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1019175"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1019175"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1019175"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lnSpc>
                <a:spcPct val="110000"/>
              </a:lnSpc>
              <a:defRPr/>
            </a:pPr>
            <a:r>
              <a:rPr lang="en-GB" altLang="fr-FR" sz="1200" b="1" smtClean="0"/>
              <a:t>M</a:t>
            </a:r>
          </a:p>
        </p:txBody>
      </p:sp>
      <p:sp>
        <p:nvSpPr>
          <p:cNvPr id="1033" name="AutoShape 19"/>
          <p:cNvSpPr>
            <a:spLocks noChangeArrowheads="1"/>
          </p:cNvSpPr>
          <p:nvPr/>
        </p:nvSpPr>
        <p:spPr bwMode="gray">
          <a:xfrm>
            <a:off x="7024688" y="115888"/>
            <a:ext cx="431800" cy="215900"/>
          </a:xfrm>
          <a:prstGeom prst="chevron">
            <a:avLst>
              <a:gd name="adj" fmla="val 30343"/>
            </a:avLst>
          </a:prstGeom>
          <a:solidFill>
            <a:srgbClr val="0079A6"/>
          </a:solidFill>
          <a:ln w="28575" cap="rnd" algn="ctr">
            <a:solidFill>
              <a:srgbClr val="92D400"/>
            </a:solidFill>
            <a:miter lim="800000"/>
            <a:headEnd/>
            <a:tailEnd/>
          </a:ln>
        </p:spPr>
        <p:txBody>
          <a:bodyPr wrap="none" lIns="180000" tIns="54000" rIns="144000" bIns="54000" anchor="ctr"/>
          <a:lstStyle>
            <a:lvl1pPr defTabSz="1019175" eaLnBrk="0" hangingPunct="0">
              <a:defRPr>
                <a:solidFill>
                  <a:schemeClr val="tx1"/>
                </a:solidFill>
                <a:latin typeface="Arial" pitchFamily="34" charset="0"/>
                <a:cs typeface="Arial" pitchFamily="34" charset="0"/>
              </a:defRPr>
            </a:lvl1pPr>
            <a:lvl2pPr marL="742950" indent="-285750" defTabSz="1019175" eaLnBrk="0" hangingPunct="0">
              <a:defRPr>
                <a:solidFill>
                  <a:schemeClr val="tx1"/>
                </a:solidFill>
                <a:latin typeface="Arial" pitchFamily="34" charset="0"/>
                <a:cs typeface="Arial" pitchFamily="34" charset="0"/>
              </a:defRPr>
            </a:lvl2pPr>
            <a:lvl3pPr marL="1143000" indent="-228600" defTabSz="1019175" eaLnBrk="0" hangingPunct="0">
              <a:defRPr>
                <a:solidFill>
                  <a:schemeClr val="tx1"/>
                </a:solidFill>
                <a:latin typeface="Arial" pitchFamily="34" charset="0"/>
                <a:cs typeface="Arial" pitchFamily="34" charset="0"/>
              </a:defRPr>
            </a:lvl3pPr>
            <a:lvl4pPr marL="1600200" indent="-228600" defTabSz="1019175" eaLnBrk="0" hangingPunct="0">
              <a:defRPr>
                <a:solidFill>
                  <a:schemeClr val="tx1"/>
                </a:solidFill>
                <a:latin typeface="Arial" pitchFamily="34" charset="0"/>
                <a:cs typeface="Arial" pitchFamily="34" charset="0"/>
              </a:defRPr>
            </a:lvl4pPr>
            <a:lvl5pPr marL="2057400" indent="-228600" defTabSz="1019175" eaLnBrk="0" hangingPunct="0">
              <a:defRPr>
                <a:solidFill>
                  <a:schemeClr val="tx1"/>
                </a:solidFill>
                <a:latin typeface="Arial" pitchFamily="34" charset="0"/>
                <a:cs typeface="Arial" pitchFamily="34" charset="0"/>
              </a:defRPr>
            </a:lvl5pPr>
            <a:lvl6pPr marL="2514600" indent="-228600" defTabSz="1019175"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1019175"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1019175"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1019175"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lnSpc>
                <a:spcPct val="110000"/>
              </a:lnSpc>
              <a:defRPr/>
            </a:pPr>
            <a:r>
              <a:rPr lang="en-GB" altLang="fr-FR" sz="1200" b="1" smtClean="0"/>
              <a:t>CS1</a:t>
            </a:r>
          </a:p>
        </p:txBody>
      </p:sp>
      <p:sp>
        <p:nvSpPr>
          <p:cNvPr id="1034" name="AutoShape 19"/>
          <p:cNvSpPr>
            <a:spLocks noChangeArrowheads="1"/>
          </p:cNvSpPr>
          <p:nvPr/>
        </p:nvSpPr>
        <p:spPr bwMode="gray">
          <a:xfrm>
            <a:off x="7778750" y="115888"/>
            <a:ext cx="431800" cy="215900"/>
          </a:xfrm>
          <a:prstGeom prst="chevron">
            <a:avLst>
              <a:gd name="adj" fmla="val 30343"/>
            </a:avLst>
          </a:prstGeom>
          <a:solidFill>
            <a:srgbClr val="00A1DE"/>
          </a:solidFill>
          <a:ln>
            <a:noFill/>
          </a:ln>
          <a:extLst>
            <a:ext uri="{91240B29-F687-4F45-9708-019B960494DF}">
              <a14:hiddenLine xmlns:a14="http://schemas.microsoft.com/office/drawing/2010/main" w="12700" cap="rnd" algn="ctr">
                <a:solidFill>
                  <a:srgbClr val="000000"/>
                </a:solidFill>
                <a:miter lim="800000"/>
                <a:headEnd/>
                <a:tailEnd/>
              </a14:hiddenLine>
            </a:ext>
          </a:extLst>
        </p:spPr>
        <p:txBody>
          <a:bodyPr wrap="none" lIns="180000" tIns="54000" rIns="144000" bIns="54000" anchor="ctr"/>
          <a:lstStyle>
            <a:lvl1pPr defTabSz="1019175" eaLnBrk="0" hangingPunct="0">
              <a:defRPr>
                <a:solidFill>
                  <a:schemeClr val="tx1"/>
                </a:solidFill>
                <a:latin typeface="Arial" pitchFamily="34" charset="0"/>
                <a:cs typeface="Arial" pitchFamily="34" charset="0"/>
              </a:defRPr>
            </a:lvl1pPr>
            <a:lvl2pPr marL="742950" indent="-285750" defTabSz="1019175" eaLnBrk="0" hangingPunct="0">
              <a:defRPr>
                <a:solidFill>
                  <a:schemeClr val="tx1"/>
                </a:solidFill>
                <a:latin typeface="Arial" pitchFamily="34" charset="0"/>
                <a:cs typeface="Arial" pitchFamily="34" charset="0"/>
              </a:defRPr>
            </a:lvl2pPr>
            <a:lvl3pPr marL="1143000" indent="-228600" defTabSz="1019175" eaLnBrk="0" hangingPunct="0">
              <a:defRPr>
                <a:solidFill>
                  <a:schemeClr val="tx1"/>
                </a:solidFill>
                <a:latin typeface="Arial" pitchFamily="34" charset="0"/>
                <a:cs typeface="Arial" pitchFamily="34" charset="0"/>
              </a:defRPr>
            </a:lvl3pPr>
            <a:lvl4pPr marL="1600200" indent="-228600" defTabSz="1019175" eaLnBrk="0" hangingPunct="0">
              <a:defRPr>
                <a:solidFill>
                  <a:schemeClr val="tx1"/>
                </a:solidFill>
                <a:latin typeface="Arial" pitchFamily="34" charset="0"/>
                <a:cs typeface="Arial" pitchFamily="34" charset="0"/>
              </a:defRPr>
            </a:lvl4pPr>
            <a:lvl5pPr marL="2057400" indent="-228600" defTabSz="1019175" eaLnBrk="0" hangingPunct="0">
              <a:defRPr>
                <a:solidFill>
                  <a:schemeClr val="tx1"/>
                </a:solidFill>
                <a:latin typeface="Arial" pitchFamily="34" charset="0"/>
                <a:cs typeface="Arial" pitchFamily="34" charset="0"/>
              </a:defRPr>
            </a:lvl5pPr>
            <a:lvl6pPr marL="2514600" indent="-228600" defTabSz="1019175"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1019175"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1019175"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1019175"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lnSpc>
                <a:spcPct val="110000"/>
              </a:lnSpc>
              <a:defRPr/>
            </a:pPr>
            <a:r>
              <a:rPr lang="en-GB" altLang="fr-FR" sz="1200" b="1" dirty="0" smtClean="0"/>
              <a:t>FS1</a:t>
            </a:r>
          </a:p>
        </p:txBody>
      </p:sp>
      <p:sp>
        <p:nvSpPr>
          <p:cNvPr id="1035" name="AutoShape 19"/>
          <p:cNvSpPr>
            <a:spLocks noChangeArrowheads="1"/>
          </p:cNvSpPr>
          <p:nvPr/>
        </p:nvSpPr>
        <p:spPr bwMode="gray">
          <a:xfrm>
            <a:off x="8154988" y="115888"/>
            <a:ext cx="433387" cy="215900"/>
          </a:xfrm>
          <a:prstGeom prst="chevron">
            <a:avLst>
              <a:gd name="adj" fmla="val 30454"/>
            </a:avLst>
          </a:prstGeom>
          <a:solidFill>
            <a:srgbClr val="72C7E7"/>
          </a:solidFill>
          <a:ln>
            <a:noFill/>
          </a:ln>
          <a:extLst>
            <a:ext uri="{91240B29-F687-4F45-9708-019B960494DF}">
              <a14:hiddenLine xmlns:a14="http://schemas.microsoft.com/office/drawing/2010/main" w="12700" cap="rnd" algn="ctr">
                <a:solidFill>
                  <a:srgbClr val="000000"/>
                </a:solidFill>
                <a:miter lim="800000"/>
                <a:headEnd/>
                <a:tailEnd/>
              </a14:hiddenLine>
            </a:ext>
          </a:extLst>
        </p:spPr>
        <p:txBody>
          <a:bodyPr wrap="none" lIns="180000" tIns="54000" rIns="144000" bIns="54000" anchor="ctr"/>
          <a:lstStyle>
            <a:lvl1pPr defTabSz="1019175" eaLnBrk="0" hangingPunct="0">
              <a:defRPr>
                <a:solidFill>
                  <a:schemeClr val="tx1"/>
                </a:solidFill>
                <a:latin typeface="Arial" pitchFamily="34" charset="0"/>
                <a:cs typeface="Arial" pitchFamily="34" charset="0"/>
              </a:defRPr>
            </a:lvl1pPr>
            <a:lvl2pPr marL="742950" indent="-285750" defTabSz="1019175" eaLnBrk="0" hangingPunct="0">
              <a:defRPr>
                <a:solidFill>
                  <a:schemeClr val="tx1"/>
                </a:solidFill>
                <a:latin typeface="Arial" pitchFamily="34" charset="0"/>
                <a:cs typeface="Arial" pitchFamily="34" charset="0"/>
              </a:defRPr>
            </a:lvl2pPr>
            <a:lvl3pPr marL="1143000" indent="-228600" defTabSz="1019175" eaLnBrk="0" hangingPunct="0">
              <a:defRPr>
                <a:solidFill>
                  <a:schemeClr val="tx1"/>
                </a:solidFill>
                <a:latin typeface="Arial" pitchFamily="34" charset="0"/>
                <a:cs typeface="Arial" pitchFamily="34" charset="0"/>
              </a:defRPr>
            </a:lvl3pPr>
            <a:lvl4pPr marL="1600200" indent="-228600" defTabSz="1019175" eaLnBrk="0" hangingPunct="0">
              <a:defRPr>
                <a:solidFill>
                  <a:schemeClr val="tx1"/>
                </a:solidFill>
                <a:latin typeface="Arial" pitchFamily="34" charset="0"/>
                <a:cs typeface="Arial" pitchFamily="34" charset="0"/>
              </a:defRPr>
            </a:lvl4pPr>
            <a:lvl5pPr marL="2057400" indent="-228600" defTabSz="1019175" eaLnBrk="0" hangingPunct="0">
              <a:defRPr>
                <a:solidFill>
                  <a:schemeClr val="tx1"/>
                </a:solidFill>
                <a:latin typeface="Arial" pitchFamily="34" charset="0"/>
                <a:cs typeface="Arial" pitchFamily="34" charset="0"/>
              </a:defRPr>
            </a:lvl5pPr>
            <a:lvl6pPr marL="2514600" indent="-228600" defTabSz="1019175"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1019175"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1019175"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1019175"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lnSpc>
                <a:spcPct val="110000"/>
              </a:lnSpc>
              <a:defRPr/>
            </a:pPr>
            <a:r>
              <a:rPr lang="en-GB" altLang="fr-FR" sz="1200" b="1" smtClean="0"/>
              <a:t>FS2</a:t>
            </a:r>
          </a:p>
        </p:txBody>
      </p:sp>
      <p:sp>
        <p:nvSpPr>
          <p:cNvPr id="1036" name="AutoShape 19"/>
          <p:cNvSpPr>
            <a:spLocks noChangeArrowheads="1"/>
          </p:cNvSpPr>
          <p:nvPr/>
        </p:nvSpPr>
        <p:spPr bwMode="gray">
          <a:xfrm>
            <a:off x="8532813" y="115888"/>
            <a:ext cx="431800" cy="215900"/>
          </a:xfrm>
          <a:prstGeom prst="chevron">
            <a:avLst>
              <a:gd name="adj" fmla="val 30343"/>
            </a:avLst>
          </a:prstGeom>
          <a:solidFill>
            <a:srgbClr val="52D0FF"/>
          </a:solidFill>
          <a:ln>
            <a:noFill/>
          </a:ln>
          <a:extLst>
            <a:ext uri="{91240B29-F687-4F45-9708-019B960494DF}">
              <a14:hiddenLine xmlns:a14="http://schemas.microsoft.com/office/drawing/2010/main" w="12700" cap="rnd" algn="ctr">
                <a:solidFill>
                  <a:srgbClr val="000000"/>
                </a:solidFill>
                <a:miter lim="800000"/>
                <a:headEnd/>
                <a:tailEnd/>
              </a14:hiddenLine>
            </a:ext>
          </a:extLst>
        </p:spPr>
        <p:txBody>
          <a:bodyPr wrap="none" lIns="180000" tIns="54000" rIns="144000" bIns="54000" anchor="ctr"/>
          <a:lstStyle>
            <a:lvl1pPr defTabSz="1019175" eaLnBrk="0" hangingPunct="0">
              <a:defRPr>
                <a:solidFill>
                  <a:schemeClr val="tx1"/>
                </a:solidFill>
                <a:latin typeface="Arial" pitchFamily="34" charset="0"/>
                <a:cs typeface="Arial" pitchFamily="34" charset="0"/>
              </a:defRPr>
            </a:lvl1pPr>
            <a:lvl2pPr marL="742950" indent="-285750" defTabSz="1019175" eaLnBrk="0" hangingPunct="0">
              <a:defRPr>
                <a:solidFill>
                  <a:schemeClr val="tx1"/>
                </a:solidFill>
                <a:latin typeface="Arial" pitchFamily="34" charset="0"/>
                <a:cs typeface="Arial" pitchFamily="34" charset="0"/>
              </a:defRPr>
            </a:lvl2pPr>
            <a:lvl3pPr marL="1143000" indent="-228600" defTabSz="1019175" eaLnBrk="0" hangingPunct="0">
              <a:defRPr>
                <a:solidFill>
                  <a:schemeClr val="tx1"/>
                </a:solidFill>
                <a:latin typeface="Arial" pitchFamily="34" charset="0"/>
                <a:cs typeface="Arial" pitchFamily="34" charset="0"/>
              </a:defRPr>
            </a:lvl3pPr>
            <a:lvl4pPr marL="1600200" indent="-228600" defTabSz="1019175" eaLnBrk="0" hangingPunct="0">
              <a:defRPr>
                <a:solidFill>
                  <a:schemeClr val="tx1"/>
                </a:solidFill>
                <a:latin typeface="Arial" pitchFamily="34" charset="0"/>
                <a:cs typeface="Arial" pitchFamily="34" charset="0"/>
              </a:defRPr>
            </a:lvl4pPr>
            <a:lvl5pPr marL="2057400" indent="-228600" defTabSz="1019175" eaLnBrk="0" hangingPunct="0">
              <a:defRPr>
                <a:solidFill>
                  <a:schemeClr val="tx1"/>
                </a:solidFill>
                <a:latin typeface="Arial" pitchFamily="34" charset="0"/>
                <a:cs typeface="Arial" pitchFamily="34" charset="0"/>
              </a:defRPr>
            </a:lvl5pPr>
            <a:lvl6pPr marL="2514600" indent="-228600" defTabSz="1019175"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1019175"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1019175"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1019175"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lnSpc>
                <a:spcPct val="110000"/>
              </a:lnSpc>
              <a:defRPr/>
            </a:pPr>
            <a:r>
              <a:rPr lang="en-GB" altLang="fr-FR" sz="1200" b="1" smtClean="0"/>
              <a:t>W</a:t>
            </a:r>
          </a:p>
        </p:txBody>
      </p:sp>
      <p:sp>
        <p:nvSpPr>
          <p:cNvPr id="1037" name="Rectangle 14"/>
          <p:cNvSpPr>
            <a:spLocks noChangeArrowheads="1"/>
          </p:cNvSpPr>
          <p:nvPr/>
        </p:nvSpPr>
        <p:spPr bwMode="auto">
          <a:xfrm>
            <a:off x="6642100" y="342900"/>
            <a:ext cx="371475" cy="71438"/>
          </a:xfrm>
          <a:prstGeom prst="rect">
            <a:avLst/>
          </a:prstGeom>
          <a:solidFill>
            <a:srgbClr val="3C8A2E"/>
          </a:solidFill>
          <a:ln>
            <a:noFill/>
          </a:ln>
          <a:extLst>
            <a:ext uri="{91240B29-F687-4F45-9708-019B960494DF}">
              <a14:hiddenLine xmlns:a14="http://schemas.microsoft.com/office/drawing/2010/main" w="28575" algn="ctr">
                <a:solidFill>
                  <a:srgbClr val="000000"/>
                </a:solidFill>
                <a:round/>
                <a:headEnd/>
                <a:tailEnd/>
              </a14:hiddenLine>
            </a:ext>
          </a:extLst>
        </p:spPr>
        <p:txBody>
          <a:bodyPr lIns="36000" tIns="0" rIns="36000" bIns="0" anchorCtr="1"/>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defRPr/>
            </a:pPr>
            <a:r>
              <a:rPr lang="en-GB" altLang="fr-FR" sz="500" b="1" smtClean="0"/>
              <a:t>DAY 1</a:t>
            </a:r>
          </a:p>
        </p:txBody>
      </p:sp>
      <p:sp>
        <p:nvSpPr>
          <p:cNvPr id="1038" name="Rectangle 15"/>
          <p:cNvSpPr>
            <a:spLocks noChangeArrowheads="1"/>
          </p:cNvSpPr>
          <p:nvPr/>
        </p:nvSpPr>
        <p:spPr bwMode="auto">
          <a:xfrm>
            <a:off x="7018338" y="342900"/>
            <a:ext cx="749300" cy="71438"/>
          </a:xfrm>
          <a:prstGeom prst="rect">
            <a:avLst/>
          </a:prstGeom>
          <a:solidFill>
            <a:srgbClr val="3C8A2E"/>
          </a:solidFill>
          <a:ln w="28575" algn="ctr">
            <a:solidFill>
              <a:srgbClr val="92D400"/>
            </a:solidFill>
            <a:round/>
            <a:headEnd/>
            <a:tailEnd/>
          </a:ln>
        </p:spPr>
        <p:txBody>
          <a:bodyPr lIns="36000" tIns="0" rIns="36000" bIns="0" anchorCtr="1"/>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defRPr/>
            </a:pPr>
            <a:r>
              <a:rPr lang="en-GB" altLang="fr-FR" sz="500" b="1" smtClean="0"/>
              <a:t>DAY 2</a:t>
            </a:r>
          </a:p>
        </p:txBody>
      </p:sp>
      <p:sp>
        <p:nvSpPr>
          <p:cNvPr id="1039" name="Rectangle 16"/>
          <p:cNvSpPr>
            <a:spLocks noChangeArrowheads="1"/>
          </p:cNvSpPr>
          <p:nvPr/>
        </p:nvSpPr>
        <p:spPr bwMode="auto">
          <a:xfrm>
            <a:off x="7775575" y="342900"/>
            <a:ext cx="369888" cy="71438"/>
          </a:xfrm>
          <a:prstGeom prst="rect">
            <a:avLst/>
          </a:prstGeom>
          <a:solidFill>
            <a:srgbClr val="3C8A2E"/>
          </a:solidFill>
          <a:ln>
            <a:noFill/>
          </a:ln>
          <a:extLst>
            <a:ext uri="{91240B29-F687-4F45-9708-019B960494DF}">
              <a14:hiddenLine xmlns:a14="http://schemas.microsoft.com/office/drawing/2010/main" w="9525" algn="ctr">
                <a:solidFill>
                  <a:srgbClr val="000000"/>
                </a:solidFill>
                <a:round/>
                <a:headEnd/>
                <a:tailEnd/>
              </a14:hiddenLine>
            </a:ext>
          </a:extLst>
        </p:spPr>
        <p:txBody>
          <a:bodyPr lIns="36000" tIns="0" rIns="36000" bIns="0" anchorCtr="1"/>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defRPr/>
            </a:pPr>
            <a:r>
              <a:rPr lang="en-GB" altLang="fr-FR" sz="500" b="1" smtClean="0"/>
              <a:t>DAY 3</a:t>
            </a:r>
          </a:p>
        </p:txBody>
      </p:sp>
      <p:sp>
        <p:nvSpPr>
          <p:cNvPr id="1040" name="Rectangle 17"/>
          <p:cNvSpPr>
            <a:spLocks noChangeArrowheads="1"/>
          </p:cNvSpPr>
          <p:nvPr/>
        </p:nvSpPr>
        <p:spPr bwMode="auto">
          <a:xfrm>
            <a:off x="8153400" y="341313"/>
            <a:ext cx="746125" cy="73025"/>
          </a:xfrm>
          <a:prstGeom prst="rect">
            <a:avLst/>
          </a:prstGeom>
          <a:solidFill>
            <a:srgbClr val="3C8A2E"/>
          </a:solidFill>
          <a:ln>
            <a:noFill/>
          </a:ln>
          <a:extLst>
            <a:ext uri="{91240B29-F687-4F45-9708-019B960494DF}">
              <a14:hiddenLine xmlns:a14="http://schemas.microsoft.com/office/drawing/2010/main" w="9525" algn="ctr">
                <a:solidFill>
                  <a:srgbClr val="000000"/>
                </a:solidFill>
                <a:round/>
                <a:headEnd/>
                <a:tailEnd/>
              </a14:hiddenLine>
            </a:ext>
          </a:extLst>
        </p:spPr>
        <p:txBody>
          <a:bodyPr lIns="36000" tIns="0" rIns="36000" bIns="0" anchorCtr="1"/>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defRPr/>
            </a:pPr>
            <a:r>
              <a:rPr lang="en-GB" altLang="fr-FR" sz="500" b="1" smtClean="0"/>
              <a:t>DAY 4</a:t>
            </a:r>
          </a:p>
        </p:txBody>
      </p:sp>
    </p:spTree>
  </p:cSld>
  <p:clrMap bg1="dk2" tx1="lt1" bg2="dk1" tx2="lt2" accent1="accent1" accent2="accent2" accent3="accent3" accent4="accent4" accent5="accent5" accent6="accent6" hlink="hlink" folHlink="folHlink"/>
  <p:sldLayoutIdLst>
    <p:sldLayoutId id="2147484896" r:id="rId1"/>
    <p:sldLayoutId id="2147484832" r:id="rId2"/>
    <p:sldLayoutId id="2147484833" r:id="rId3"/>
    <p:sldLayoutId id="2147484834" r:id="rId4"/>
    <p:sldLayoutId id="2147484835" r:id="rId5"/>
    <p:sldLayoutId id="2147484836" r:id="rId6"/>
    <p:sldLayoutId id="2147484837" r:id="rId7"/>
    <p:sldLayoutId id="2147484838" r:id="rId8"/>
    <p:sldLayoutId id="2147484839" r:id="rId9"/>
    <p:sldLayoutId id="2147484840" r:id="rId10"/>
    <p:sldLayoutId id="2147484841" r:id="rId11"/>
    <p:sldLayoutId id="2147484897" r:id="rId12"/>
    <p:sldLayoutId id="2147484898" r:id="rId13"/>
    <p:sldLayoutId id="2147484894" r:id="rId14"/>
    <p:sldLayoutId id="2147484895" r:id="rId15"/>
  </p:sldLayoutIdLst>
  <p:hf hdr="0" dt="0"/>
  <p:txStyles>
    <p:titleStyle>
      <a:lvl1pPr algn="l" rtl="0" eaLnBrk="0" fontAlgn="base" hangingPunct="0">
        <a:lnSpc>
          <a:spcPts val="2600"/>
        </a:lnSpc>
        <a:spcBef>
          <a:spcPct val="0"/>
        </a:spcBef>
        <a:spcAft>
          <a:spcPct val="0"/>
        </a:spcAft>
        <a:defRPr sz="2400">
          <a:solidFill>
            <a:srgbClr val="000066"/>
          </a:solidFill>
          <a:latin typeface="+mj-lt"/>
          <a:ea typeface="+mj-ea"/>
          <a:cs typeface="+mj-cs"/>
        </a:defRPr>
      </a:lvl1pPr>
      <a:lvl2pPr algn="l" rtl="0" eaLnBrk="0" fontAlgn="base" hangingPunct="0">
        <a:lnSpc>
          <a:spcPts val="2600"/>
        </a:lnSpc>
        <a:spcBef>
          <a:spcPct val="0"/>
        </a:spcBef>
        <a:spcAft>
          <a:spcPct val="0"/>
        </a:spcAft>
        <a:defRPr sz="2400">
          <a:solidFill>
            <a:srgbClr val="000066"/>
          </a:solidFill>
          <a:latin typeface="Arial" pitchFamily="34" charset="0"/>
        </a:defRPr>
      </a:lvl2pPr>
      <a:lvl3pPr algn="l" rtl="0" eaLnBrk="0" fontAlgn="base" hangingPunct="0">
        <a:lnSpc>
          <a:spcPts val="2600"/>
        </a:lnSpc>
        <a:spcBef>
          <a:spcPct val="0"/>
        </a:spcBef>
        <a:spcAft>
          <a:spcPct val="0"/>
        </a:spcAft>
        <a:defRPr sz="2400">
          <a:solidFill>
            <a:srgbClr val="000066"/>
          </a:solidFill>
          <a:latin typeface="Arial" pitchFamily="34" charset="0"/>
        </a:defRPr>
      </a:lvl3pPr>
      <a:lvl4pPr algn="l" rtl="0" eaLnBrk="0" fontAlgn="base" hangingPunct="0">
        <a:lnSpc>
          <a:spcPts val="2600"/>
        </a:lnSpc>
        <a:spcBef>
          <a:spcPct val="0"/>
        </a:spcBef>
        <a:spcAft>
          <a:spcPct val="0"/>
        </a:spcAft>
        <a:defRPr sz="2400">
          <a:solidFill>
            <a:srgbClr val="000066"/>
          </a:solidFill>
          <a:latin typeface="Arial" pitchFamily="34" charset="0"/>
        </a:defRPr>
      </a:lvl4pPr>
      <a:lvl5pPr algn="l" rtl="0" eaLnBrk="0" fontAlgn="base" hangingPunct="0">
        <a:lnSpc>
          <a:spcPts val="2600"/>
        </a:lnSpc>
        <a:spcBef>
          <a:spcPct val="0"/>
        </a:spcBef>
        <a:spcAft>
          <a:spcPct val="0"/>
        </a:spcAft>
        <a:defRPr sz="2400">
          <a:solidFill>
            <a:srgbClr val="000066"/>
          </a:solidFill>
          <a:latin typeface="Arial" pitchFamily="34" charset="0"/>
        </a:defRPr>
      </a:lvl5pPr>
      <a:lvl6pPr marL="457200" algn="l" rtl="0" fontAlgn="base">
        <a:lnSpc>
          <a:spcPts val="2600"/>
        </a:lnSpc>
        <a:spcBef>
          <a:spcPct val="0"/>
        </a:spcBef>
        <a:spcAft>
          <a:spcPct val="0"/>
        </a:spcAft>
        <a:defRPr sz="2400">
          <a:solidFill>
            <a:srgbClr val="000066"/>
          </a:solidFill>
          <a:latin typeface="Arial" pitchFamily="34" charset="0"/>
        </a:defRPr>
      </a:lvl6pPr>
      <a:lvl7pPr marL="914400" algn="l" rtl="0" fontAlgn="base">
        <a:lnSpc>
          <a:spcPts val="2600"/>
        </a:lnSpc>
        <a:spcBef>
          <a:spcPct val="0"/>
        </a:spcBef>
        <a:spcAft>
          <a:spcPct val="0"/>
        </a:spcAft>
        <a:defRPr sz="2400">
          <a:solidFill>
            <a:srgbClr val="000066"/>
          </a:solidFill>
          <a:latin typeface="Arial" pitchFamily="34" charset="0"/>
        </a:defRPr>
      </a:lvl7pPr>
      <a:lvl8pPr marL="1371600" algn="l" rtl="0" fontAlgn="base">
        <a:lnSpc>
          <a:spcPts val="2600"/>
        </a:lnSpc>
        <a:spcBef>
          <a:spcPct val="0"/>
        </a:spcBef>
        <a:spcAft>
          <a:spcPct val="0"/>
        </a:spcAft>
        <a:defRPr sz="2400">
          <a:solidFill>
            <a:srgbClr val="000066"/>
          </a:solidFill>
          <a:latin typeface="Arial" pitchFamily="34" charset="0"/>
        </a:defRPr>
      </a:lvl8pPr>
      <a:lvl9pPr marL="1828800" algn="l" rtl="0" fontAlgn="base">
        <a:lnSpc>
          <a:spcPts val="2600"/>
        </a:lnSpc>
        <a:spcBef>
          <a:spcPct val="0"/>
        </a:spcBef>
        <a:spcAft>
          <a:spcPct val="0"/>
        </a:spcAft>
        <a:defRPr sz="2400">
          <a:solidFill>
            <a:srgbClr val="000066"/>
          </a:solidFill>
          <a:latin typeface="Arial" pitchFamily="34" charset="0"/>
        </a:defRPr>
      </a:lvl9pPr>
    </p:titleStyle>
    <p:bodyStyle>
      <a:lvl1pPr marL="342900" indent="-342900" algn="l" rtl="0" eaLnBrk="0" fontAlgn="base" hangingPunct="0">
        <a:lnSpc>
          <a:spcPts val="2200"/>
        </a:lnSpc>
        <a:spcBef>
          <a:spcPct val="0"/>
        </a:spcBef>
        <a:spcAft>
          <a:spcPct val="25000"/>
        </a:spcAft>
        <a:defRPr sz="2000">
          <a:solidFill>
            <a:srgbClr val="000066"/>
          </a:solidFill>
          <a:latin typeface="+mn-lt"/>
          <a:ea typeface="+mn-ea"/>
          <a:cs typeface="+mn-cs"/>
        </a:defRPr>
      </a:lvl1pPr>
      <a:lvl2pPr marL="169863" indent="-168275" algn="l" rtl="0" eaLnBrk="0" fontAlgn="base" hangingPunct="0">
        <a:lnSpc>
          <a:spcPts val="2200"/>
        </a:lnSpc>
        <a:spcBef>
          <a:spcPct val="0"/>
        </a:spcBef>
        <a:spcAft>
          <a:spcPct val="25000"/>
        </a:spcAft>
        <a:buChar char="•"/>
        <a:defRPr sz="2000">
          <a:solidFill>
            <a:srgbClr val="000066"/>
          </a:solidFill>
          <a:latin typeface="+mn-lt"/>
        </a:defRPr>
      </a:lvl2pPr>
      <a:lvl3pPr marL="457200" indent="-171450" algn="l" rtl="0" eaLnBrk="0" fontAlgn="base" hangingPunct="0">
        <a:lnSpc>
          <a:spcPts val="2000"/>
        </a:lnSpc>
        <a:spcBef>
          <a:spcPct val="0"/>
        </a:spcBef>
        <a:spcAft>
          <a:spcPct val="25000"/>
        </a:spcAft>
        <a:buChar char="–"/>
        <a:defRPr>
          <a:solidFill>
            <a:srgbClr val="000066"/>
          </a:solidFill>
          <a:latin typeface="+mn-lt"/>
        </a:defRPr>
      </a:lvl3pPr>
      <a:lvl4pPr marL="742950" indent="-171450" algn="l" rtl="0" eaLnBrk="0" fontAlgn="base" hangingPunct="0">
        <a:lnSpc>
          <a:spcPts val="1800"/>
        </a:lnSpc>
        <a:spcBef>
          <a:spcPct val="0"/>
        </a:spcBef>
        <a:spcAft>
          <a:spcPct val="25000"/>
        </a:spcAft>
        <a:buChar char="•"/>
        <a:defRPr sz="1600">
          <a:solidFill>
            <a:srgbClr val="000066"/>
          </a:solidFill>
          <a:latin typeface="+mn-lt"/>
        </a:defRPr>
      </a:lvl4pPr>
      <a:lvl5pPr marL="1028700" indent="-171450" algn="l" rtl="0" eaLnBrk="0" fontAlgn="base" hangingPunct="0">
        <a:spcBef>
          <a:spcPct val="0"/>
        </a:spcBef>
        <a:spcAft>
          <a:spcPct val="25000"/>
        </a:spcAft>
        <a:buChar char="–"/>
        <a:defRPr sz="1200">
          <a:solidFill>
            <a:srgbClr val="000066"/>
          </a:solidFill>
          <a:latin typeface="+mn-lt"/>
        </a:defRPr>
      </a:lvl5pPr>
      <a:lvl6pPr marL="1485900" indent="-171450" algn="l" rtl="0" fontAlgn="base">
        <a:spcBef>
          <a:spcPct val="0"/>
        </a:spcBef>
        <a:spcAft>
          <a:spcPct val="25000"/>
        </a:spcAft>
        <a:buChar char="–"/>
        <a:defRPr sz="1200">
          <a:solidFill>
            <a:srgbClr val="000066"/>
          </a:solidFill>
          <a:latin typeface="+mn-lt"/>
        </a:defRPr>
      </a:lvl6pPr>
      <a:lvl7pPr marL="1943100" indent="-171450" algn="l" rtl="0" fontAlgn="base">
        <a:spcBef>
          <a:spcPct val="0"/>
        </a:spcBef>
        <a:spcAft>
          <a:spcPct val="25000"/>
        </a:spcAft>
        <a:buChar char="–"/>
        <a:defRPr sz="1200">
          <a:solidFill>
            <a:srgbClr val="000066"/>
          </a:solidFill>
          <a:latin typeface="+mn-lt"/>
        </a:defRPr>
      </a:lvl7pPr>
      <a:lvl8pPr marL="2400300" indent="-171450" algn="l" rtl="0" fontAlgn="base">
        <a:spcBef>
          <a:spcPct val="0"/>
        </a:spcBef>
        <a:spcAft>
          <a:spcPct val="25000"/>
        </a:spcAft>
        <a:buChar char="–"/>
        <a:defRPr sz="1200">
          <a:solidFill>
            <a:srgbClr val="000066"/>
          </a:solidFill>
          <a:latin typeface="+mn-lt"/>
        </a:defRPr>
      </a:lvl8pPr>
      <a:lvl9pPr marL="2857500" indent="-171450" algn="l" rtl="0" fontAlgn="base">
        <a:spcBef>
          <a:spcPct val="0"/>
        </a:spcBef>
        <a:spcAft>
          <a:spcPct val="25000"/>
        </a:spcAft>
        <a:buChar char="–"/>
        <a:defRPr sz="1200">
          <a:solidFill>
            <a:srgbClr val="000066"/>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bwMode="auto">
          <a:xfrm>
            <a:off x="358775" y="358775"/>
            <a:ext cx="8421688" cy="630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GB" altLang="fr-FR" smtClean="0"/>
              <a:t>Click to edit Master title style</a:t>
            </a:r>
          </a:p>
        </p:txBody>
      </p:sp>
      <p:sp>
        <p:nvSpPr>
          <p:cNvPr id="2051" name="Rectangle 3"/>
          <p:cNvSpPr>
            <a:spLocks noGrp="1" noChangeArrowheads="1"/>
          </p:cNvSpPr>
          <p:nvPr>
            <p:ph type="body" idx="1"/>
          </p:nvPr>
        </p:nvSpPr>
        <p:spPr bwMode="auto">
          <a:xfrm>
            <a:off x="358775" y="1258888"/>
            <a:ext cx="8421688" cy="5127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GB" altLang="fr-FR" smtClean="0"/>
              <a:t>Click to edit Master text styles</a:t>
            </a:r>
          </a:p>
          <a:p>
            <a:pPr lvl="1"/>
            <a:r>
              <a:rPr lang="en-GB" altLang="fr-FR" smtClean="0"/>
              <a:t>First level</a:t>
            </a:r>
          </a:p>
          <a:p>
            <a:pPr lvl="2"/>
            <a:r>
              <a:rPr lang="en-GB" altLang="fr-FR" smtClean="0"/>
              <a:t>Second level</a:t>
            </a:r>
          </a:p>
          <a:p>
            <a:pPr lvl="3"/>
            <a:r>
              <a:rPr lang="en-GB" altLang="fr-FR" smtClean="0"/>
              <a:t>Third level</a:t>
            </a:r>
          </a:p>
        </p:txBody>
      </p:sp>
      <p:sp>
        <p:nvSpPr>
          <p:cNvPr id="7173" name="Rectangle 5"/>
          <p:cNvSpPr>
            <a:spLocks noGrp="1" noChangeArrowheads="1"/>
          </p:cNvSpPr>
          <p:nvPr>
            <p:ph type="sldNum" sz="quarter" idx="4"/>
          </p:nvPr>
        </p:nvSpPr>
        <p:spPr bwMode="auto">
          <a:xfrm>
            <a:off x="358775" y="6548438"/>
            <a:ext cx="355600" cy="122237"/>
          </a:xfrm>
          <a:prstGeom prst="rect">
            <a:avLst/>
          </a:prstGeom>
          <a:noFill/>
          <a:ln w="12700">
            <a:noFill/>
            <a:miter lim="800000"/>
            <a:headEnd/>
            <a:tailEnd/>
          </a:ln>
          <a:effectLst/>
        </p:spPr>
        <p:txBody>
          <a:bodyPr vert="horz" wrap="square" lIns="0" tIns="0" rIns="0" bIns="0" numCol="1" anchor="b" anchorCtr="0" compatLnSpc="1">
            <a:prstTxWarp prst="textNoShape">
              <a:avLst/>
            </a:prstTxWarp>
            <a:spAutoFit/>
          </a:bodyPr>
          <a:lstStyle>
            <a:lvl1pPr>
              <a:defRPr sz="800">
                <a:solidFill>
                  <a:srgbClr val="000066"/>
                </a:solidFill>
              </a:defRPr>
            </a:lvl1pPr>
          </a:lstStyle>
          <a:p>
            <a:pPr>
              <a:defRPr/>
            </a:pPr>
            <a:fld id="{CB2A3C7D-1217-44E7-9E8E-D4960A3FCE60}" type="slidenum">
              <a:rPr lang="en-GB" altLang="en-GB"/>
              <a:pPr>
                <a:defRPr/>
              </a:pPr>
              <a:t>‹#›</a:t>
            </a:fld>
            <a:endParaRPr lang="en-GB" altLang="en-GB" dirty="0"/>
          </a:p>
        </p:txBody>
      </p:sp>
      <p:sp>
        <p:nvSpPr>
          <p:cNvPr id="2054" name="Legal Entity"/>
          <p:cNvSpPr txBox="1">
            <a:spLocks noChangeArrowheads="1"/>
          </p:cNvSpPr>
          <p:nvPr/>
        </p:nvSpPr>
        <p:spPr bwMode="auto">
          <a:xfrm>
            <a:off x="3106738" y="6519863"/>
            <a:ext cx="5657850" cy="122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r">
              <a:spcBef>
                <a:spcPct val="50000"/>
              </a:spcBef>
              <a:defRPr/>
            </a:pPr>
            <a:r>
              <a:rPr lang="en-GB" altLang="fr-FR" sz="800" dirty="0" smtClean="0">
                <a:solidFill>
                  <a:srgbClr val="000066"/>
                </a:solidFill>
              </a:rPr>
              <a:t> ©2013 Deloitte MCS Limited.  Private and confidential</a:t>
            </a:r>
          </a:p>
        </p:txBody>
      </p:sp>
      <p:grpSp>
        <p:nvGrpSpPr>
          <p:cNvPr id="2055" name="Group 26"/>
          <p:cNvGrpSpPr>
            <a:grpSpLocks/>
          </p:cNvGrpSpPr>
          <p:nvPr/>
        </p:nvGrpSpPr>
        <p:grpSpPr bwMode="auto">
          <a:xfrm>
            <a:off x="6642100" y="115888"/>
            <a:ext cx="2322513" cy="298450"/>
            <a:chOff x="6642100" y="115888"/>
            <a:chExt cx="2322513" cy="298450"/>
          </a:xfrm>
        </p:grpSpPr>
        <p:sp>
          <p:nvSpPr>
            <p:cNvPr id="2056" name="AutoShape 19"/>
            <p:cNvSpPr>
              <a:spLocks noChangeArrowheads="1"/>
            </p:cNvSpPr>
            <p:nvPr userDrawn="1"/>
          </p:nvSpPr>
          <p:spPr bwMode="gray">
            <a:xfrm>
              <a:off x="6646863" y="115888"/>
              <a:ext cx="431800" cy="215900"/>
            </a:xfrm>
            <a:prstGeom prst="chevron">
              <a:avLst>
                <a:gd name="adj" fmla="val 30343"/>
              </a:avLst>
            </a:prstGeom>
            <a:solidFill>
              <a:srgbClr val="002776"/>
            </a:solidFill>
            <a:ln>
              <a:noFill/>
            </a:ln>
            <a:extLst>
              <a:ext uri="{91240B29-F687-4F45-9708-019B960494DF}">
                <a14:hiddenLine xmlns:a14="http://schemas.microsoft.com/office/drawing/2010/main" w="28575" cap="rnd" algn="ctr">
                  <a:solidFill>
                    <a:srgbClr val="000000"/>
                  </a:solidFill>
                  <a:miter lim="800000"/>
                  <a:headEnd/>
                  <a:tailEnd/>
                </a14:hiddenLine>
              </a:ext>
            </a:extLst>
          </p:spPr>
          <p:txBody>
            <a:bodyPr wrap="none" lIns="72000" tIns="54000" rIns="0" bIns="54000" anchor="ctr"/>
            <a:lstStyle>
              <a:lvl1pPr defTabSz="1019175" eaLnBrk="0" hangingPunct="0">
                <a:defRPr>
                  <a:solidFill>
                    <a:schemeClr val="tx1"/>
                  </a:solidFill>
                  <a:latin typeface="Arial" pitchFamily="34" charset="0"/>
                  <a:cs typeface="Arial" pitchFamily="34" charset="0"/>
                </a:defRPr>
              </a:lvl1pPr>
              <a:lvl2pPr marL="742950" indent="-285750" defTabSz="1019175" eaLnBrk="0" hangingPunct="0">
                <a:defRPr>
                  <a:solidFill>
                    <a:schemeClr val="tx1"/>
                  </a:solidFill>
                  <a:latin typeface="Arial" pitchFamily="34" charset="0"/>
                  <a:cs typeface="Arial" pitchFamily="34" charset="0"/>
                </a:defRPr>
              </a:lvl2pPr>
              <a:lvl3pPr marL="1143000" indent="-228600" defTabSz="1019175" eaLnBrk="0" hangingPunct="0">
                <a:defRPr>
                  <a:solidFill>
                    <a:schemeClr val="tx1"/>
                  </a:solidFill>
                  <a:latin typeface="Arial" pitchFamily="34" charset="0"/>
                  <a:cs typeface="Arial" pitchFamily="34" charset="0"/>
                </a:defRPr>
              </a:lvl3pPr>
              <a:lvl4pPr marL="1600200" indent="-228600" defTabSz="1019175" eaLnBrk="0" hangingPunct="0">
                <a:defRPr>
                  <a:solidFill>
                    <a:schemeClr val="tx1"/>
                  </a:solidFill>
                  <a:latin typeface="Arial" pitchFamily="34" charset="0"/>
                  <a:cs typeface="Arial" pitchFamily="34" charset="0"/>
                </a:defRPr>
              </a:lvl4pPr>
              <a:lvl5pPr marL="2057400" indent="-228600" defTabSz="1019175" eaLnBrk="0" hangingPunct="0">
                <a:defRPr>
                  <a:solidFill>
                    <a:schemeClr val="tx1"/>
                  </a:solidFill>
                  <a:latin typeface="Arial" pitchFamily="34" charset="0"/>
                  <a:cs typeface="Arial" pitchFamily="34" charset="0"/>
                </a:defRPr>
              </a:lvl5pPr>
              <a:lvl6pPr marL="2514600" indent="-228600" defTabSz="1019175"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1019175"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1019175"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1019175"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lnSpc>
                  <a:spcPct val="110000"/>
                </a:lnSpc>
                <a:defRPr/>
              </a:pPr>
              <a:r>
                <a:rPr lang="en-GB" altLang="fr-FR" sz="1200" b="1" smtClean="0"/>
                <a:t>M</a:t>
              </a:r>
            </a:p>
          </p:txBody>
        </p:sp>
        <p:sp>
          <p:nvSpPr>
            <p:cNvPr id="2057" name="AutoShape 19"/>
            <p:cNvSpPr>
              <a:spLocks noChangeArrowheads="1"/>
            </p:cNvSpPr>
            <p:nvPr userDrawn="1"/>
          </p:nvSpPr>
          <p:spPr bwMode="gray">
            <a:xfrm>
              <a:off x="7024688" y="115888"/>
              <a:ext cx="431800" cy="215900"/>
            </a:xfrm>
            <a:prstGeom prst="chevron">
              <a:avLst>
                <a:gd name="adj" fmla="val 30343"/>
              </a:avLst>
            </a:prstGeom>
            <a:solidFill>
              <a:srgbClr val="0079A6"/>
            </a:solidFill>
            <a:ln>
              <a:noFill/>
            </a:ln>
            <a:extLst>
              <a:ext uri="{91240B29-F687-4F45-9708-019B960494DF}">
                <a14:hiddenLine xmlns:a14="http://schemas.microsoft.com/office/drawing/2010/main" w="28575" cap="rnd" algn="ctr">
                  <a:solidFill>
                    <a:srgbClr val="000000"/>
                  </a:solidFill>
                  <a:miter lim="800000"/>
                  <a:headEnd/>
                  <a:tailEnd/>
                </a14:hiddenLine>
              </a:ext>
            </a:extLst>
          </p:spPr>
          <p:txBody>
            <a:bodyPr wrap="none" lIns="180000" tIns="54000" rIns="144000" bIns="54000" anchor="ctr"/>
            <a:lstStyle>
              <a:lvl1pPr defTabSz="1019175" eaLnBrk="0" hangingPunct="0">
                <a:defRPr>
                  <a:solidFill>
                    <a:schemeClr val="tx1"/>
                  </a:solidFill>
                  <a:latin typeface="Arial" pitchFamily="34" charset="0"/>
                  <a:cs typeface="Arial" pitchFamily="34" charset="0"/>
                </a:defRPr>
              </a:lvl1pPr>
              <a:lvl2pPr marL="742950" indent="-285750" defTabSz="1019175" eaLnBrk="0" hangingPunct="0">
                <a:defRPr>
                  <a:solidFill>
                    <a:schemeClr val="tx1"/>
                  </a:solidFill>
                  <a:latin typeface="Arial" pitchFamily="34" charset="0"/>
                  <a:cs typeface="Arial" pitchFamily="34" charset="0"/>
                </a:defRPr>
              </a:lvl2pPr>
              <a:lvl3pPr marL="1143000" indent="-228600" defTabSz="1019175" eaLnBrk="0" hangingPunct="0">
                <a:defRPr>
                  <a:solidFill>
                    <a:schemeClr val="tx1"/>
                  </a:solidFill>
                  <a:latin typeface="Arial" pitchFamily="34" charset="0"/>
                  <a:cs typeface="Arial" pitchFamily="34" charset="0"/>
                </a:defRPr>
              </a:lvl3pPr>
              <a:lvl4pPr marL="1600200" indent="-228600" defTabSz="1019175" eaLnBrk="0" hangingPunct="0">
                <a:defRPr>
                  <a:solidFill>
                    <a:schemeClr val="tx1"/>
                  </a:solidFill>
                  <a:latin typeface="Arial" pitchFamily="34" charset="0"/>
                  <a:cs typeface="Arial" pitchFamily="34" charset="0"/>
                </a:defRPr>
              </a:lvl4pPr>
              <a:lvl5pPr marL="2057400" indent="-228600" defTabSz="1019175" eaLnBrk="0" hangingPunct="0">
                <a:defRPr>
                  <a:solidFill>
                    <a:schemeClr val="tx1"/>
                  </a:solidFill>
                  <a:latin typeface="Arial" pitchFamily="34" charset="0"/>
                  <a:cs typeface="Arial" pitchFamily="34" charset="0"/>
                </a:defRPr>
              </a:lvl5pPr>
              <a:lvl6pPr marL="2514600" indent="-228600" defTabSz="1019175"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1019175"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1019175"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1019175"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lnSpc>
                  <a:spcPct val="110000"/>
                </a:lnSpc>
                <a:defRPr/>
              </a:pPr>
              <a:r>
                <a:rPr lang="en-GB" altLang="fr-FR" sz="1200" b="1" smtClean="0"/>
                <a:t>CS1</a:t>
              </a:r>
            </a:p>
          </p:txBody>
        </p:sp>
        <p:sp>
          <p:nvSpPr>
            <p:cNvPr id="2058" name="AutoShape 19"/>
            <p:cNvSpPr>
              <a:spLocks noChangeArrowheads="1"/>
            </p:cNvSpPr>
            <p:nvPr userDrawn="1"/>
          </p:nvSpPr>
          <p:spPr bwMode="gray">
            <a:xfrm>
              <a:off x="7400925" y="115888"/>
              <a:ext cx="431800" cy="215900"/>
            </a:xfrm>
            <a:prstGeom prst="chevron">
              <a:avLst>
                <a:gd name="adj" fmla="val 30343"/>
              </a:avLst>
            </a:prstGeom>
            <a:solidFill>
              <a:srgbClr val="1462FF"/>
            </a:solidFill>
            <a:ln w="28575" cap="rnd" algn="ctr">
              <a:solidFill>
                <a:srgbClr val="92D400"/>
              </a:solidFill>
              <a:miter lim="800000"/>
              <a:headEnd/>
              <a:tailEnd/>
            </a:ln>
          </p:spPr>
          <p:txBody>
            <a:bodyPr wrap="none" lIns="180000" tIns="54000" rIns="144000" bIns="54000" anchor="ctr"/>
            <a:lstStyle>
              <a:lvl1pPr defTabSz="1019175" eaLnBrk="0" hangingPunct="0">
                <a:defRPr>
                  <a:solidFill>
                    <a:schemeClr val="tx1"/>
                  </a:solidFill>
                  <a:latin typeface="Arial" pitchFamily="34" charset="0"/>
                  <a:cs typeface="Arial" pitchFamily="34" charset="0"/>
                </a:defRPr>
              </a:lvl1pPr>
              <a:lvl2pPr marL="742950" indent="-285750" defTabSz="1019175" eaLnBrk="0" hangingPunct="0">
                <a:defRPr>
                  <a:solidFill>
                    <a:schemeClr val="tx1"/>
                  </a:solidFill>
                  <a:latin typeface="Arial" pitchFamily="34" charset="0"/>
                  <a:cs typeface="Arial" pitchFamily="34" charset="0"/>
                </a:defRPr>
              </a:lvl2pPr>
              <a:lvl3pPr marL="1143000" indent="-228600" defTabSz="1019175" eaLnBrk="0" hangingPunct="0">
                <a:defRPr>
                  <a:solidFill>
                    <a:schemeClr val="tx1"/>
                  </a:solidFill>
                  <a:latin typeface="Arial" pitchFamily="34" charset="0"/>
                  <a:cs typeface="Arial" pitchFamily="34" charset="0"/>
                </a:defRPr>
              </a:lvl3pPr>
              <a:lvl4pPr marL="1600200" indent="-228600" defTabSz="1019175" eaLnBrk="0" hangingPunct="0">
                <a:defRPr>
                  <a:solidFill>
                    <a:schemeClr val="tx1"/>
                  </a:solidFill>
                  <a:latin typeface="Arial" pitchFamily="34" charset="0"/>
                  <a:cs typeface="Arial" pitchFamily="34" charset="0"/>
                </a:defRPr>
              </a:lvl4pPr>
              <a:lvl5pPr marL="2057400" indent="-228600" defTabSz="1019175" eaLnBrk="0" hangingPunct="0">
                <a:defRPr>
                  <a:solidFill>
                    <a:schemeClr val="tx1"/>
                  </a:solidFill>
                  <a:latin typeface="Arial" pitchFamily="34" charset="0"/>
                  <a:cs typeface="Arial" pitchFamily="34" charset="0"/>
                </a:defRPr>
              </a:lvl5pPr>
              <a:lvl6pPr marL="2514600" indent="-228600" defTabSz="1019175"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1019175"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1019175"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1019175"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lnSpc>
                  <a:spcPct val="110000"/>
                </a:lnSpc>
                <a:defRPr/>
              </a:pPr>
              <a:r>
                <a:rPr lang="en-GB" altLang="fr-FR" sz="1200" b="1" smtClean="0"/>
                <a:t>CS2</a:t>
              </a:r>
            </a:p>
          </p:txBody>
        </p:sp>
        <p:sp>
          <p:nvSpPr>
            <p:cNvPr id="2059" name="AutoShape 19"/>
            <p:cNvSpPr>
              <a:spLocks noChangeArrowheads="1"/>
            </p:cNvSpPr>
            <p:nvPr userDrawn="1"/>
          </p:nvSpPr>
          <p:spPr bwMode="gray">
            <a:xfrm>
              <a:off x="7778750" y="115888"/>
              <a:ext cx="431800" cy="215900"/>
            </a:xfrm>
            <a:prstGeom prst="chevron">
              <a:avLst>
                <a:gd name="adj" fmla="val 30343"/>
              </a:avLst>
            </a:prstGeom>
            <a:solidFill>
              <a:srgbClr val="00A1DE"/>
            </a:solidFill>
            <a:ln>
              <a:noFill/>
            </a:ln>
            <a:extLst>
              <a:ext uri="{91240B29-F687-4F45-9708-019B960494DF}">
                <a14:hiddenLine xmlns:a14="http://schemas.microsoft.com/office/drawing/2010/main" w="12700" cap="rnd" algn="ctr">
                  <a:solidFill>
                    <a:srgbClr val="000000"/>
                  </a:solidFill>
                  <a:miter lim="800000"/>
                  <a:headEnd/>
                  <a:tailEnd/>
                </a14:hiddenLine>
              </a:ext>
            </a:extLst>
          </p:spPr>
          <p:txBody>
            <a:bodyPr wrap="none" lIns="180000" tIns="54000" rIns="144000" bIns="54000" anchor="ctr"/>
            <a:lstStyle>
              <a:lvl1pPr defTabSz="1019175" eaLnBrk="0" hangingPunct="0">
                <a:defRPr>
                  <a:solidFill>
                    <a:schemeClr val="tx1"/>
                  </a:solidFill>
                  <a:latin typeface="Arial" pitchFamily="34" charset="0"/>
                  <a:cs typeface="Arial" pitchFamily="34" charset="0"/>
                </a:defRPr>
              </a:lvl1pPr>
              <a:lvl2pPr marL="742950" indent="-285750" defTabSz="1019175" eaLnBrk="0" hangingPunct="0">
                <a:defRPr>
                  <a:solidFill>
                    <a:schemeClr val="tx1"/>
                  </a:solidFill>
                  <a:latin typeface="Arial" pitchFamily="34" charset="0"/>
                  <a:cs typeface="Arial" pitchFamily="34" charset="0"/>
                </a:defRPr>
              </a:lvl2pPr>
              <a:lvl3pPr marL="1143000" indent="-228600" defTabSz="1019175" eaLnBrk="0" hangingPunct="0">
                <a:defRPr>
                  <a:solidFill>
                    <a:schemeClr val="tx1"/>
                  </a:solidFill>
                  <a:latin typeface="Arial" pitchFamily="34" charset="0"/>
                  <a:cs typeface="Arial" pitchFamily="34" charset="0"/>
                </a:defRPr>
              </a:lvl3pPr>
              <a:lvl4pPr marL="1600200" indent="-228600" defTabSz="1019175" eaLnBrk="0" hangingPunct="0">
                <a:defRPr>
                  <a:solidFill>
                    <a:schemeClr val="tx1"/>
                  </a:solidFill>
                  <a:latin typeface="Arial" pitchFamily="34" charset="0"/>
                  <a:cs typeface="Arial" pitchFamily="34" charset="0"/>
                </a:defRPr>
              </a:lvl4pPr>
              <a:lvl5pPr marL="2057400" indent="-228600" defTabSz="1019175" eaLnBrk="0" hangingPunct="0">
                <a:defRPr>
                  <a:solidFill>
                    <a:schemeClr val="tx1"/>
                  </a:solidFill>
                  <a:latin typeface="Arial" pitchFamily="34" charset="0"/>
                  <a:cs typeface="Arial" pitchFamily="34" charset="0"/>
                </a:defRPr>
              </a:lvl5pPr>
              <a:lvl6pPr marL="2514600" indent="-228600" defTabSz="1019175"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1019175"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1019175"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1019175"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lnSpc>
                  <a:spcPct val="110000"/>
                </a:lnSpc>
                <a:defRPr/>
              </a:pPr>
              <a:r>
                <a:rPr lang="en-GB" altLang="fr-FR" sz="1200" b="1" smtClean="0"/>
                <a:t>FS1</a:t>
              </a:r>
            </a:p>
          </p:txBody>
        </p:sp>
        <p:sp>
          <p:nvSpPr>
            <p:cNvPr id="2060" name="AutoShape 19"/>
            <p:cNvSpPr>
              <a:spLocks noChangeArrowheads="1"/>
            </p:cNvSpPr>
            <p:nvPr userDrawn="1"/>
          </p:nvSpPr>
          <p:spPr bwMode="gray">
            <a:xfrm>
              <a:off x="8154988" y="115888"/>
              <a:ext cx="433387" cy="215900"/>
            </a:xfrm>
            <a:prstGeom prst="chevron">
              <a:avLst>
                <a:gd name="adj" fmla="val 30454"/>
              </a:avLst>
            </a:prstGeom>
            <a:solidFill>
              <a:srgbClr val="72C7E7"/>
            </a:solidFill>
            <a:ln>
              <a:noFill/>
            </a:ln>
            <a:extLst>
              <a:ext uri="{91240B29-F687-4F45-9708-019B960494DF}">
                <a14:hiddenLine xmlns:a14="http://schemas.microsoft.com/office/drawing/2010/main" w="12700" cap="rnd" algn="ctr">
                  <a:solidFill>
                    <a:srgbClr val="000000"/>
                  </a:solidFill>
                  <a:miter lim="800000"/>
                  <a:headEnd/>
                  <a:tailEnd/>
                </a14:hiddenLine>
              </a:ext>
            </a:extLst>
          </p:spPr>
          <p:txBody>
            <a:bodyPr wrap="none" lIns="180000" tIns="54000" rIns="144000" bIns="54000" anchor="ctr"/>
            <a:lstStyle>
              <a:lvl1pPr defTabSz="1019175" eaLnBrk="0" hangingPunct="0">
                <a:defRPr>
                  <a:solidFill>
                    <a:schemeClr val="tx1"/>
                  </a:solidFill>
                  <a:latin typeface="Arial" pitchFamily="34" charset="0"/>
                  <a:cs typeface="Arial" pitchFamily="34" charset="0"/>
                </a:defRPr>
              </a:lvl1pPr>
              <a:lvl2pPr marL="742950" indent="-285750" defTabSz="1019175" eaLnBrk="0" hangingPunct="0">
                <a:defRPr>
                  <a:solidFill>
                    <a:schemeClr val="tx1"/>
                  </a:solidFill>
                  <a:latin typeface="Arial" pitchFamily="34" charset="0"/>
                  <a:cs typeface="Arial" pitchFamily="34" charset="0"/>
                </a:defRPr>
              </a:lvl2pPr>
              <a:lvl3pPr marL="1143000" indent="-228600" defTabSz="1019175" eaLnBrk="0" hangingPunct="0">
                <a:defRPr>
                  <a:solidFill>
                    <a:schemeClr val="tx1"/>
                  </a:solidFill>
                  <a:latin typeface="Arial" pitchFamily="34" charset="0"/>
                  <a:cs typeface="Arial" pitchFamily="34" charset="0"/>
                </a:defRPr>
              </a:lvl3pPr>
              <a:lvl4pPr marL="1600200" indent="-228600" defTabSz="1019175" eaLnBrk="0" hangingPunct="0">
                <a:defRPr>
                  <a:solidFill>
                    <a:schemeClr val="tx1"/>
                  </a:solidFill>
                  <a:latin typeface="Arial" pitchFamily="34" charset="0"/>
                  <a:cs typeface="Arial" pitchFamily="34" charset="0"/>
                </a:defRPr>
              </a:lvl4pPr>
              <a:lvl5pPr marL="2057400" indent="-228600" defTabSz="1019175" eaLnBrk="0" hangingPunct="0">
                <a:defRPr>
                  <a:solidFill>
                    <a:schemeClr val="tx1"/>
                  </a:solidFill>
                  <a:latin typeface="Arial" pitchFamily="34" charset="0"/>
                  <a:cs typeface="Arial" pitchFamily="34" charset="0"/>
                </a:defRPr>
              </a:lvl5pPr>
              <a:lvl6pPr marL="2514600" indent="-228600" defTabSz="1019175"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1019175"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1019175"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1019175"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lnSpc>
                  <a:spcPct val="110000"/>
                </a:lnSpc>
                <a:defRPr/>
              </a:pPr>
              <a:r>
                <a:rPr lang="en-GB" altLang="fr-FR" sz="1200" b="1" smtClean="0"/>
                <a:t>FS2</a:t>
              </a:r>
            </a:p>
          </p:txBody>
        </p:sp>
        <p:sp>
          <p:nvSpPr>
            <p:cNvPr id="2061" name="AutoShape 19"/>
            <p:cNvSpPr>
              <a:spLocks noChangeArrowheads="1"/>
            </p:cNvSpPr>
            <p:nvPr userDrawn="1"/>
          </p:nvSpPr>
          <p:spPr bwMode="gray">
            <a:xfrm>
              <a:off x="8532813" y="115888"/>
              <a:ext cx="431800" cy="215900"/>
            </a:xfrm>
            <a:prstGeom prst="chevron">
              <a:avLst>
                <a:gd name="adj" fmla="val 30343"/>
              </a:avLst>
            </a:prstGeom>
            <a:solidFill>
              <a:srgbClr val="52D0FF"/>
            </a:solidFill>
            <a:ln>
              <a:noFill/>
            </a:ln>
            <a:extLst>
              <a:ext uri="{91240B29-F687-4F45-9708-019B960494DF}">
                <a14:hiddenLine xmlns:a14="http://schemas.microsoft.com/office/drawing/2010/main" w="12700" cap="rnd" algn="ctr">
                  <a:solidFill>
                    <a:srgbClr val="000000"/>
                  </a:solidFill>
                  <a:miter lim="800000"/>
                  <a:headEnd/>
                  <a:tailEnd/>
                </a14:hiddenLine>
              </a:ext>
            </a:extLst>
          </p:spPr>
          <p:txBody>
            <a:bodyPr wrap="none" lIns="180000" tIns="54000" rIns="144000" bIns="54000" anchor="ctr"/>
            <a:lstStyle>
              <a:lvl1pPr defTabSz="1019175" eaLnBrk="0" hangingPunct="0">
                <a:defRPr>
                  <a:solidFill>
                    <a:schemeClr val="tx1"/>
                  </a:solidFill>
                  <a:latin typeface="Arial" pitchFamily="34" charset="0"/>
                  <a:cs typeface="Arial" pitchFamily="34" charset="0"/>
                </a:defRPr>
              </a:lvl1pPr>
              <a:lvl2pPr marL="742950" indent="-285750" defTabSz="1019175" eaLnBrk="0" hangingPunct="0">
                <a:defRPr>
                  <a:solidFill>
                    <a:schemeClr val="tx1"/>
                  </a:solidFill>
                  <a:latin typeface="Arial" pitchFamily="34" charset="0"/>
                  <a:cs typeface="Arial" pitchFamily="34" charset="0"/>
                </a:defRPr>
              </a:lvl2pPr>
              <a:lvl3pPr marL="1143000" indent="-228600" defTabSz="1019175" eaLnBrk="0" hangingPunct="0">
                <a:defRPr>
                  <a:solidFill>
                    <a:schemeClr val="tx1"/>
                  </a:solidFill>
                  <a:latin typeface="Arial" pitchFamily="34" charset="0"/>
                  <a:cs typeface="Arial" pitchFamily="34" charset="0"/>
                </a:defRPr>
              </a:lvl3pPr>
              <a:lvl4pPr marL="1600200" indent="-228600" defTabSz="1019175" eaLnBrk="0" hangingPunct="0">
                <a:defRPr>
                  <a:solidFill>
                    <a:schemeClr val="tx1"/>
                  </a:solidFill>
                  <a:latin typeface="Arial" pitchFamily="34" charset="0"/>
                  <a:cs typeface="Arial" pitchFamily="34" charset="0"/>
                </a:defRPr>
              </a:lvl4pPr>
              <a:lvl5pPr marL="2057400" indent="-228600" defTabSz="1019175" eaLnBrk="0" hangingPunct="0">
                <a:defRPr>
                  <a:solidFill>
                    <a:schemeClr val="tx1"/>
                  </a:solidFill>
                  <a:latin typeface="Arial" pitchFamily="34" charset="0"/>
                  <a:cs typeface="Arial" pitchFamily="34" charset="0"/>
                </a:defRPr>
              </a:lvl5pPr>
              <a:lvl6pPr marL="2514600" indent="-228600" defTabSz="1019175"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1019175"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1019175"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1019175"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lnSpc>
                  <a:spcPct val="110000"/>
                </a:lnSpc>
                <a:defRPr/>
              </a:pPr>
              <a:r>
                <a:rPr lang="en-GB" altLang="fr-FR" sz="1200" b="1" smtClean="0"/>
                <a:t>W</a:t>
              </a:r>
            </a:p>
          </p:txBody>
        </p:sp>
        <p:sp>
          <p:nvSpPr>
            <p:cNvPr id="2062" name="Rectangle 14"/>
            <p:cNvSpPr>
              <a:spLocks noChangeArrowheads="1"/>
            </p:cNvSpPr>
            <p:nvPr userDrawn="1"/>
          </p:nvSpPr>
          <p:spPr bwMode="auto">
            <a:xfrm>
              <a:off x="6642100" y="342900"/>
              <a:ext cx="371475" cy="71438"/>
            </a:xfrm>
            <a:prstGeom prst="rect">
              <a:avLst/>
            </a:prstGeom>
            <a:solidFill>
              <a:srgbClr val="3C8A2E"/>
            </a:solidFill>
            <a:ln>
              <a:noFill/>
            </a:ln>
            <a:extLst>
              <a:ext uri="{91240B29-F687-4F45-9708-019B960494DF}">
                <a14:hiddenLine xmlns:a14="http://schemas.microsoft.com/office/drawing/2010/main" w="28575" algn="ctr">
                  <a:solidFill>
                    <a:srgbClr val="000000"/>
                  </a:solidFill>
                  <a:round/>
                  <a:headEnd/>
                  <a:tailEnd/>
                </a14:hiddenLine>
              </a:ext>
            </a:extLst>
          </p:spPr>
          <p:txBody>
            <a:bodyPr lIns="36000" tIns="0" rIns="36000" bIns="0" anchorCtr="1"/>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defRPr/>
              </a:pPr>
              <a:r>
                <a:rPr lang="en-GB" altLang="fr-FR" sz="500" b="1" smtClean="0"/>
                <a:t>DAY 1</a:t>
              </a:r>
            </a:p>
          </p:txBody>
        </p:sp>
        <p:sp>
          <p:nvSpPr>
            <p:cNvPr id="2063" name="Rectangle 15"/>
            <p:cNvSpPr>
              <a:spLocks noChangeArrowheads="1"/>
            </p:cNvSpPr>
            <p:nvPr userDrawn="1"/>
          </p:nvSpPr>
          <p:spPr bwMode="auto">
            <a:xfrm>
              <a:off x="7018338" y="342900"/>
              <a:ext cx="749300" cy="71438"/>
            </a:xfrm>
            <a:prstGeom prst="rect">
              <a:avLst/>
            </a:prstGeom>
            <a:solidFill>
              <a:srgbClr val="3C8A2E"/>
            </a:solidFill>
            <a:ln w="28575" algn="ctr">
              <a:solidFill>
                <a:srgbClr val="92D400"/>
              </a:solidFill>
              <a:round/>
              <a:headEnd/>
              <a:tailEnd/>
            </a:ln>
          </p:spPr>
          <p:txBody>
            <a:bodyPr lIns="36000" tIns="0" rIns="36000" bIns="0" anchorCtr="1"/>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defRPr/>
              </a:pPr>
              <a:r>
                <a:rPr lang="en-GB" altLang="fr-FR" sz="500" b="1" smtClean="0"/>
                <a:t>DAY 2</a:t>
              </a:r>
            </a:p>
          </p:txBody>
        </p:sp>
        <p:sp>
          <p:nvSpPr>
            <p:cNvPr id="2064" name="Rectangle 16"/>
            <p:cNvSpPr>
              <a:spLocks noChangeArrowheads="1"/>
            </p:cNvSpPr>
            <p:nvPr userDrawn="1"/>
          </p:nvSpPr>
          <p:spPr bwMode="auto">
            <a:xfrm>
              <a:off x="7775575" y="342900"/>
              <a:ext cx="369888" cy="71438"/>
            </a:xfrm>
            <a:prstGeom prst="rect">
              <a:avLst/>
            </a:prstGeom>
            <a:solidFill>
              <a:srgbClr val="3C8A2E"/>
            </a:solidFill>
            <a:ln>
              <a:noFill/>
            </a:ln>
            <a:extLst>
              <a:ext uri="{91240B29-F687-4F45-9708-019B960494DF}">
                <a14:hiddenLine xmlns:a14="http://schemas.microsoft.com/office/drawing/2010/main" w="9525" algn="ctr">
                  <a:solidFill>
                    <a:srgbClr val="000000"/>
                  </a:solidFill>
                  <a:round/>
                  <a:headEnd/>
                  <a:tailEnd/>
                </a14:hiddenLine>
              </a:ext>
            </a:extLst>
          </p:spPr>
          <p:txBody>
            <a:bodyPr lIns="36000" tIns="0" rIns="36000" bIns="0" anchorCtr="1"/>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defRPr/>
              </a:pPr>
              <a:r>
                <a:rPr lang="en-GB" altLang="fr-FR" sz="500" b="1" smtClean="0"/>
                <a:t>DAY 3</a:t>
              </a:r>
            </a:p>
          </p:txBody>
        </p:sp>
        <p:sp>
          <p:nvSpPr>
            <p:cNvPr id="2065" name="Rectangle 17"/>
            <p:cNvSpPr>
              <a:spLocks noChangeArrowheads="1"/>
            </p:cNvSpPr>
            <p:nvPr userDrawn="1"/>
          </p:nvSpPr>
          <p:spPr bwMode="auto">
            <a:xfrm>
              <a:off x="8153400" y="341313"/>
              <a:ext cx="746125" cy="73025"/>
            </a:xfrm>
            <a:prstGeom prst="rect">
              <a:avLst/>
            </a:prstGeom>
            <a:solidFill>
              <a:srgbClr val="3C8A2E"/>
            </a:solidFill>
            <a:ln>
              <a:noFill/>
            </a:ln>
            <a:extLst>
              <a:ext uri="{91240B29-F687-4F45-9708-019B960494DF}">
                <a14:hiddenLine xmlns:a14="http://schemas.microsoft.com/office/drawing/2010/main" w="9525" algn="ctr">
                  <a:solidFill>
                    <a:srgbClr val="000000"/>
                  </a:solidFill>
                  <a:round/>
                  <a:headEnd/>
                  <a:tailEnd/>
                </a14:hiddenLine>
              </a:ext>
            </a:extLst>
          </p:spPr>
          <p:txBody>
            <a:bodyPr lIns="36000" tIns="0" rIns="36000" bIns="0" anchorCtr="1"/>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defRPr/>
              </a:pPr>
              <a:r>
                <a:rPr lang="en-GB" altLang="fr-FR" sz="500" b="1" smtClean="0"/>
                <a:t>DAY 4</a:t>
              </a:r>
            </a:p>
          </p:txBody>
        </p:sp>
      </p:grpSp>
    </p:spTree>
  </p:cSld>
  <p:clrMap bg1="dk2" tx1="lt1" bg2="dk1" tx2="lt2" accent1="accent1" accent2="accent2" accent3="accent3" accent4="accent4" accent5="accent5" accent6="accent6" hlink="hlink" folHlink="folHlink"/>
  <p:sldLayoutIdLst>
    <p:sldLayoutId id="2147484899" r:id="rId1"/>
    <p:sldLayoutId id="2147484842" r:id="rId2"/>
    <p:sldLayoutId id="2147484843" r:id="rId3"/>
    <p:sldLayoutId id="2147484844" r:id="rId4"/>
    <p:sldLayoutId id="2147484845" r:id="rId5"/>
    <p:sldLayoutId id="2147484846" r:id="rId6"/>
    <p:sldLayoutId id="2147484847" r:id="rId7"/>
    <p:sldLayoutId id="2147484848" r:id="rId8"/>
    <p:sldLayoutId id="2147484849" r:id="rId9"/>
    <p:sldLayoutId id="2147484850" r:id="rId10"/>
    <p:sldLayoutId id="2147484851" r:id="rId11"/>
    <p:sldLayoutId id="2147484852" r:id="rId12"/>
    <p:sldLayoutId id="2147484959" r:id="rId13"/>
  </p:sldLayoutIdLst>
  <p:hf hdr="0" dt="0"/>
  <p:txStyles>
    <p:titleStyle>
      <a:lvl1pPr algn="l" rtl="0" eaLnBrk="0" fontAlgn="base" hangingPunct="0">
        <a:lnSpc>
          <a:spcPts val="2600"/>
        </a:lnSpc>
        <a:spcBef>
          <a:spcPct val="0"/>
        </a:spcBef>
        <a:spcAft>
          <a:spcPct val="0"/>
        </a:spcAft>
        <a:defRPr sz="2400">
          <a:solidFill>
            <a:srgbClr val="000066"/>
          </a:solidFill>
          <a:latin typeface="+mj-lt"/>
          <a:ea typeface="+mj-ea"/>
          <a:cs typeface="+mj-cs"/>
        </a:defRPr>
      </a:lvl1pPr>
      <a:lvl2pPr algn="l" rtl="0" eaLnBrk="0" fontAlgn="base" hangingPunct="0">
        <a:lnSpc>
          <a:spcPts val="2600"/>
        </a:lnSpc>
        <a:spcBef>
          <a:spcPct val="0"/>
        </a:spcBef>
        <a:spcAft>
          <a:spcPct val="0"/>
        </a:spcAft>
        <a:defRPr sz="2400">
          <a:solidFill>
            <a:srgbClr val="000066"/>
          </a:solidFill>
          <a:latin typeface="Arial" pitchFamily="34" charset="0"/>
        </a:defRPr>
      </a:lvl2pPr>
      <a:lvl3pPr algn="l" rtl="0" eaLnBrk="0" fontAlgn="base" hangingPunct="0">
        <a:lnSpc>
          <a:spcPts val="2600"/>
        </a:lnSpc>
        <a:spcBef>
          <a:spcPct val="0"/>
        </a:spcBef>
        <a:spcAft>
          <a:spcPct val="0"/>
        </a:spcAft>
        <a:defRPr sz="2400">
          <a:solidFill>
            <a:srgbClr val="000066"/>
          </a:solidFill>
          <a:latin typeface="Arial" pitchFamily="34" charset="0"/>
        </a:defRPr>
      </a:lvl3pPr>
      <a:lvl4pPr algn="l" rtl="0" eaLnBrk="0" fontAlgn="base" hangingPunct="0">
        <a:lnSpc>
          <a:spcPts val="2600"/>
        </a:lnSpc>
        <a:spcBef>
          <a:spcPct val="0"/>
        </a:spcBef>
        <a:spcAft>
          <a:spcPct val="0"/>
        </a:spcAft>
        <a:defRPr sz="2400">
          <a:solidFill>
            <a:srgbClr val="000066"/>
          </a:solidFill>
          <a:latin typeface="Arial" pitchFamily="34" charset="0"/>
        </a:defRPr>
      </a:lvl4pPr>
      <a:lvl5pPr algn="l" rtl="0" eaLnBrk="0" fontAlgn="base" hangingPunct="0">
        <a:lnSpc>
          <a:spcPts val="2600"/>
        </a:lnSpc>
        <a:spcBef>
          <a:spcPct val="0"/>
        </a:spcBef>
        <a:spcAft>
          <a:spcPct val="0"/>
        </a:spcAft>
        <a:defRPr sz="2400">
          <a:solidFill>
            <a:srgbClr val="000066"/>
          </a:solidFill>
          <a:latin typeface="Arial" pitchFamily="34" charset="0"/>
        </a:defRPr>
      </a:lvl5pPr>
      <a:lvl6pPr marL="457200" algn="l" rtl="0" fontAlgn="base">
        <a:lnSpc>
          <a:spcPts val="2600"/>
        </a:lnSpc>
        <a:spcBef>
          <a:spcPct val="0"/>
        </a:spcBef>
        <a:spcAft>
          <a:spcPct val="0"/>
        </a:spcAft>
        <a:defRPr sz="2400">
          <a:solidFill>
            <a:srgbClr val="000066"/>
          </a:solidFill>
          <a:latin typeface="Arial" pitchFamily="34" charset="0"/>
        </a:defRPr>
      </a:lvl6pPr>
      <a:lvl7pPr marL="914400" algn="l" rtl="0" fontAlgn="base">
        <a:lnSpc>
          <a:spcPts val="2600"/>
        </a:lnSpc>
        <a:spcBef>
          <a:spcPct val="0"/>
        </a:spcBef>
        <a:spcAft>
          <a:spcPct val="0"/>
        </a:spcAft>
        <a:defRPr sz="2400">
          <a:solidFill>
            <a:srgbClr val="000066"/>
          </a:solidFill>
          <a:latin typeface="Arial" pitchFamily="34" charset="0"/>
        </a:defRPr>
      </a:lvl7pPr>
      <a:lvl8pPr marL="1371600" algn="l" rtl="0" fontAlgn="base">
        <a:lnSpc>
          <a:spcPts val="2600"/>
        </a:lnSpc>
        <a:spcBef>
          <a:spcPct val="0"/>
        </a:spcBef>
        <a:spcAft>
          <a:spcPct val="0"/>
        </a:spcAft>
        <a:defRPr sz="2400">
          <a:solidFill>
            <a:srgbClr val="000066"/>
          </a:solidFill>
          <a:latin typeface="Arial" pitchFamily="34" charset="0"/>
        </a:defRPr>
      </a:lvl8pPr>
      <a:lvl9pPr marL="1828800" algn="l" rtl="0" fontAlgn="base">
        <a:lnSpc>
          <a:spcPts val="2600"/>
        </a:lnSpc>
        <a:spcBef>
          <a:spcPct val="0"/>
        </a:spcBef>
        <a:spcAft>
          <a:spcPct val="0"/>
        </a:spcAft>
        <a:defRPr sz="2400">
          <a:solidFill>
            <a:srgbClr val="000066"/>
          </a:solidFill>
          <a:latin typeface="Arial" pitchFamily="34" charset="0"/>
        </a:defRPr>
      </a:lvl9pPr>
    </p:titleStyle>
    <p:bodyStyle>
      <a:lvl1pPr marL="342900" indent="-342900" algn="l" rtl="0" eaLnBrk="0" fontAlgn="base" hangingPunct="0">
        <a:lnSpc>
          <a:spcPts val="2200"/>
        </a:lnSpc>
        <a:spcBef>
          <a:spcPct val="0"/>
        </a:spcBef>
        <a:spcAft>
          <a:spcPct val="25000"/>
        </a:spcAft>
        <a:defRPr sz="2000">
          <a:solidFill>
            <a:srgbClr val="000066"/>
          </a:solidFill>
          <a:latin typeface="+mn-lt"/>
          <a:ea typeface="+mn-ea"/>
          <a:cs typeface="+mn-cs"/>
        </a:defRPr>
      </a:lvl1pPr>
      <a:lvl2pPr marL="169863" indent="-168275" algn="l" rtl="0" eaLnBrk="0" fontAlgn="base" hangingPunct="0">
        <a:lnSpc>
          <a:spcPts val="2200"/>
        </a:lnSpc>
        <a:spcBef>
          <a:spcPct val="0"/>
        </a:spcBef>
        <a:spcAft>
          <a:spcPct val="25000"/>
        </a:spcAft>
        <a:buChar char="•"/>
        <a:defRPr sz="2000">
          <a:solidFill>
            <a:srgbClr val="000066"/>
          </a:solidFill>
          <a:latin typeface="+mn-lt"/>
        </a:defRPr>
      </a:lvl2pPr>
      <a:lvl3pPr marL="457200" indent="-171450" algn="l" rtl="0" eaLnBrk="0" fontAlgn="base" hangingPunct="0">
        <a:lnSpc>
          <a:spcPts val="2000"/>
        </a:lnSpc>
        <a:spcBef>
          <a:spcPct val="0"/>
        </a:spcBef>
        <a:spcAft>
          <a:spcPct val="25000"/>
        </a:spcAft>
        <a:buChar char="–"/>
        <a:defRPr>
          <a:solidFill>
            <a:srgbClr val="000066"/>
          </a:solidFill>
          <a:latin typeface="+mn-lt"/>
        </a:defRPr>
      </a:lvl3pPr>
      <a:lvl4pPr marL="742950" indent="-171450" algn="l" rtl="0" eaLnBrk="0" fontAlgn="base" hangingPunct="0">
        <a:lnSpc>
          <a:spcPts val="1800"/>
        </a:lnSpc>
        <a:spcBef>
          <a:spcPct val="0"/>
        </a:spcBef>
        <a:spcAft>
          <a:spcPct val="25000"/>
        </a:spcAft>
        <a:buChar char="•"/>
        <a:defRPr sz="1600">
          <a:solidFill>
            <a:srgbClr val="000066"/>
          </a:solidFill>
          <a:latin typeface="+mn-lt"/>
        </a:defRPr>
      </a:lvl4pPr>
      <a:lvl5pPr marL="1028700" indent="-171450" algn="l" rtl="0" eaLnBrk="0" fontAlgn="base" hangingPunct="0">
        <a:spcBef>
          <a:spcPct val="0"/>
        </a:spcBef>
        <a:spcAft>
          <a:spcPct val="25000"/>
        </a:spcAft>
        <a:buChar char="–"/>
        <a:defRPr sz="1200">
          <a:solidFill>
            <a:srgbClr val="000066"/>
          </a:solidFill>
          <a:latin typeface="+mn-lt"/>
        </a:defRPr>
      </a:lvl5pPr>
      <a:lvl6pPr marL="1485900" indent="-171450" algn="l" rtl="0" fontAlgn="base">
        <a:spcBef>
          <a:spcPct val="0"/>
        </a:spcBef>
        <a:spcAft>
          <a:spcPct val="25000"/>
        </a:spcAft>
        <a:buChar char="–"/>
        <a:defRPr sz="1200">
          <a:solidFill>
            <a:srgbClr val="000066"/>
          </a:solidFill>
          <a:latin typeface="+mn-lt"/>
        </a:defRPr>
      </a:lvl6pPr>
      <a:lvl7pPr marL="1943100" indent="-171450" algn="l" rtl="0" fontAlgn="base">
        <a:spcBef>
          <a:spcPct val="0"/>
        </a:spcBef>
        <a:spcAft>
          <a:spcPct val="25000"/>
        </a:spcAft>
        <a:buChar char="–"/>
        <a:defRPr sz="1200">
          <a:solidFill>
            <a:srgbClr val="000066"/>
          </a:solidFill>
          <a:latin typeface="+mn-lt"/>
        </a:defRPr>
      </a:lvl7pPr>
      <a:lvl8pPr marL="2400300" indent="-171450" algn="l" rtl="0" fontAlgn="base">
        <a:spcBef>
          <a:spcPct val="0"/>
        </a:spcBef>
        <a:spcAft>
          <a:spcPct val="25000"/>
        </a:spcAft>
        <a:buChar char="–"/>
        <a:defRPr sz="1200">
          <a:solidFill>
            <a:srgbClr val="000066"/>
          </a:solidFill>
          <a:latin typeface="+mn-lt"/>
        </a:defRPr>
      </a:lvl8pPr>
      <a:lvl9pPr marL="2857500" indent="-171450" algn="l" rtl="0" fontAlgn="base">
        <a:spcBef>
          <a:spcPct val="0"/>
        </a:spcBef>
        <a:spcAft>
          <a:spcPct val="25000"/>
        </a:spcAft>
        <a:buChar char="–"/>
        <a:defRPr sz="1200">
          <a:solidFill>
            <a:srgbClr val="000066"/>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4099" name="Rectangle 2"/>
          <p:cNvSpPr>
            <a:spLocks noGrp="1" noChangeArrowheads="1"/>
          </p:cNvSpPr>
          <p:nvPr>
            <p:ph type="title"/>
          </p:nvPr>
        </p:nvSpPr>
        <p:spPr bwMode="auto">
          <a:xfrm>
            <a:off x="358775" y="358775"/>
            <a:ext cx="8421688" cy="630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GB" altLang="fr-FR" smtClean="0"/>
              <a:t>Click to edit Master title style</a:t>
            </a:r>
          </a:p>
        </p:txBody>
      </p:sp>
      <p:sp>
        <p:nvSpPr>
          <p:cNvPr id="4100" name="Rectangle 3"/>
          <p:cNvSpPr>
            <a:spLocks noGrp="1" noChangeArrowheads="1"/>
          </p:cNvSpPr>
          <p:nvPr>
            <p:ph type="body" idx="1"/>
          </p:nvPr>
        </p:nvSpPr>
        <p:spPr bwMode="auto">
          <a:xfrm>
            <a:off x="358775" y="1258888"/>
            <a:ext cx="8421688" cy="5127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GB" altLang="fr-FR" smtClean="0"/>
              <a:t>Click to edit Master text styles</a:t>
            </a:r>
          </a:p>
          <a:p>
            <a:pPr lvl="1"/>
            <a:r>
              <a:rPr lang="en-GB" altLang="fr-FR" smtClean="0"/>
              <a:t>First level</a:t>
            </a:r>
          </a:p>
          <a:p>
            <a:pPr lvl="2"/>
            <a:r>
              <a:rPr lang="en-GB" altLang="fr-FR" smtClean="0"/>
              <a:t>Second level</a:t>
            </a:r>
          </a:p>
          <a:p>
            <a:pPr lvl="3"/>
            <a:r>
              <a:rPr lang="en-GB" altLang="fr-FR" smtClean="0"/>
              <a:t>Third level</a:t>
            </a:r>
          </a:p>
        </p:txBody>
      </p:sp>
      <p:sp>
        <p:nvSpPr>
          <p:cNvPr id="7172" name="Rectangle 4"/>
          <p:cNvSpPr>
            <a:spLocks noGrp="1" noChangeArrowheads="1"/>
          </p:cNvSpPr>
          <p:nvPr>
            <p:ph type="ftr" sz="quarter" idx="3"/>
          </p:nvPr>
        </p:nvSpPr>
        <p:spPr bwMode="auto">
          <a:xfrm>
            <a:off x="723900" y="6548438"/>
            <a:ext cx="5243513" cy="122237"/>
          </a:xfrm>
          <a:prstGeom prst="rect">
            <a:avLst/>
          </a:prstGeom>
          <a:noFill/>
          <a:ln w="12700">
            <a:noFill/>
            <a:miter lim="800000"/>
            <a:headEnd/>
            <a:tailEnd/>
          </a:ln>
          <a:effectLst/>
        </p:spPr>
        <p:txBody>
          <a:bodyPr vert="horz" wrap="square" lIns="0" tIns="0" rIns="0" bIns="0" numCol="1" anchor="b" anchorCtr="0" compatLnSpc="1">
            <a:prstTxWarp prst="textNoShape">
              <a:avLst/>
            </a:prstTxWarp>
            <a:spAutoFit/>
          </a:bodyPr>
          <a:lstStyle>
            <a:lvl1pPr>
              <a:defRPr sz="800">
                <a:solidFill>
                  <a:srgbClr val="000066"/>
                </a:solidFill>
                <a:cs typeface="+mn-cs"/>
              </a:defRPr>
            </a:lvl1pPr>
          </a:lstStyle>
          <a:p>
            <a:pPr>
              <a:defRPr/>
            </a:pPr>
            <a:r>
              <a:rPr lang="en-GB" altLang="en-GB"/>
              <a:t>Lean Workshops</a:t>
            </a:r>
          </a:p>
        </p:txBody>
      </p:sp>
      <p:sp>
        <p:nvSpPr>
          <p:cNvPr id="7173" name="Rectangle 5"/>
          <p:cNvSpPr>
            <a:spLocks noGrp="1" noChangeArrowheads="1"/>
          </p:cNvSpPr>
          <p:nvPr>
            <p:ph type="sldNum" sz="quarter" idx="4"/>
          </p:nvPr>
        </p:nvSpPr>
        <p:spPr bwMode="auto">
          <a:xfrm>
            <a:off x="358775" y="6548438"/>
            <a:ext cx="355600" cy="122237"/>
          </a:xfrm>
          <a:prstGeom prst="rect">
            <a:avLst/>
          </a:prstGeom>
          <a:noFill/>
          <a:ln w="12700">
            <a:noFill/>
            <a:miter lim="800000"/>
            <a:headEnd/>
            <a:tailEnd/>
          </a:ln>
          <a:effectLst/>
        </p:spPr>
        <p:txBody>
          <a:bodyPr vert="horz" wrap="square" lIns="0" tIns="0" rIns="0" bIns="0" numCol="1" anchor="b" anchorCtr="0" compatLnSpc="1">
            <a:prstTxWarp prst="textNoShape">
              <a:avLst/>
            </a:prstTxWarp>
            <a:spAutoFit/>
          </a:bodyPr>
          <a:lstStyle>
            <a:lvl1pPr>
              <a:defRPr sz="800">
                <a:solidFill>
                  <a:srgbClr val="000066"/>
                </a:solidFill>
              </a:defRPr>
            </a:lvl1pPr>
          </a:lstStyle>
          <a:p>
            <a:pPr>
              <a:defRPr/>
            </a:pPr>
            <a:fld id="{5F16C72F-C7E3-45EA-AC59-1509BF4BC4D6}" type="slidenum">
              <a:rPr lang="en-GB" altLang="en-GB"/>
              <a:pPr>
                <a:defRPr/>
              </a:pPr>
              <a:t>‹#›</a:t>
            </a:fld>
            <a:endParaRPr lang="en-GB" altLang="en-GB" dirty="0"/>
          </a:p>
        </p:txBody>
      </p:sp>
      <p:sp>
        <p:nvSpPr>
          <p:cNvPr id="4103" name="Legal Entity"/>
          <p:cNvSpPr txBox="1">
            <a:spLocks noChangeArrowheads="1"/>
          </p:cNvSpPr>
          <p:nvPr/>
        </p:nvSpPr>
        <p:spPr bwMode="auto">
          <a:xfrm>
            <a:off x="3106738" y="6519863"/>
            <a:ext cx="5657850" cy="122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r">
              <a:spcBef>
                <a:spcPct val="50000"/>
              </a:spcBef>
              <a:defRPr/>
            </a:pPr>
            <a:r>
              <a:rPr lang="en-GB" altLang="fr-FR" sz="800" dirty="0" smtClean="0">
                <a:solidFill>
                  <a:srgbClr val="000066"/>
                </a:solidFill>
              </a:rPr>
              <a:t> ©2013 Deloitte MCS Limited.  Private and confidential</a:t>
            </a:r>
          </a:p>
        </p:txBody>
      </p:sp>
    </p:spTree>
  </p:cSld>
  <p:clrMap bg1="dk2" tx1="lt1" bg2="dk1" tx2="lt2" accent1="accent1" accent2="accent2" accent3="accent3" accent4="accent4" accent5="accent5" accent6="accent6" hlink="hlink" folHlink="folHlink"/>
  <p:sldLayoutIdLst>
    <p:sldLayoutId id="2147484901" r:id="rId1"/>
    <p:sldLayoutId id="2147484863" r:id="rId2"/>
    <p:sldLayoutId id="2147484864" r:id="rId3"/>
    <p:sldLayoutId id="2147484865" r:id="rId4"/>
    <p:sldLayoutId id="2147484866" r:id="rId5"/>
    <p:sldLayoutId id="2147484867" r:id="rId6"/>
    <p:sldLayoutId id="2147484868" r:id="rId7"/>
    <p:sldLayoutId id="2147484869" r:id="rId8"/>
    <p:sldLayoutId id="2147484870" r:id="rId9"/>
    <p:sldLayoutId id="2147484871" r:id="rId10"/>
    <p:sldLayoutId id="2147484872" r:id="rId11"/>
    <p:sldLayoutId id="2147484960" r:id="rId12"/>
  </p:sldLayoutIdLst>
  <p:hf hdr="0" dt="0"/>
  <p:txStyles>
    <p:titleStyle>
      <a:lvl1pPr algn="l" rtl="0" eaLnBrk="0" fontAlgn="base" hangingPunct="0">
        <a:lnSpc>
          <a:spcPts val="2600"/>
        </a:lnSpc>
        <a:spcBef>
          <a:spcPct val="0"/>
        </a:spcBef>
        <a:spcAft>
          <a:spcPct val="0"/>
        </a:spcAft>
        <a:defRPr sz="2400">
          <a:solidFill>
            <a:srgbClr val="000066"/>
          </a:solidFill>
          <a:latin typeface="+mj-lt"/>
          <a:ea typeface="+mj-ea"/>
          <a:cs typeface="+mj-cs"/>
        </a:defRPr>
      </a:lvl1pPr>
      <a:lvl2pPr algn="l" rtl="0" eaLnBrk="0" fontAlgn="base" hangingPunct="0">
        <a:lnSpc>
          <a:spcPts val="2600"/>
        </a:lnSpc>
        <a:spcBef>
          <a:spcPct val="0"/>
        </a:spcBef>
        <a:spcAft>
          <a:spcPct val="0"/>
        </a:spcAft>
        <a:defRPr sz="2400">
          <a:solidFill>
            <a:srgbClr val="000066"/>
          </a:solidFill>
          <a:latin typeface="Arial" pitchFamily="34" charset="0"/>
        </a:defRPr>
      </a:lvl2pPr>
      <a:lvl3pPr algn="l" rtl="0" eaLnBrk="0" fontAlgn="base" hangingPunct="0">
        <a:lnSpc>
          <a:spcPts val="2600"/>
        </a:lnSpc>
        <a:spcBef>
          <a:spcPct val="0"/>
        </a:spcBef>
        <a:spcAft>
          <a:spcPct val="0"/>
        </a:spcAft>
        <a:defRPr sz="2400">
          <a:solidFill>
            <a:srgbClr val="000066"/>
          </a:solidFill>
          <a:latin typeface="Arial" pitchFamily="34" charset="0"/>
        </a:defRPr>
      </a:lvl3pPr>
      <a:lvl4pPr algn="l" rtl="0" eaLnBrk="0" fontAlgn="base" hangingPunct="0">
        <a:lnSpc>
          <a:spcPts val="2600"/>
        </a:lnSpc>
        <a:spcBef>
          <a:spcPct val="0"/>
        </a:spcBef>
        <a:spcAft>
          <a:spcPct val="0"/>
        </a:spcAft>
        <a:defRPr sz="2400">
          <a:solidFill>
            <a:srgbClr val="000066"/>
          </a:solidFill>
          <a:latin typeface="Arial" pitchFamily="34" charset="0"/>
        </a:defRPr>
      </a:lvl4pPr>
      <a:lvl5pPr algn="l" rtl="0" eaLnBrk="0" fontAlgn="base" hangingPunct="0">
        <a:lnSpc>
          <a:spcPts val="2600"/>
        </a:lnSpc>
        <a:spcBef>
          <a:spcPct val="0"/>
        </a:spcBef>
        <a:spcAft>
          <a:spcPct val="0"/>
        </a:spcAft>
        <a:defRPr sz="2400">
          <a:solidFill>
            <a:srgbClr val="000066"/>
          </a:solidFill>
          <a:latin typeface="Arial" pitchFamily="34" charset="0"/>
        </a:defRPr>
      </a:lvl5pPr>
      <a:lvl6pPr marL="457200" algn="l" rtl="0" fontAlgn="base">
        <a:lnSpc>
          <a:spcPts val="2600"/>
        </a:lnSpc>
        <a:spcBef>
          <a:spcPct val="0"/>
        </a:spcBef>
        <a:spcAft>
          <a:spcPct val="0"/>
        </a:spcAft>
        <a:defRPr sz="2400">
          <a:solidFill>
            <a:srgbClr val="000066"/>
          </a:solidFill>
          <a:latin typeface="Arial" pitchFamily="34" charset="0"/>
        </a:defRPr>
      </a:lvl6pPr>
      <a:lvl7pPr marL="914400" algn="l" rtl="0" fontAlgn="base">
        <a:lnSpc>
          <a:spcPts val="2600"/>
        </a:lnSpc>
        <a:spcBef>
          <a:spcPct val="0"/>
        </a:spcBef>
        <a:spcAft>
          <a:spcPct val="0"/>
        </a:spcAft>
        <a:defRPr sz="2400">
          <a:solidFill>
            <a:srgbClr val="000066"/>
          </a:solidFill>
          <a:latin typeface="Arial" pitchFamily="34" charset="0"/>
        </a:defRPr>
      </a:lvl7pPr>
      <a:lvl8pPr marL="1371600" algn="l" rtl="0" fontAlgn="base">
        <a:lnSpc>
          <a:spcPts val="2600"/>
        </a:lnSpc>
        <a:spcBef>
          <a:spcPct val="0"/>
        </a:spcBef>
        <a:spcAft>
          <a:spcPct val="0"/>
        </a:spcAft>
        <a:defRPr sz="2400">
          <a:solidFill>
            <a:srgbClr val="000066"/>
          </a:solidFill>
          <a:latin typeface="Arial" pitchFamily="34" charset="0"/>
        </a:defRPr>
      </a:lvl8pPr>
      <a:lvl9pPr marL="1828800" algn="l" rtl="0" fontAlgn="base">
        <a:lnSpc>
          <a:spcPts val="2600"/>
        </a:lnSpc>
        <a:spcBef>
          <a:spcPct val="0"/>
        </a:spcBef>
        <a:spcAft>
          <a:spcPct val="0"/>
        </a:spcAft>
        <a:defRPr sz="2400">
          <a:solidFill>
            <a:srgbClr val="000066"/>
          </a:solidFill>
          <a:latin typeface="Arial" pitchFamily="34" charset="0"/>
        </a:defRPr>
      </a:lvl9pPr>
    </p:titleStyle>
    <p:bodyStyle>
      <a:lvl1pPr marL="342900" indent="-342900" algn="l" rtl="0" eaLnBrk="0" fontAlgn="base" hangingPunct="0">
        <a:lnSpc>
          <a:spcPts val="2200"/>
        </a:lnSpc>
        <a:spcBef>
          <a:spcPct val="0"/>
        </a:spcBef>
        <a:spcAft>
          <a:spcPct val="25000"/>
        </a:spcAft>
        <a:defRPr sz="2000">
          <a:solidFill>
            <a:srgbClr val="000066"/>
          </a:solidFill>
          <a:latin typeface="+mn-lt"/>
          <a:ea typeface="+mn-ea"/>
          <a:cs typeface="+mn-cs"/>
        </a:defRPr>
      </a:lvl1pPr>
      <a:lvl2pPr marL="169863" indent="-168275" algn="l" rtl="0" eaLnBrk="0" fontAlgn="base" hangingPunct="0">
        <a:lnSpc>
          <a:spcPts val="2200"/>
        </a:lnSpc>
        <a:spcBef>
          <a:spcPct val="0"/>
        </a:spcBef>
        <a:spcAft>
          <a:spcPct val="25000"/>
        </a:spcAft>
        <a:buChar char="•"/>
        <a:defRPr sz="2000">
          <a:solidFill>
            <a:srgbClr val="000066"/>
          </a:solidFill>
          <a:latin typeface="+mn-lt"/>
        </a:defRPr>
      </a:lvl2pPr>
      <a:lvl3pPr marL="457200" indent="-171450" algn="l" rtl="0" eaLnBrk="0" fontAlgn="base" hangingPunct="0">
        <a:lnSpc>
          <a:spcPts val="2000"/>
        </a:lnSpc>
        <a:spcBef>
          <a:spcPct val="0"/>
        </a:spcBef>
        <a:spcAft>
          <a:spcPct val="25000"/>
        </a:spcAft>
        <a:buChar char="–"/>
        <a:defRPr>
          <a:solidFill>
            <a:srgbClr val="000066"/>
          </a:solidFill>
          <a:latin typeface="+mn-lt"/>
        </a:defRPr>
      </a:lvl3pPr>
      <a:lvl4pPr marL="742950" indent="-171450" algn="l" rtl="0" eaLnBrk="0" fontAlgn="base" hangingPunct="0">
        <a:lnSpc>
          <a:spcPts val="1800"/>
        </a:lnSpc>
        <a:spcBef>
          <a:spcPct val="0"/>
        </a:spcBef>
        <a:spcAft>
          <a:spcPct val="25000"/>
        </a:spcAft>
        <a:buChar char="•"/>
        <a:defRPr sz="1600">
          <a:solidFill>
            <a:srgbClr val="000066"/>
          </a:solidFill>
          <a:latin typeface="+mn-lt"/>
        </a:defRPr>
      </a:lvl4pPr>
      <a:lvl5pPr marL="1028700" indent="-171450" algn="l" rtl="0" eaLnBrk="0" fontAlgn="base" hangingPunct="0">
        <a:spcBef>
          <a:spcPct val="0"/>
        </a:spcBef>
        <a:spcAft>
          <a:spcPct val="25000"/>
        </a:spcAft>
        <a:buChar char="–"/>
        <a:defRPr sz="1200">
          <a:solidFill>
            <a:srgbClr val="000066"/>
          </a:solidFill>
          <a:latin typeface="+mn-lt"/>
        </a:defRPr>
      </a:lvl5pPr>
      <a:lvl6pPr marL="1485900" indent="-171450" algn="l" rtl="0" fontAlgn="base">
        <a:spcBef>
          <a:spcPct val="0"/>
        </a:spcBef>
        <a:spcAft>
          <a:spcPct val="25000"/>
        </a:spcAft>
        <a:buChar char="–"/>
        <a:defRPr sz="1200">
          <a:solidFill>
            <a:srgbClr val="000066"/>
          </a:solidFill>
          <a:latin typeface="+mn-lt"/>
        </a:defRPr>
      </a:lvl6pPr>
      <a:lvl7pPr marL="1943100" indent="-171450" algn="l" rtl="0" fontAlgn="base">
        <a:spcBef>
          <a:spcPct val="0"/>
        </a:spcBef>
        <a:spcAft>
          <a:spcPct val="25000"/>
        </a:spcAft>
        <a:buChar char="–"/>
        <a:defRPr sz="1200">
          <a:solidFill>
            <a:srgbClr val="000066"/>
          </a:solidFill>
          <a:latin typeface="+mn-lt"/>
        </a:defRPr>
      </a:lvl7pPr>
      <a:lvl8pPr marL="2400300" indent="-171450" algn="l" rtl="0" fontAlgn="base">
        <a:spcBef>
          <a:spcPct val="0"/>
        </a:spcBef>
        <a:spcAft>
          <a:spcPct val="25000"/>
        </a:spcAft>
        <a:buChar char="–"/>
        <a:defRPr sz="1200">
          <a:solidFill>
            <a:srgbClr val="000066"/>
          </a:solidFill>
          <a:latin typeface="+mn-lt"/>
        </a:defRPr>
      </a:lvl8pPr>
      <a:lvl9pPr marL="2857500" indent="-171450" algn="l" rtl="0" fontAlgn="base">
        <a:spcBef>
          <a:spcPct val="0"/>
        </a:spcBef>
        <a:spcAft>
          <a:spcPct val="25000"/>
        </a:spcAft>
        <a:buChar char="–"/>
        <a:defRPr sz="1200">
          <a:solidFill>
            <a:srgbClr val="000066"/>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7172" name="Rectangle 4"/>
          <p:cNvSpPr>
            <a:spLocks noGrp="1" noChangeArrowheads="1"/>
          </p:cNvSpPr>
          <p:nvPr>
            <p:ph type="ftr" sz="quarter" idx="3"/>
          </p:nvPr>
        </p:nvSpPr>
        <p:spPr bwMode="auto">
          <a:xfrm>
            <a:off x="723900" y="6688138"/>
            <a:ext cx="5243513" cy="122237"/>
          </a:xfrm>
          <a:prstGeom prst="rect">
            <a:avLst/>
          </a:prstGeom>
          <a:noFill/>
          <a:ln w="9525">
            <a:noFill/>
            <a:miter lim="800000"/>
            <a:headEnd/>
            <a:tailEnd/>
          </a:ln>
          <a:effectLst/>
        </p:spPr>
        <p:txBody>
          <a:bodyPr vert="horz" wrap="square" lIns="0" tIns="0" rIns="0" bIns="0" numCol="1" anchor="b" anchorCtr="0" compatLnSpc="1">
            <a:prstTxWarp prst="textNoShape">
              <a:avLst/>
            </a:prstTxWarp>
            <a:spAutoFit/>
          </a:bodyPr>
          <a:lstStyle>
            <a:lvl1pPr>
              <a:defRPr>
                <a:solidFill>
                  <a:srgbClr val="000066"/>
                </a:solidFill>
                <a:latin typeface="Arial" charset="0"/>
              </a:defRPr>
            </a:lvl1pPr>
          </a:lstStyle>
          <a:p>
            <a:pPr>
              <a:defRPr/>
            </a:pPr>
            <a:endParaRPr lang="en-GB" altLang="en-GB" sz="800">
              <a:cs typeface="+mn-cs"/>
            </a:endParaRPr>
          </a:p>
        </p:txBody>
      </p:sp>
      <p:sp>
        <p:nvSpPr>
          <p:cNvPr id="7173" name="Rectangle 5"/>
          <p:cNvSpPr>
            <a:spLocks noGrp="1" noChangeArrowheads="1"/>
          </p:cNvSpPr>
          <p:nvPr>
            <p:ph type="sldNum" sz="quarter" idx="4"/>
          </p:nvPr>
        </p:nvSpPr>
        <p:spPr bwMode="auto">
          <a:xfrm>
            <a:off x="373063" y="6691313"/>
            <a:ext cx="1905000" cy="122237"/>
          </a:xfrm>
          <a:prstGeom prst="rect">
            <a:avLst/>
          </a:prstGeom>
          <a:noFill/>
          <a:ln w="9525">
            <a:noFill/>
            <a:miter lim="800000"/>
            <a:headEnd/>
            <a:tailEnd/>
          </a:ln>
          <a:effectLst/>
        </p:spPr>
        <p:txBody>
          <a:bodyPr vert="horz" wrap="square" lIns="0" tIns="0" rIns="0" bIns="0" numCol="1" anchor="b" anchorCtr="0" compatLnSpc="1">
            <a:prstTxWarp prst="textNoShape">
              <a:avLst/>
            </a:prstTxWarp>
            <a:spAutoFit/>
          </a:bodyPr>
          <a:lstStyle>
            <a:lvl1pPr>
              <a:defRPr>
                <a:solidFill>
                  <a:srgbClr val="000066"/>
                </a:solidFill>
                <a:latin typeface="Arial" charset="0"/>
              </a:defRPr>
            </a:lvl1pPr>
          </a:lstStyle>
          <a:p>
            <a:pPr>
              <a:defRPr/>
            </a:pPr>
            <a:fld id="{69E07B08-D8DB-4450-ADCA-688CA6FD6823}" type="slidenum">
              <a:rPr lang="en-GB" altLang="en-GB" sz="800">
                <a:cs typeface="+mn-cs"/>
              </a:rPr>
              <a:pPr>
                <a:defRPr/>
              </a:pPr>
              <a:t>‹#›</a:t>
            </a:fld>
            <a:endParaRPr lang="en-GB" altLang="en-GB" sz="800">
              <a:cs typeface="+mn-cs"/>
            </a:endParaRPr>
          </a:p>
        </p:txBody>
      </p:sp>
      <p:sp>
        <p:nvSpPr>
          <p:cNvPr id="7174" name="Legal Entity"/>
          <p:cNvSpPr txBox="1">
            <a:spLocks noChangeArrowheads="1"/>
          </p:cNvSpPr>
          <p:nvPr/>
        </p:nvSpPr>
        <p:spPr bwMode="auto">
          <a:xfrm>
            <a:off x="3106738" y="6691313"/>
            <a:ext cx="5657850" cy="122237"/>
          </a:xfrm>
          <a:prstGeom prst="rect">
            <a:avLst/>
          </a:prstGeom>
          <a:noFill/>
          <a:ln w="9525">
            <a:noFill/>
            <a:miter lim="800000"/>
            <a:headEnd/>
            <a:tailEnd/>
          </a:ln>
          <a:effectLst/>
        </p:spPr>
        <p:txBody>
          <a:bodyPr lIns="0" tIns="0" rIns="0" bIns="0">
            <a:spAutoFit/>
          </a:bodyPr>
          <a:lstStyle/>
          <a:p>
            <a:pPr algn="r" eaLnBrk="0" hangingPunct="0">
              <a:spcBef>
                <a:spcPct val="50000"/>
              </a:spcBef>
              <a:defRPr/>
            </a:pPr>
            <a:r>
              <a:rPr lang="en-GB" sz="800">
                <a:solidFill>
                  <a:srgbClr val="000066"/>
                </a:solidFill>
                <a:latin typeface="Arial" charset="0"/>
                <a:cs typeface="+mn-cs"/>
              </a:rPr>
              <a:t> ©2009 Deloitte MCS Limited.  Private and confidential</a:t>
            </a:r>
          </a:p>
        </p:txBody>
      </p:sp>
    </p:spTree>
    <p:extLst>
      <p:ext uri="{BB962C8B-B14F-4D97-AF65-F5344CB8AC3E}">
        <p14:creationId xmlns:p14="http://schemas.microsoft.com/office/powerpoint/2010/main" val="2771322542"/>
      </p:ext>
    </p:extLst>
  </p:cSld>
  <p:clrMap bg1="lt1" tx1="dk1" bg2="lt2" tx2="dk2" accent1="accent1" accent2="accent2" accent3="accent3" accent4="accent4" accent5="accent5" accent6="accent6" hlink="hlink" folHlink="folHlink"/>
  <p:sldLayoutIdLst>
    <p:sldLayoutId id="2147484962" r:id="rId1"/>
    <p:sldLayoutId id="2147484963" r:id="rId2"/>
    <p:sldLayoutId id="2147484964" r:id="rId3"/>
    <p:sldLayoutId id="2147484965" r:id="rId4"/>
    <p:sldLayoutId id="2147484966" r:id="rId5"/>
    <p:sldLayoutId id="2147484967" r:id="rId6"/>
    <p:sldLayoutId id="2147484968" r:id="rId7"/>
    <p:sldLayoutId id="2147484969" r:id="rId8"/>
    <p:sldLayoutId id="2147484970" r:id="rId9"/>
    <p:sldLayoutId id="2147484971" r:id="rId10"/>
    <p:sldLayoutId id="2147484972" r:id="rId11"/>
  </p:sldLayoutIdLst>
  <p:txStyles>
    <p:titleStyle>
      <a:lvl1pPr algn="l" rtl="0" eaLnBrk="0" fontAlgn="base" hangingPunct="0">
        <a:lnSpc>
          <a:spcPts val="2400"/>
        </a:lnSpc>
        <a:spcBef>
          <a:spcPct val="0"/>
        </a:spcBef>
        <a:spcAft>
          <a:spcPct val="0"/>
        </a:spcAft>
        <a:defRPr sz="2200">
          <a:solidFill>
            <a:srgbClr val="000066"/>
          </a:solidFill>
          <a:latin typeface="+mj-lt"/>
          <a:ea typeface="+mj-ea"/>
          <a:cs typeface="+mj-cs"/>
        </a:defRPr>
      </a:lvl1pPr>
      <a:lvl2pPr algn="l" rtl="0" eaLnBrk="0" fontAlgn="base" hangingPunct="0">
        <a:lnSpc>
          <a:spcPts val="2400"/>
        </a:lnSpc>
        <a:spcBef>
          <a:spcPct val="0"/>
        </a:spcBef>
        <a:spcAft>
          <a:spcPct val="0"/>
        </a:spcAft>
        <a:defRPr sz="2200">
          <a:solidFill>
            <a:srgbClr val="000066"/>
          </a:solidFill>
          <a:latin typeface="Arial" charset="0"/>
        </a:defRPr>
      </a:lvl2pPr>
      <a:lvl3pPr algn="l" rtl="0" eaLnBrk="0" fontAlgn="base" hangingPunct="0">
        <a:lnSpc>
          <a:spcPts val="2400"/>
        </a:lnSpc>
        <a:spcBef>
          <a:spcPct val="0"/>
        </a:spcBef>
        <a:spcAft>
          <a:spcPct val="0"/>
        </a:spcAft>
        <a:defRPr sz="2200">
          <a:solidFill>
            <a:srgbClr val="000066"/>
          </a:solidFill>
          <a:latin typeface="Arial" charset="0"/>
        </a:defRPr>
      </a:lvl3pPr>
      <a:lvl4pPr algn="l" rtl="0" eaLnBrk="0" fontAlgn="base" hangingPunct="0">
        <a:lnSpc>
          <a:spcPts val="2400"/>
        </a:lnSpc>
        <a:spcBef>
          <a:spcPct val="0"/>
        </a:spcBef>
        <a:spcAft>
          <a:spcPct val="0"/>
        </a:spcAft>
        <a:defRPr sz="2200">
          <a:solidFill>
            <a:srgbClr val="000066"/>
          </a:solidFill>
          <a:latin typeface="Arial" charset="0"/>
        </a:defRPr>
      </a:lvl4pPr>
      <a:lvl5pPr algn="l" rtl="0" eaLnBrk="0" fontAlgn="base" hangingPunct="0">
        <a:lnSpc>
          <a:spcPts val="2400"/>
        </a:lnSpc>
        <a:spcBef>
          <a:spcPct val="0"/>
        </a:spcBef>
        <a:spcAft>
          <a:spcPct val="0"/>
        </a:spcAft>
        <a:defRPr sz="2200">
          <a:solidFill>
            <a:srgbClr val="000066"/>
          </a:solidFill>
          <a:latin typeface="Arial" charset="0"/>
        </a:defRPr>
      </a:lvl5pPr>
      <a:lvl6pPr marL="457200" algn="l" rtl="0" fontAlgn="base">
        <a:lnSpc>
          <a:spcPts val="2400"/>
        </a:lnSpc>
        <a:spcBef>
          <a:spcPct val="0"/>
        </a:spcBef>
        <a:spcAft>
          <a:spcPct val="0"/>
        </a:spcAft>
        <a:defRPr sz="2200">
          <a:solidFill>
            <a:srgbClr val="000066"/>
          </a:solidFill>
          <a:latin typeface="Arial" charset="0"/>
        </a:defRPr>
      </a:lvl6pPr>
      <a:lvl7pPr marL="914400" algn="l" rtl="0" fontAlgn="base">
        <a:lnSpc>
          <a:spcPts val="2400"/>
        </a:lnSpc>
        <a:spcBef>
          <a:spcPct val="0"/>
        </a:spcBef>
        <a:spcAft>
          <a:spcPct val="0"/>
        </a:spcAft>
        <a:defRPr sz="2200">
          <a:solidFill>
            <a:srgbClr val="000066"/>
          </a:solidFill>
          <a:latin typeface="Arial" charset="0"/>
        </a:defRPr>
      </a:lvl7pPr>
      <a:lvl8pPr marL="1371600" algn="l" rtl="0" fontAlgn="base">
        <a:lnSpc>
          <a:spcPts val="2400"/>
        </a:lnSpc>
        <a:spcBef>
          <a:spcPct val="0"/>
        </a:spcBef>
        <a:spcAft>
          <a:spcPct val="0"/>
        </a:spcAft>
        <a:defRPr sz="2200">
          <a:solidFill>
            <a:srgbClr val="000066"/>
          </a:solidFill>
          <a:latin typeface="Arial" charset="0"/>
        </a:defRPr>
      </a:lvl8pPr>
      <a:lvl9pPr marL="1828800" algn="l" rtl="0" fontAlgn="base">
        <a:lnSpc>
          <a:spcPts val="2400"/>
        </a:lnSpc>
        <a:spcBef>
          <a:spcPct val="0"/>
        </a:spcBef>
        <a:spcAft>
          <a:spcPct val="0"/>
        </a:spcAft>
        <a:defRPr sz="2200">
          <a:solidFill>
            <a:srgbClr val="000066"/>
          </a:solidFill>
          <a:latin typeface="Arial" charset="0"/>
        </a:defRPr>
      </a:lvl9pPr>
    </p:titleStyle>
    <p:bodyStyle>
      <a:lvl1pPr marL="190500" indent="-190500" algn="l" rtl="0" eaLnBrk="0" fontAlgn="base" hangingPunct="0">
        <a:lnSpc>
          <a:spcPct val="102000"/>
        </a:lnSpc>
        <a:spcBef>
          <a:spcPct val="0"/>
        </a:spcBef>
        <a:spcAft>
          <a:spcPct val="37000"/>
        </a:spcAft>
        <a:buChar char="•"/>
        <a:tabLst>
          <a:tab pos="5715000" algn="l"/>
        </a:tabLst>
        <a:defRPr>
          <a:solidFill>
            <a:srgbClr val="000066"/>
          </a:solidFill>
          <a:latin typeface="+mn-lt"/>
          <a:ea typeface="+mn-ea"/>
          <a:cs typeface="+mn-cs"/>
        </a:defRPr>
      </a:lvl1pPr>
      <a:lvl2pPr marL="382588" indent="-190500" algn="l" rtl="0" eaLnBrk="0" fontAlgn="base" hangingPunct="0">
        <a:lnSpc>
          <a:spcPct val="94000"/>
        </a:lnSpc>
        <a:spcBef>
          <a:spcPct val="0"/>
        </a:spcBef>
        <a:spcAft>
          <a:spcPct val="36000"/>
        </a:spcAft>
        <a:buChar char="–"/>
        <a:tabLst>
          <a:tab pos="5715000" algn="l"/>
        </a:tabLst>
        <a:defRPr sz="1600">
          <a:solidFill>
            <a:srgbClr val="000066"/>
          </a:solidFill>
          <a:latin typeface="+mn-lt"/>
        </a:defRPr>
      </a:lvl2pPr>
      <a:lvl3pPr marL="574675" indent="-190500" algn="l" rtl="0" eaLnBrk="0" fontAlgn="base" hangingPunct="0">
        <a:lnSpc>
          <a:spcPct val="95000"/>
        </a:lnSpc>
        <a:spcBef>
          <a:spcPct val="0"/>
        </a:spcBef>
        <a:spcAft>
          <a:spcPct val="30000"/>
        </a:spcAft>
        <a:buChar char="–"/>
        <a:tabLst>
          <a:tab pos="5715000" algn="l"/>
        </a:tabLst>
        <a:defRPr sz="1400">
          <a:solidFill>
            <a:srgbClr val="000066"/>
          </a:solidFill>
          <a:latin typeface="+mn-lt"/>
        </a:defRPr>
      </a:lvl3pPr>
      <a:lvl4pPr marL="771525" indent="-195263" algn="l" rtl="0" eaLnBrk="0" fontAlgn="base" hangingPunct="0">
        <a:lnSpc>
          <a:spcPct val="97000"/>
        </a:lnSpc>
        <a:spcBef>
          <a:spcPct val="0"/>
        </a:spcBef>
        <a:spcAft>
          <a:spcPct val="28000"/>
        </a:spcAft>
        <a:buChar char="–"/>
        <a:tabLst>
          <a:tab pos="5715000" algn="l"/>
        </a:tabLst>
        <a:defRPr sz="1200">
          <a:solidFill>
            <a:srgbClr val="000066"/>
          </a:solidFill>
          <a:latin typeface="+mn-lt"/>
        </a:defRPr>
      </a:lvl4pPr>
      <a:lvl5pPr marL="960438" indent="-187325" algn="l" rtl="0" eaLnBrk="0" fontAlgn="base" hangingPunct="0">
        <a:lnSpc>
          <a:spcPts val="1600"/>
        </a:lnSpc>
        <a:spcBef>
          <a:spcPct val="0"/>
        </a:spcBef>
        <a:spcAft>
          <a:spcPct val="0"/>
        </a:spcAft>
        <a:buChar char="–"/>
        <a:tabLst>
          <a:tab pos="5715000" algn="l"/>
        </a:tabLst>
        <a:defRPr sz="1200">
          <a:solidFill>
            <a:schemeClr val="tx1"/>
          </a:solidFill>
          <a:latin typeface="Verdana" pitchFamily="34" charset="0"/>
        </a:defRPr>
      </a:lvl5pPr>
      <a:lvl6pPr marL="1417638" indent="-187325" algn="l" rtl="0" fontAlgn="base">
        <a:lnSpc>
          <a:spcPts val="1600"/>
        </a:lnSpc>
        <a:spcBef>
          <a:spcPct val="0"/>
        </a:spcBef>
        <a:spcAft>
          <a:spcPct val="0"/>
        </a:spcAft>
        <a:buChar char="–"/>
        <a:tabLst>
          <a:tab pos="5715000" algn="l"/>
        </a:tabLst>
        <a:defRPr sz="1200">
          <a:solidFill>
            <a:schemeClr val="tx1"/>
          </a:solidFill>
          <a:latin typeface="Verdana" pitchFamily="34" charset="0"/>
        </a:defRPr>
      </a:lvl6pPr>
      <a:lvl7pPr marL="1874838" indent="-187325" algn="l" rtl="0" fontAlgn="base">
        <a:lnSpc>
          <a:spcPts val="1600"/>
        </a:lnSpc>
        <a:spcBef>
          <a:spcPct val="0"/>
        </a:spcBef>
        <a:spcAft>
          <a:spcPct val="0"/>
        </a:spcAft>
        <a:buChar char="–"/>
        <a:tabLst>
          <a:tab pos="5715000" algn="l"/>
        </a:tabLst>
        <a:defRPr sz="1200">
          <a:solidFill>
            <a:schemeClr val="tx1"/>
          </a:solidFill>
          <a:latin typeface="Verdana" pitchFamily="34" charset="0"/>
        </a:defRPr>
      </a:lvl7pPr>
      <a:lvl8pPr marL="2332038" indent="-187325" algn="l" rtl="0" fontAlgn="base">
        <a:lnSpc>
          <a:spcPts val="1600"/>
        </a:lnSpc>
        <a:spcBef>
          <a:spcPct val="0"/>
        </a:spcBef>
        <a:spcAft>
          <a:spcPct val="0"/>
        </a:spcAft>
        <a:buChar char="–"/>
        <a:tabLst>
          <a:tab pos="5715000" algn="l"/>
        </a:tabLst>
        <a:defRPr sz="1200">
          <a:solidFill>
            <a:schemeClr val="tx1"/>
          </a:solidFill>
          <a:latin typeface="Verdana" pitchFamily="34" charset="0"/>
        </a:defRPr>
      </a:lvl8pPr>
      <a:lvl9pPr marL="2789238" indent="-187325" algn="l" rtl="0" fontAlgn="base">
        <a:lnSpc>
          <a:spcPts val="1600"/>
        </a:lnSpc>
        <a:spcBef>
          <a:spcPct val="0"/>
        </a:spcBef>
        <a:spcAft>
          <a:spcPct val="0"/>
        </a:spcAft>
        <a:buChar char="–"/>
        <a:tabLst>
          <a:tab pos="5715000" algn="l"/>
        </a:tabLst>
        <a:defRPr sz="1200">
          <a:solidFill>
            <a:schemeClr val="tx1"/>
          </a:solidFill>
          <a:latin typeface="Verdana" pitchFamily="34"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12"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13.png"/><Relationship Id="rId11" Type="http://schemas.openxmlformats.org/officeDocument/2006/relationships/image" Target="../media/image18.pn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2.xml"/><Relationship Id="rId1" Type="http://schemas.openxmlformats.org/officeDocument/2006/relationships/tags" Target="../tags/tag1.xml"/><Relationship Id="rId5" Type="http://schemas.openxmlformats.org/officeDocument/2006/relationships/image" Target="../media/image20.png"/><Relationship Id="rId4" Type="http://schemas.openxmlformats.org/officeDocument/2006/relationships/notesSlide" Target="../notesSlides/notesSlide10.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4.xml"/></Relationships>
</file>

<file path=ppt/slides/_rels/slide17.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3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9.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4.xml"/><Relationship Id="rId1" Type="http://schemas.openxmlformats.org/officeDocument/2006/relationships/slideLayout" Target="../slideLayouts/slideLayout34.xml"/><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4.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3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34.xml"/></Relationships>
</file>

<file path=ppt/slides/_rels/slide2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8.png"/><Relationship Id="rId1" Type="http://schemas.openxmlformats.org/officeDocument/2006/relationships/slideLayout" Target="../slideLayouts/slideLayout34.xml"/><Relationship Id="rId4" Type="http://schemas.openxmlformats.org/officeDocument/2006/relationships/image" Target="../media/image29.jpg"/></Relationships>
</file>

<file path=ppt/slides/_rels/slide25.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30.png"/><Relationship Id="rId1" Type="http://schemas.openxmlformats.org/officeDocument/2006/relationships/slideLayout" Target="../slideLayouts/slideLayout34.xml"/></Relationships>
</file>

<file path=ppt/slides/_rels/slide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30.xml.rels><?xml version="1.0" encoding="UTF-8" standalone="yes"?>
<Relationships xmlns="http://schemas.openxmlformats.org/package/2006/relationships"><Relationship Id="rId3" Type="http://schemas.openxmlformats.org/officeDocument/2006/relationships/tags" Target="../tags/tag5.xml"/><Relationship Id="rId2" Type="http://schemas.openxmlformats.org/officeDocument/2006/relationships/tags" Target="../tags/tag4.xml"/><Relationship Id="rId1" Type="http://schemas.openxmlformats.org/officeDocument/2006/relationships/tags" Target="../tags/tag3.xml"/><Relationship Id="rId5" Type="http://schemas.openxmlformats.org/officeDocument/2006/relationships/notesSlide" Target="../notesSlides/notesSlide19.xml"/><Relationship Id="rId4"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8" Type="http://schemas.openxmlformats.org/officeDocument/2006/relationships/tags" Target="../tags/tag13.xml"/><Relationship Id="rId13" Type="http://schemas.openxmlformats.org/officeDocument/2006/relationships/tags" Target="../tags/tag18.xml"/><Relationship Id="rId18" Type="http://schemas.openxmlformats.org/officeDocument/2006/relationships/tags" Target="../tags/tag23.xml"/><Relationship Id="rId3" Type="http://schemas.openxmlformats.org/officeDocument/2006/relationships/tags" Target="../tags/tag8.xml"/><Relationship Id="rId21" Type="http://schemas.openxmlformats.org/officeDocument/2006/relationships/image" Target="../media/image32.jpeg"/><Relationship Id="rId7" Type="http://schemas.openxmlformats.org/officeDocument/2006/relationships/tags" Target="../tags/tag12.xml"/><Relationship Id="rId12" Type="http://schemas.openxmlformats.org/officeDocument/2006/relationships/tags" Target="../tags/tag17.xml"/><Relationship Id="rId17" Type="http://schemas.openxmlformats.org/officeDocument/2006/relationships/tags" Target="../tags/tag22.xml"/><Relationship Id="rId2" Type="http://schemas.openxmlformats.org/officeDocument/2006/relationships/tags" Target="../tags/tag7.xml"/><Relationship Id="rId16" Type="http://schemas.openxmlformats.org/officeDocument/2006/relationships/tags" Target="../tags/tag21.xml"/><Relationship Id="rId20" Type="http://schemas.openxmlformats.org/officeDocument/2006/relationships/notesSlide" Target="../notesSlides/notesSlide20.xml"/><Relationship Id="rId1" Type="http://schemas.openxmlformats.org/officeDocument/2006/relationships/tags" Target="../tags/tag6.xml"/><Relationship Id="rId6" Type="http://schemas.openxmlformats.org/officeDocument/2006/relationships/tags" Target="../tags/tag11.xml"/><Relationship Id="rId11" Type="http://schemas.openxmlformats.org/officeDocument/2006/relationships/tags" Target="../tags/tag16.xml"/><Relationship Id="rId5" Type="http://schemas.openxmlformats.org/officeDocument/2006/relationships/tags" Target="../tags/tag10.xml"/><Relationship Id="rId15" Type="http://schemas.openxmlformats.org/officeDocument/2006/relationships/tags" Target="../tags/tag20.xml"/><Relationship Id="rId10" Type="http://schemas.openxmlformats.org/officeDocument/2006/relationships/tags" Target="../tags/tag15.xml"/><Relationship Id="rId19" Type="http://schemas.openxmlformats.org/officeDocument/2006/relationships/slideLayout" Target="../slideLayouts/slideLayout6.xml"/><Relationship Id="rId4" Type="http://schemas.openxmlformats.org/officeDocument/2006/relationships/tags" Target="../tags/tag9.xml"/><Relationship Id="rId9" Type="http://schemas.openxmlformats.org/officeDocument/2006/relationships/tags" Target="../tags/tag14.xml"/><Relationship Id="rId14" Type="http://schemas.openxmlformats.org/officeDocument/2006/relationships/tags" Target="../tags/tag19.xml"/></Relationships>
</file>

<file path=ppt/slides/_rels/slide32.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21.xml"/><Relationship Id="rId1" Type="http://schemas.openxmlformats.org/officeDocument/2006/relationships/slideLayout" Target="../slideLayouts/slideLayout6.xml"/><Relationship Id="rId4" Type="http://schemas.openxmlformats.org/officeDocument/2006/relationships/image" Target="../media/image34.png"/></Relationships>
</file>

<file path=ppt/slides/_rels/slide33.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22.xml"/><Relationship Id="rId1" Type="http://schemas.openxmlformats.org/officeDocument/2006/relationships/slideLayout" Target="../slideLayouts/slideLayout6.xml"/><Relationship Id="rId5" Type="http://schemas.openxmlformats.org/officeDocument/2006/relationships/image" Target="../media/image37.jpeg"/><Relationship Id="rId4" Type="http://schemas.openxmlformats.org/officeDocument/2006/relationships/image" Target="../media/image36.jpe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6.xml"/><Relationship Id="rId1" Type="http://schemas.openxmlformats.org/officeDocument/2006/relationships/vmlDrawing" Target="../drawings/vmlDrawing1.vml"/><Relationship Id="rId6" Type="http://schemas.openxmlformats.org/officeDocument/2006/relationships/image" Target="../media/image39.jpeg"/><Relationship Id="rId5" Type="http://schemas.openxmlformats.org/officeDocument/2006/relationships/image" Target="../media/image38.emf"/><Relationship Id="rId4" Type="http://schemas.openxmlformats.org/officeDocument/2006/relationships/oleObject" Target="../embeddings/oleObject1.bin"/></Relationships>
</file>

<file path=ppt/slides/_rels/slide35.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24.xml"/><Relationship Id="rId1" Type="http://schemas.openxmlformats.org/officeDocument/2006/relationships/slideLayout" Target="../slideLayouts/slideLayout6.xml"/><Relationship Id="rId4" Type="http://schemas.openxmlformats.org/officeDocument/2006/relationships/image" Target="../media/image41.jpeg"/></Relationships>
</file>

<file path=ppt/slides/_rels/slide36.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25.xml"/><Relationship Id="rId1" Type="http://schemas.openxmlformats.org/officeDocument/2006/relationships/slideLayout" Target="../slideLayouts/slideLayout6.xml"/><Relationship Id="rId4" Type="http://schemas.openxmlformats.org/officeDocument/2006/relationships/image" Target="../media/image43.png"/></Relationships>
</file>

<file path=ppt/slides/_rels/slide37.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26.xml"/><Relationship Id="rId1" Type="http://schemas.openxmlformats.org/officeDocument/2006/relationships/slideLayout" Target="../slideLayouts/slideLayout6.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38.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27.xml"/><Relationship Id="rId1" Type="http://schemas.openxmlformats.org/officeDocument/2006/relationships/slideLayout" Target="../slideLayouts/slideLayout6.xml"/><Relationship Id="rId5" Type="http://schemas.openxmlformats.org/officeDocument/2006/relationships/image" Target="../media/image50.png"/><Relationship Id="rId4" Type="http://schemas.openxmlformats.org/officeDocument/2006/relationships/image" Target="../media/image49.png"/></Relationships>
</file>

<file path=ppt/slides/_rels/slide3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8.xml"/><Relationship Id="rId1" Type="http://schemas.openxmlformats.org/officeDocument/2006/relationships/slideLayout" Target="../slideLayouts/slideLayout6.xml"/><Relationship Id="rId4" Type="http://schemas.openxmlformats.org/officeDocument/2006/relationships/image" Target="../media/image52.jpe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4.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4.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notesSlide" Target="../notesSlides/notesSlide38.xml"/><Relationship Id="rId1" Type="http://schemas.openxmlformats.org/officeDocument/2006/relationships/slideLayout" Target="../slideLayouts/slideLayout6.xml"/><Relationship Id="rId4" Type="http://schemas.openxmlformats.org/officeDocument/2006/relationships/image" Target="../media/image54.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image" Target="../media/image23.jpeg"/><Relationship Id="rId1" Type="http://schemas.openxmlformats.org/officeDocument/2006/relationships/slideLayout" Target="../slideLayouts/slideLayout34.xml"/></Relationships>
</file>

<file path=ppt/slides/_rels/slide52.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57.jpeg"/><Relationship Id="rId1" Type="http://schemas.openxmlformats.org/officeDocument/2006/relationships/slideLayout" Target="../slideLayouts/slideLayout34.xml"/><Relationship Id="rId4" Type="http://schemas.openxmlformats.org/officeDocument/2006/relationships/image" Target="../media/image56.jpg"/></Relationships>
</file>

<file path=ppt/slides/_rels/slide53.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image" Target="../media/image59.png"/><Relationship Id="rId1" Type="http://schemas.openxmlformats.org/officeDocument/2006/relationships/slideLayout" Target="../slideLayouts/slideLayout34.xml"/></Relationships>
</file>

<file path=ppt/slides/_rels/slide5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4.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1.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1.xml"/></Relationships>
</file>

<file path=ppt/slides/_rels/slide57.xml.rels><?xml version="1.0" encoding="UTF-8" standalone="yes"?>
<Relationships xmlns="http://schemas.openxmlformats.org/package/2006/relationships"><Relationship Id="rId3" Type="http://schemas.openxmlformats.org/officeDocument/2006/relationships/hyperlink" Target="http://www.youtube.com/watch?v=voAntzB7EwE" TargetMode="External"/><Relationship Id="rId2" Type="http://schemas.openxmlformats.org/officeDocument/2006/relationships/image" Target="../media/image60.jpeg"/><Relationship Id="rId1" Type="http://schemas.openxmlformats.org/officeDocument/2006/relationships/slideLayout" Target="../slideLayouts/slideLayout21.xml"/></Relationships>
</file>

<file path=ppt/slides/_rels/slide58.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43.xml"/><Relationship Id="rId1" Type="http://schemas.openxmlformats.org/officeDocument/2006/relationships/slideLayout" Target="../slideLayouts/slideLayout21.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4.xml"/></Relationships>
</file>

<file path=ppt/slides/_rels/slide60.xml.rels><?xml version="1.0" encoding="UTF-8" standalone="yes"?>
<Relationships xmlns="http://schemas.openxmlformats.org/package/2006/relationships"><Relationship Id="rId3" Type="http://schemas.openxmlformats.org/officeDocument/2006/relationships/image" Target="../media/image63.png"/><Relationship Id="rId7" Type="http://schemas.openxmlformats.org/officeDocument/2006/relationships/image" Target="../media/image67.png"/><Relationship Id="rId2" Type="http://schemas.openxmlformats.org/officeDocument/2006/relationships/notesSlide" Target="../notesSlides/notesSlide44.xml"/><Relationship Id="rId1" Type="http://schemas.openxmlformats.org/officeDocument/2006/relationships/slideLayout" Target="../slideLayouts/slideLayout21.xml"/><Relationship Id="rId6" Type="http://schemas.openxmlformats.org/officeDocument/2006/relationships/image" Target="../media/image66.jpeg"/><Relationship Id="rId5" Type="http://schemas.openxmlformats.org/officeDocument/2006/relationships/image" Target="../media/image65.jpeg"/><Relationship Id="rId4" Type="http://schemas.openxmlformats.org/officeDocument/2006/relationships/image" Target="../media/image64.png"/></Relationships>
</file>

<file path=ppt/slides/_rels/slide61.xml.rels><?xml version="1.0" encoding="UTF-8" standalone="yes"?>
<Relationships xmlns="http://schemas.openxmlformats.org/package/2006/relationships"><Relationship Id="rId2" Type="http://schemas.openxmlformats.org/officeDocument/2006/relationships/image" Target="../media/image68.emf"/><Relationship Id="rId1" Type="http://schemas.openxmlformats.org/officeDocument/2006/relationships/slideLayout" Target="../slideLayouts/slideLayout1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1.xml"/></Relationships>
</file>

<file path=ppt/slides/_rels/slide65.xml.rels><?xml version="1.0" encoding="UTF-8" standalone="yes"?>
<Relationships xmlns="http://schemas.openxmlformats.org/package/2006/relationships"><Relationship Id="rId8" Type="http://schemas.openxmlformats.org/officeDocument/2006/relationships/image" Target="../media/image73.jpeg"/><Relationship Id="rId3" Type="http://schemas.openxmlformats.org/officeDocument/2006/relationships/image" Target="../media/image69.jpeg"/><Relationship Id="rId7" Type="http://schemas.openxmlformats.org/officeDocument/2006/relationships/image" Target="../media/image72.jpeg"/><Relationship Id="rId2" Type="http://schemas.openxmlformats.org/officeDocument/2006/relationships/notesSlide" Target="../notesSlides/notesSlide46.xml"/><Relationship Id="rId1" Type="http://schemas.openxmlformats.org/officeDocument/2006/relationships/slideLayout" Target="../slideLayouts/slideLayout21.xml"/><Relationship Id="rId6" Type="http://schemas.openxmlformats.org/officeDocument/2006/relationships/image" Target="../media/image57.jpeg"/><Relationship Id="rId5" Type="http://schemas.openxmlformats.org/officeDocument/2006/relationships/image" Target="../media/image71.jpeg"/><Relationship Id="rId4" Type="http://schemas.openxmlformats.org/officeDocument/2006/relationships/image" Target="../media/image70.png"/><Relationship Id="rId9" Type="http://schemas.openxmlformats.org/officeDocument/2006/relationships/image" Target="../media/image74.png"/></Relationships>
</file>

<file path=ppt/slides/_rels/slide66.xml.rels><?xml version="1.0" encoding="UTF-8" standalone="yes"?>
<Relationships xmlns="http://schemas.openxmlformats.org/package/2006/relationships"><Relationship Id="rId8" Type="http://schemas.openxmlformats.org/officeDocument/2006/relationships/image" Target="../media/image65.jpeg"/><Relationship Id="rId13" Type="http://schemas.openxmlformats.org/officeDocument/2006/relationships/image" Target="../media/image84.png"/><Relationship Id="rId3" Type="http://schemas.openxmlformats.org/officeDocument/2006/relationships/image" Target="../media/image75.jpeg"/><Relationship Id="rId7" Type="http://schemas.openxmlformats.org/officeDocument/2006/relationships/image" Target="../media/image79.jpeg"/><Relationship Id="rId12" Type="http://schemas.openxmlformats.org/officeDocument/2006/relationships/image" Target="../media/image83.png"/><Relationship Id="rId2" Type="http://schemas.openxmlformats.org/officeDocument/2006/relationships/notesSlide" Target="../notesSlides/notesSlide47.xml"/><Relationship Id="rId16" Type="http://schemas.openxmlformats.org/officeDocument/2006/relationships/image" Target="../media/image87.jpeg"/><Relationship Id="rId1" Type="http://schemas.openxmlformats.org/officeDocument/2006/relationships/slideLayout" Target="../slideLayouts/slideLayout21.xml"/><Relationship Id="rId6" Type="http://schemas.openxmlformats.org/officeDocument/2006/relationships/image" Target="../media/image78.jpeg"/><Relationship Id="rId11" Type="http://schemas.openxmlformats.org/officeDocument/2006/relationships/image" Target="../media/image82.jpeg"/><Relationship Id="rId5" Type="http://schemas.openxmlformats.org/officeDocument/2006/relationships/image" Target="../media/image77.jpeg"/><Relationship Id="rId15" Type="http://schemas.openxmlformats.org/officeDocument/2006/relationships/image" Target="../media/image86.jpeg"/><Relationship Id="rId10" Type="http://schemas.openxmlformats.org/officeDocument/2006/relationships/image" Target="../media/image81.jpeg"/><Relationship Id="rId4" Type="http://schemas.openxmlformats.org/officeDocument/2006/relationships/image" Target="../media/image76.jpeg"/><Relationship Id="rId9" Type="http://schemas.openxmlformats.org/officeDocument/2006/relationships/image" Target="../media/image80.jpeg"/><Relationship Id="rId14" Type="http://schemas.openxmlformats.org/officeDocument/2006/relationships/image" Target="../media/image85.jpeg"/></Relationships>
</file>

<file path=ppt/slides/_rels/slide67.xml.rels><?xml version="1.0" encoding="UTF-8" standalone="yes"?>
<Relationships xmlns="http://schemas.openxmlformats.org/package/2006/relationships"><Relationship Id="rId8" Type="http://schemas.openxmlformats.org/officeDocument/2006/relationships/image" Target="../media/image93.jpeg"/><Relationship Id="rId3" Type="http://schemas.openxmlformats.org/officeDocument/2006/relationships/image" Target="../media/image88.jpeg"/><Relationship Id="rId7" Type="http://schemas.openxmlformats.org/officeDocument/2006/relationships/image" Target="../media/image92.jpeg"/><Relationship Id="rId2" Type="http://schemas.openxmlformats.org/officeDocument/2006/relationships/notesSlide" Target="../notesSlides/notesSlide48.xml"/><Relationship Id="rId1" Type="http://schemas.openxmlformats.org/officeDocument/2006/relationships/slideLayout" Target="../slideLayouts/slideLayout34.xml"/><Relationship Id="rId6" Type="http://schemas.openxmlformats.org/officeDocument/2006/relationships/image" Target="../media/image91.jpeg"/><Relationship Id="rId5" Type="http://schemas.openxmlformats.org/officeDocument/2006/relationships/image" Target="../media/image90.jpeg"/><Relationship Id="rId4" Type="http://schemas.openxmlformats.org/officeDocument/2006/relationships/image" Target="../media/image89.jpeg"/></Relationships>
</file>

<file path=ppt/slides/_rels/slide68.xml.rels><?xml version="1.0" encoding="UTF-8" standalone="yes"?>
<Relationships xmlns="http://schemas.openxmlformats.org/package/2006/relationships"><Relationship Id="rId2" Type="http://schemas.openxmlformats.org/officeDocument/2006/relationships/image" Target="../media/image94.jpeg"/><Relationship Id="rId1" Type="http://schemas.openxmlformats.org/officeDocument/2006/relationships/slideLayout" Target="../slideLayouts/slideLayout30.xml"/></Relationships>
</file>

<file path=ppt/slides/_rels/slide69.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notesSlide" Target="../notesSlides/notesSlide49.xml"/><Relationship Id="rId1" Type="http://schemas.openxmlformats.org/officeDocument/2006/relationships/slideLayout" Target="../slideLayouts/slideLayout3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50.xml"/><Relationship Id="rId1" Type="http://schemas.openxmlformats.org/officeDocument/2006/relationships/slideLayout" Target="../slideLayouts/slideLayout42.xml"/></Relationships>
</file>

<file path=ppt/slides/_rels/slide71.xml.rels><?xml version="1.0" encoding="UTF-8" standalone="yes"?>
<Relationships xmlns="http://schemas.openxmlformats.org/package/2006/relationships"><Relationship Id="rId3" Type="http://schemas.openxmlformats.org/officeDocument/2006/relationships/image" Target="../media/image97.wmf"/><Relationship Id="rId2" Type="http://schemas.openxmlformats.org/officeDocument/2006/relationships/notesSlide" Target="../notesSlides/notesSlide51.xml"/><Relationship Id="rId1" Type="http://schemas.openxmlformats.org/officeDocument/2006/relationships/slideLayout" Target="../slideLayouts/slideLayout42.xml"/></Relationships>
</file>

<file path=ppt/slides/_rels/slide72.xml.rels><?xml version="1.0" encoding="UTF-8" standalone="yes"?>
<Relationships xmlns="http://schemas.openxmlformats.org/package/2006/relationships"><Relationship Id="rId3" Type="http://schemas.openxmlformats.org/officeDocument/2006/relationships/image" Target="../media/image98.emf"/><Relationship Id="rId2" Type="http://schemas.openxmlformats.org/officeDocument/2006/relationships/notesSlide" Target="../notesSlides/notesSlide52.xml"/><Relationship Id="rId1" Type="http://schemas.openxmlformats.org/officeDocument/2006/relationships/slideLayout" Target="../slideLayouts/slideLayout34.xml"/></Relationships>
</file>

<file path=ppt/slides/_rels/slide73.xml.rels><?xml version="1.0" encoding="UTF-8" standalone="yes"?>
<Relationships xmlns="http://schemas.openxmlformats.org/package/2006/relationships"><Relationship Id="rId3" Type="http://schemas.openxmlformats.org/officeDocument/2006/relationships/image" Target="../media/image99.emf"/><Relationship Id="rId2" Type="http://schemas.openxmlformats.org/officeDocument/2006/relationships/notesSlide" Target="../notesSlides/notesSlide53.xml"/><Relationship Id="rId1" Type="http://schemas.openxmlformats.org/officeDocument/2006/relationships/slideLayout" Target="../slideLayouts/slideLayout34.xml"/><Relationship Id="rId5" Type="http://schemas.openxmlformats.org/officeDocument/2006/relationships/image" Target="../media/image101.png"/><Relationship Id="rId4" Type="http://schemas.openxmlformats.org/officeDocument/2006/relationships/image" Target="../media/image100.png"/></Relationships>
</file>

<file path=ppt/slides/_rels/slide74.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54.xml"/><Relationship Id="rId1" Type="http://schemas.openxmlformats.org/officeDocument/2006/relationships/slideLayout" Target="../slideLayouts/slideLayout34.xml"/><Relationship Id="rId4" Type="http://schemas.openxmlformats.org/officeDocument/2006/relationships/image" Target="../media/image101.png"/></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7.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1.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7.xml"/></Relationships>
</file>

<file path=ppt/slides/_rels/slide78.xml.rels><?xml version="1.0" encoding="UTF-8" standalone="yes"?>
<Relationships xmlns="http://schemas.openxmlformats.org/package/2006/relationships"><Relationship Id="rId3" Type="http://schemas.openxmlformats.org/officeDocument/2006/relationships/image" Target="../media/image102.jpeg"/><Relationship Id="rId2" Type="http://schemas.openxmlformats.org/officeDocument/2006/relationships/notesSlide" Target="../notesSlides/notesSlide58.xml"/><Relationship Id="rId1" Type="http://schemas.openxmlformats.org/officeDocument/2006/relationships/slideLayout" Target="../slideLayouts/slideLayout17.xml"/></Relationships>
</file>

<file path=ppt/slides/_rels/slide7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image" Target="../media/image23.jpeg"/><Relationship Id="rId1" Type="http://schemas.openxmlformats.org/officeDocument/2006/relationships/slideLayout" Target="../slideLayouts/slideLayout34.xml"/><Relationship Id="rId4" Type="http://schemas.openxmlformats.org/officeDocument/2006/relationships/image" Target="../media/image56.jpg"/></Relationships>
</file>

<file path=ppt/slides/_rels/slide8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4.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2" Type="http://schemas.openxmlformats.org/officeDocument/2006/relationships/image" Target="../media/image103.jpeg"/><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85.xml.rels><?xml version="1.0" encoding="UTF-8" standalone="yes"?>
<Relationships xmlns="http://schemas.openxmlformats.org/package/2006/relationships"><Relationship Id="rId2" Type="http://schemas.openxmlformats.org/officeDocument/2006/relationships/image" Target="../media/image103.jpeg"/><Relationship Id="rId1" Type="http://schemas.openxmlformats.org/officeDocument/2006/relationships/slideLayout" Target="../slideLayouts/slideLayout21.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4.xml"/></Relationships>
</file>

<file path=ppt/slides/_rels/slide87.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34.xml"/></Relationships>
</file>

<file path=ppt/slides/_rels/slide8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0.xml"/><Relationship Id="rId1" Type="http://schemas.openxmlformats.org/officeDocument/2006/relationships/slideLayout" Target="../slideLayouts/slideLayout30.xml"/></Relationships>
</file>

<file path=ppt/slides/_rels/slide89.xml.rels><?xml version="1.0" encoding="UTF-8" standalone="yes"?>
<Relationships xmlns="http://schemas.openxmlformats.org/package/2006/relationships"><Relationship Id="rId2" Type="http://schemas.openxmlformats.org/officeDocument/2006/relationships/image" Target="../media/image105.jpeg"/><Relationship Id="rId1" Type="http://schemas.openxmlformats.org/officeDocument/2006/relationships/slideLayout" Target="../slideLayouts/slideLayout34.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9.png"/><Relationship Id="rId5" Type="http://schemas.openxmlformats.org/officeDocument/2006/relationships/image" Target="../media/image8.jpeg"/><Relationship Id="rId4" Type="http://schemas.openxmlformats.org/officeDocument/2006/relationships/image" Target="../media/image7.png"/></Relationships>
</file>

<file path=ppt/slides/_rels/slide90.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61.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77826" name="ThoughtTitle"/>
          <p:cNvSpPr>
            <a:spLocks noChangeArrowheads="1"/>
          </p:cNvSpPr>
          <p:nvPr/>
        </p:nvSpPr>
        <p:spPr bwMode="auto">
          <a:xfrm>
            <a:off x="357188" y="1976438"/>
            <a:ext cx="8383587" cy="134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lnSpc>
                <a:spcPts val="2200"/>
              </a:lnSpc>
              <a:spcAft>
                <a:spcPct val="25000"/>
              </a:spcAft>
              <a:defRPr sz="2000">
                <a:solidFill>
                  <a:srgbClr val="000066"/>
                </a:solidFill>
                <a:latin typeface="Arial" pitchFamily="34" charset="0"/>
              </a:defRPr>
            </a:lvl1pPr>
            <a:lvl2pPr marL="742950" indent="-285750" eaLnBrk="0" hangingPunct="0">
              <a:lnSpc>
                <a:spcPts val="2200"/>
              </a:lnSpc>
              <a:spcAft>
                <a:spcPct val="25000"/>
              </a:spcAft>
              <a:buChar char="•"/>
              <a:defRPr sz="2000">
                <a:solidFill>
                  <a:srgbClr val="000066"/>
                </a:solidFill>
                <a:latin typeface="Arial" pitchFamily="34" charset="0"/>
              </a:defRPr>
            </a:lvl2pPr>
            <a:lvl3pPr marL="1143000" indent="-228600" eaLnBrk="0" hangingPunct="0">
              <a:lnSpc>
                <a:spcPts val="2000"/>
              </a:lnSpc>
              <a:spcAft>
                <a:spcPct val="25000"/>
              </a:spcAft>
              <a:buChar char="–"/>
              <a:defRPr>
                <a:solidFill>
                  <a:srgbClr val="000066"/>
                </a:solidFill>
                <a:latin typeface="Arial" pitchFamily="34" charset="0"/>
              </a:defRPr>
            </a:lvl3pPr>
            <a:lvl4pPr marL="1600200" indent="-228600" eaLnBrk="0" hangingPunct="0">
              <a:lnSpc>
                <a:spcPts val="1800"/>
              </a:lnSpc>
              <a:spcAft>
                <a:spcPct val="25000"/>
              </a:spcAft>
              <a:buChar char="•"/>
              <a:defRPr sz="1600">
                <a:solidFill>
                  <a:srgbClr val="000066"/>
                </a:solidFill>
                <a:latin typeface="Arial" pitchFamily="34" charset="0"/>
              </a:defRPr>
            </a:lvl4pPr>
            <a:lvl5pPr marL="2057400" indent="-228600" eaLnBrk="0" hangingPunct="0">
              <a:spcAft>
                <a:spcPct val="25000"/>
              </a:spcAft>
              <a:buChar char="–"/>
              <a:defRPr sz="1200">
                <a:solidFill>
                  <a:srgbClr val="000066"/>
                </a:solidFill>
                <a:latin typeface="Arial" pitchFamily="34" charset="0"/>
              </a:defRPr>
            </a:lvl5pPr>
            <a:lvl6pPr marL="2514600" indent="-228600" eaLnBrk="0" fontAlgn="base" hangingPunct="0">
              <a:spcBef>
                <a:spcPct val="0"/>
              </a:spcBef>
              <a:spcAft>
                <a:spcPct val="25000"/>
              </a:spcAft>
              <a:buChar char="–"/>
              <a:defRPr sz="1200">
                <a:solidFill>
                  <a:srgbClr val="000066"/>
                </a:solidFill>
                <a:latin typeface="Arial" pitchFamily="34" charset="0"/>
              </a:defRPr>
            </a:lvl6pPr>
            <a:lvl7pPr marL="2971800" indent="-228600" eaLnBrk="0" fontAlgn="base" hangingPunct="0">
              <a:spcBef>
                <a:spcPct val="0"/>
              </a:spcBef>
              <a:spcAft>
                <a:spcPct val="25000"/>
              </a:spcAft>
              <a:buChar char="–"/>
              <a:defRPr sz="1200">
                <a:solidFill>
                  <a:srgbClr val="000066"/>
                </a:solidFill>
                <a:latin typeface="Arial" pitchFamily="34" charset="0"/>
              </a:defRPr>
            </a:lvl7pPr>
            <a:lvl8pPr marL="3429000" indent="-228600" eaLnBrk="0" fontAlgn="base" hangingPunct="0">
              <a:spcBef>
                <a:spcPct val="0"/>
              </a:spcBef>
              <a:spcAft>
                <a:spcPct val="25000"/>
              </a:spcAft>
              <a:buChar char="–"/>
              <a:defRPr sz="1200">
                <a:solidFill>
                  <a:srgbClr val="000066"/>
                </a:solidFill>
                <a:latin typeface="Arial" pitchFamily="34" charset="0"/>
              </a:defRPr>
            </a:lvl8pPr>
            <a:lvl9pPr marL="3886200" indent="-228600" eaLnBrk="0" fontAlgn="base" hangingPunct="0">
              <a:spcBef>
                <a:spcPct val="0"/>
              </a:spcBef>
              <a:spcAft>
                <a:spcPct val="25000"/>
              </a:spcAft>
              <a:buChar char="–"/>
              <a:defRPr sz="1200">
                <a:solidFill>
                  <a:srgbClr val="000066"/>
                </a:solidFill>
                <a:latin typeface="Arial" pitchFamily="34" charset="0"/>
              </a:defRPr>
            </a:lvl9pPr>
          </a:lstStyle>
          <a:p>
            <a:pPr eaLnBrk="1" hangingPunct="1">
              <a:lnSpc>
                <a:spcPts val="5500"/>
              </a:lnSpc>
              <a:spcAft>
                <a:spcPct val="0"/>
              </a:spcAft>
            </a:pPr>
            <a:r>
              <a:rPr lang="en-GB" altLang="en-GB" sz="4400">
                <a:latin typeface="Times New Roman" pitchFamily="18" charset="0"/>
              </a:rPr>
              <a:t>Deloitte Lean Six Sigma Method</a:t>
            </a:r>
            <a:r>
              <a:rPr lang="en-GB" altLang="en-GB" sz="6600">
                <a:solidFill>
                  <a:srgbClr val="9CD100"/>
                </a:solidFill>
                <a:latin typeface="Times New Roman" pitchFamily="18" charset="0"/>
              </a:rPr>
              <a:t>.</a:t>
            </a:r>
            <a:endParaRPr lang="en-GB" altLang="en-GB" sz="4400">
              <a:solidFill>
                <a:srgbClr val="9CD100"/>
              </a:solidFill>
              <a:latin typeface="Times New Roman" pitchFamily="18" charset="0"/>
            </a:endParaRPr>
          </a:p>
        </p:txBody>
      </p:sp>
      <p:sp>
        <p:nvSpPr>
          <p:cNvPr id="77827" name="Rectangle 3"/>
          <p:cNvSpPr>
            <a:spLocks noChangeArrowheads="1"/>
          </p:cNvSpPr>
          <p:nvPr/>
        </p:nvSpPr>
        <p:spPr bwMode="auto">
          <a:xfrm>
            <a:off x="323850" y="3446463"/>
            <a:ext cx="457200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lnSpc>
                <a:spcPts val="2200"/>
              </a:lnSpc>
              <a:spcAft>
                <a:spcPct val="25000"/>
              </a:spcAft>
              <a:defRPr sz="2000">
                <a:solidFill>
                  <a:srgbClr val="000066"/>
                </a:solidFill>
                <a:latin typeface="Arial" pitchFamily="34" charset="0"/>
              </a:defRPr>
            </a:lvl1pPr>
            <a:lvl2pPr marL="742950" indent="-285750" eaLnBrk="0" hangingPunct="0">
              <a:lnSpc>
                <a:spcPts val="2200"/>
              </a:lnSpc>
              <a:spcAft>
                <a:spcPct val="25000"/>
              </a:spcAft>
              <a:buChar char="•"/>
              <a:defRPr sz="2000">
                <a:solidFill>
                  <a:srgbClr val="000066"/>
                </a:solidFill>
                <a:latin typeface="Arial" pitchFamily="34" charset="0"/>
              </a:defRPr>
            </a:lvl2pPr>
            <a:lvl3pPr marL="1143000" indent="-228600" eaLnBrk="0" hangingPunct="0">
              <a:lnSpc>
                <a:spcPts val="2000"/>
              </a:lnSpc>
              <a:spcAft>
                <a:spcPct val="25000"/>
              </a:spcAft>
              <a:buChar char="–"/>
              <a:defRPr>
                <a:solidFill>
                  <a:srgbClr val="000066"/>
                </a:solidFill>
                <a:latin typeface="Arial" pitchFamily="34" charset="0"/>
              </a:defRPr>
            </a:lvl3pPr>
            <a:lvl4pPr marL="1600200" indent="-228600" eaLnBrk="0" hangingPunct="0">
              <a:lnSpc>
                <a:spcPts val="1800"/>
              </a:lnSpc>
              <a:spcAft>
                <a:spcPct val="25000"/>
              </a:spcAft>
              <a:buChar char="•"/>
              <a:defRPr sz="1600">
                <a:solidFill>
                  <a:srgbClr val="000066"/>
                </a:solidFill>
                <a:latin typeface="Arial" pitchFamily="34" charset="0"/>
              </a:defRPr>
            </a:lvl4pPr>
            <a:lvl5pPr marL="2057400" indent="-228600" eaLnBrk="0" hangingPunct="0">
              <a:spcAft>
                <a:spcPct val="25000"/>
              </a:spcAft>
              <a:buChar char="–"/>
              <a:defRPr sz="1200">
                <a:solidFill>
                  <a:srgbClr val="000066"/>
                </a:solidFill>
                <a:latin typeface="Arial" pitchFamily="34" charset="0"/>
              </a:defRPr>
            </a:lvl5pPr>
            <a:lvl6pPr marL="2514600" indent="-228600" eaLnBrk="0" fontAlgn="base" hangingPunct="0">
              <a:spcBef>
                <a:spcPct val="0"/>
              </a:spcBef>
              <a:spcAft>
                <a:spcPct val="25000"/>
              </a:spcAft>
              <a:buChar char="–"/>
              <a:defRPr sz="1200">
                <a:solidFill>
                  <a:srgbClr val="000066"/>
                </a:solidFill>
                <a:latin typeface="Arial" pitchFamily="34" charset="0"/>
              </a:defRPr>
            </a:lvl6pPr>
            <a:lvl7pPr marL="2971800" indent="-228600" eaLnBrk="0" fontAlgn="base" hangingPunct="0">
              <a:spcBef>
                <a:spcPct val="0"/>
              </a:spcBef>
              <a:spcAft>
                <a:spcPct val="25000"/>
              </a:spcAft>
              <a:buChar char="–"/>
              <a:defRPr sz="1200">
                <a:solidFill>
                  <a:srgbClr val="000066"/>
                </a:solidFill>
                <a:latin typeface="Arial" pitchFamily="34" charset="0"/>
              </a:defRPr>
            </a:lvl7pPr>
            <a:lvl8pPr marL="3429000" indent="-228600" eaLnBrk="0" fontAlgn="base" hangingPunct="0">
              <a:spcBef>
                <a:spcPct val="0"/>
              </a:spcBef>
              <a:spcAft>
                <a:spcPct val="25000"/>
              </a:spcAft>
              <a:buChar char="–"/>
              <a:defRPr sz="1200">
                <a:solidFill>
                  <a:srgbClr val="000066"/>
                </a:solidFill>
                <a:latin typeface="Arial" pitchFamily="34" charset="0"/>
              </a:defRPr>
            </a:lvl8pPr>
            <a:lvl9pPr marL="3886200" indent="-228600" eaLnBrk="0" fontAlgn="base" hangingPunct="0">
              <a:spcBef>
                <a:spcPct val="0"/>
              </a:spcBef>
              <a:spcAft>
                <a:spcPct val="25000"/>
              </a:spcAft>
              <a:buChar char="–"/>
              <a:defRPr sz="1200">
                <a:solidFill>
                  <a:srgbClr val="000066"/>
                </a:solidFill>
                <a:latin typeface="Arial" pitchFamily="34" charset="0"/>
              </a:defRPr>
            </a:lvl9pPr>
          </a:lstStyle>
          <a:p>
            <a:pPr eaLnBrk="1" hangingPunct="1">
              <a:lnSpc>
                <a:spcPts val="1600"/>
              </a:lnSpc>
            </a:pPr>
            <a:r>
              <a:rPr lang="en-GB" altLang="en-GB" sz="1800" dirty="0"/>
              <a:t>Lean Six Sigma </a:t>
            </a:r>
            <a:r>
              <a:rPr lang="en-GB" altLang="en-GB" sz="1800" dirty="0" smtClean="0"/>
              <a:t>Training</a:t>
            </a:r>
            <a:endParaRPr lang="en-GB" altLang="en-GB" sz="1800" dirty="0"/>
          </a:p>
          <a:p>
            <a:pPr eaLnBrk="1" hangingPunct="1">
              <a:lnSpc>
                <a:spcPts val="1600"/>
              </a:lnSpc>
            </a:pPr>
            <a:r>
              <a:rPr lang="en-GB" altLang="en-GB" sz="1400" b="1" dirty="0"/>
              <a:t>Day 2 – Current State 1, Current State 2</a:t>
            </a:r>
          </a:p>
        </p:txBody>
      </p:sp>
    </p:spTree>
  </p:cSld>
  <p:clrMapOvr>
    <a:masterClrMapping/>
  </p:clrMapOvr>
  <p:transition spd="slow"/>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1" name="Title 1"/>
          <p:cNvSpPr>
            <a:spLocks noGrp="1"/>
          </p:cNvSpPr>
          <p:nvPr>
            <p:ph type="title"/>
          </p:nvPr>
        </p:nvSpPr>
        <p:spPr/>
        <p:txBody>
          <a:bodyPr/>
          <a:lstStyle/>
          <a:p>
            <a:pPr eaLnBrk="1" hangingPunct="1"/>
            <a:r>
              <a:rPr lang="en-US" dirty="0"/>
              <a:t>It is essential for a company’s success to really understand the voice of its customers</a:t>
            </a:r>
            <a:endParaRPr lang="en-GB" altLang="fr-FR" sz="1800" b="1" dirty="0" smtClean="0">
              <a:solidFill>
                <a:srgbClr val="92D400"/>
              </a:solidFill>
              <a:cs typeface="Arial" pitchFamily="34" charset="0"/>
            </a:endParaRPr>
          </a:p>
        </p:txBody>
      </p:sp>
      <p:sp>
        <p:nvSpPr>
          <p:cNvPr id="83972" name="Slide Number Placeholder 4"/>
          <p:cNvSpPr>
            <a:spLocks noGrp="1"/>
          </p:cNvSpPr>
          <p:nvPr>
            <p:ph type="sldNum" sz="quarter" idx="1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lvl1pPr eaLnBrk="0" hangingPunct="0">
              <a:lnSpc>
                <a:spcPts val="2200"/>
              </a:lnSpc>
              <a:spcAft>
                <a:spcPct val="25000"/>
              </a:spcAft>
              <a:defRPr sz="2000">
                <a:solidFill>
                  <a:srgbClr val="000066"/>
                </a:solidFill>
                <a:latin typeface="Arial" pitchFamily="34" charset="0"/>
              </a:defRPr>
            </a:lvl1pPr>
            <a:lvl2pPr marL="742950" indent="-285750" eaLnBrk="0" hangingPunct="0">
              <a:lnSpc>
                <a:spcPts val="2200"/>
              </a:lnSpc>
              <a:spcAft>
                <a:spcPct val="25000"/>
              </a:spcAft>
              <a:buChar char="•"/>
              <a:defRPr sz="2000">
                <a:solidFill>
                  <a:srgbClr val="000066"/>
                </a:solidFill>
                <a:latin typeface="Arial" pitchFamily="34" charset="0"/>
              </a:defRPr>
            </a:lvl2pPr>
            <a:lvl3pPr marL="1143000" indent="-228600" eaLnBrk="0" hangingPunct="0">
              <a:lnSpc>
                <a:spcPts val="2000"/>
              </a:lnSpc>
              <a:spcAft>
                <a:spcPct val="25000"/>
              </a:spcAft>
              <a:buChar char="–"/>
              <a:defRPr>
                <a:solidFill>
                  <a:srgbClr val="000066"/>
                </a:solidFill>
                <a:latin typeface="Arial" pitchFamily="34" charset="0"/>
              </a:defRPr>
            </a:lvl3pPr>
            <a:lvl4pPr marL="1600200" indent="-228600" eaLnBrk="0" hangingPunct="0">
              <a:lnSpc>
                <a:spcPts val="1800"/>
              </a:lnSpc>
              <a:spcAft>
                <a:spcPct val="25000"/>
              </a:spcAft>
              <a:buChar char="•"/>
              <a:defRPr sz="1600">
                <a:solidFill>
                  <a:srgbClr val="000066"/>
                </a:solidFill>
                <a:latin typeface="Arial" pitchFamily="34" charset="0"/>
              </a:defRPr>
            </a:lvl4pPr>
            <a:lvl5pPr marL="2057400" indent="-228600" eaLnBrk="0" hangingPunct="0">
              <a:spcAft>
                <a:spcPct val="25000"/>
              </a:spcAft>
              <a:buChar char="–"/>
              <a:defRPr sz="1200">
                <a:solidFill>
                  <a:srgbClr val="000066"/>
                </a:solidFill>
                <a:latin typeface="Arial" pitchFamily="34" charset="0"/>
              </a:defRPr>
            </a:lvl5pPr>
            <a:lvl6pPr marL="2514600" indent="-228600" eaLnBrk="0" fontAlgn="base" hangingPunct="0">
              <a:spcBef>
                <a:spcPct val="0"/>
              </a:spcBef>
              <a:spcAft>
                <a:spcPct val="25000"/>
              </a:spcAft>
              <a:buChar char="–"/>
              <a:defRPr sz="1200">
                <a:solidFill>
                  <a:srgbClr val="000066"/>
                </a:solidFill>
                <a:latin typeface="Arial" pitchFamily="34" charset="0"/>
              </a:defRPr>
            </a:lvl6pPr>
            <a:lvl7pPr marL="2971800" indent="-228600" eaLnBrk="0" fontAlgn="base" hangingPunct="0">
              <a:spcBef>
                <a:spcPct val="0"/>
              </a:spcBef>
              <a:spcAft>
                <a:spcPct val="25000"/>
              </a:spcAft>
              <a:buChar char="–"/>
              <a:defRPr sz="1200">
                <a:solidFill>
                  <a:srgbClr val="000066"/>
                </a:solidFill>
                <a:latin typeface="Arial" pitchFamily="34" charset="0"/>
              </a:defRPr>
            </a:lvl7pPr>
            <a:lvl8pPr marL="3429000" indent="-228600" eaLnBrk="0" fontAlgn="base" hangingPunct="0">
              <a:spcBef>
                <a:spcPct val="0"/>
              </a:spcBef>
              <a:spcAft>
                <a:spcPct val="25000"/>
              </a:spcAft>
              <a:buChar char="–"/>
              <a:defRPr sz="1200">
                <a:solidFill>
                  <a:srgbClr val="000066"/>
                </a:solidFill>
                <a:latin typeface="Arial" pitchFamily="34" charset="0"/>
              </a:defRPr>
            </a:lvl8pPr>
            <a:lvl9pPr marL="3886200" indent="-228600" eaLnBrk="0" fontAlgn="base" hangingPunct="0">
              <a:spcBef>
                <a:spcPct val="0"/>
              </a:spcBef>
              <a:spcAft>
                <a:spcPct val="25000"/>
              </a:spcAft>
              <a:buChar char="–"/>
              <a:defRPr sz="1200">
                <a:solidFill>
                  <a:srgbClr val="000066"/>
                </a:solidFill>
                <a:latin typeface="Arial" pitchFamily="34" charset="0"/>
              </a:defRPr>
            </a:lvl9pPr>
          </a:lstStyle>
          <a:p>
            <a:pPr eaLnBrk="1" hangingPunct="1">
              <a:lnSpc>
                <a:spcPct val="100000"/>
              </a:lnSpc>
              <a:spcAft>
                <a:spcPct val="0"/>
              </a:spcAft>
            </a:pPr>
            <a:fld id="{3947FC79-5CFE-4AD2-A644-C907580057B8}" type="slidenum">
              <a:rPr lang="en-GB" altLang="en-GB" sz="800" smtClean="0"/>
              <a:pPr eaLnBrk="1" hangingPunct="1">
                <a:lnSpc>
                  <a:spcPct val="100000"/>
                </a:lnSpc>
                <a:spcAft>
                  <a:spcPct val="0"/>
                </a:spcAft>
              </a:pPr>
              <a:t>10</a:t>
            </a:fld>
            <a:endParaRPr lang="en-GB" altLang="en-GB" sz="800" smtClean="0"/>
          </a:p>
        </p:txBody>
      </p:sp>
      <p:sp>
        <p:nvSpPr>
          <p:cNvPr id="83973" name="Rectangle 6"/>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lnSpc>
                <a:spcPts val="2200"/>
              </a:lnSpc>
              <a:spcAft>
                <a:spcPct val="25000"/>
              </a:spcAft>
              <a:defRPr sz="2000">
                <a:solidFill>
                  <a:srgbClr val="000066"/>
                </a:solidFill>
                <a:latin typeface="Arial" pitchFamily="34" charset="0"/>
              </a:defRPr>
            </a:lvl1pPr>
            <a:lvl2pPr marL="742950" indent="-285750" eaLnBrk="0" hangingPunct="0">
              <a:lnSpc>
                <a:spcPts val="2200"/>
              </a:lnSpc>
              <a:spcAft>
                <a:spcPct val="25000"/>
              </a:spcAft>
              <a:buChar char="•"/>
              <a:defRPr sz="2000">
                <a:solidFill>
                  <a:srgbClr val="000066"/>
                </a:solidFill>
                <a:latin typeface="Arial" pitchFamily="34" charset="0"/>
              </a:defRPr>
            </a:lvl2pPr>
            <a:lvl3pPr marL="1143000" indent="-228600" eaLnBrk="0" hangingPunct="0">
              <a:lnSpc>
                <a:spcPts val="2000"/>
              </a:lnSpc>
              <a:spcAft>
                <a:spcPct val="25000"/>
              </a:spcAft>
              <a:buChar char="–"/>
              <a:defRPr>
                <a:solidFill>
                  <a:srgbClr val="000066"/>
                </a:solidFill>
                <a:latin typeface="Arial" pitchFamily="34" charset="0"/>
              </a:defRPr>
            </a:lvl3pPr>
            <a:lvl4pPr marL="1600200" indent="-228600" eaLnBrk="0" hangingPunct="0">
              <a:lnSpc>
                <a:spcPts val="1800"/>
              </a:lnSpc>
              <a:spcAft>
                <a:spcPct val="25000"/>
              </a:spcAft>
              <a:buChar char="•"/>
              <a:defRPr sz="1600">
                <a:solidFill>
                  <a:srgbClr val="000066"/>
                </a:solidFill>
                <a:latin typeface="Arial" pitchFamily="34" charset="0"/>
              </a:defRPr>
            </a:lvl4pPr>
            <a:lvl5pPr marL="2057400" indent="-228600" eaLnBrk="0" hangingPunct="0">
              <a:spcAft>
                <a:spcPct val="25000"/>
              </a:spcAft>
              <a:buChar char="–"/>
              <a:defRPr sz="1200">
                <a:solidFill>
                  <a:srgbClr val="000066"/>
                </a:solidFill>
                <a:latin typeface="Arial" pitchFamily="34" charset="0"/>
              </a:defRPr>
            </a:lvl5pPr>
            <a:lvl6pPr marL="2514600" indent="-228600" eaLnBrk="0" fontAlgn="base" hangingPunct="0">
              <a:spcBef>
                <a:spcPct val="0"/>
              </a:spcBef>
              <a:spcAft>
                <a:spcPct val="25000"/>
              </a:spcAft>
              <a:buChar char="–"/>
              <a:defRPr sz="1200">
                <a:solidFill>
                  <a:srgbClr val="000066"/>
                </a:solidFill>
                <a:latin typeface="Arial" pitchFamily="34" charset="0"/>
              </a:defRPr>
            </a:lvl6pPr>
            <a:lvl7pPr marL="2971800" indent="-228600" eaLnBrk="0" fontAlgn="base" hangingPunct="0">
              <a:spcBef>
                <a:spcPct val="0"/>
              </a:spcBef>
              <a:spcAft>
                <a:spcPct val="25000"/>
              </a:spcAft>
              <a:buChar char="–"/>
              <a:defRPr sz="1200">
                <a:solidFill>
                  <a:srgbClr val="000066"/>
                </a:solidFill>
                <a:latin typeface="Arial" pitchFamily="34" charset="0"/>
              </a:defRPr>
            </a:lvl7pPr>
            <a:lvl8pPr marL="3429000" indent="-228600" eaLnBrk="0" fontAlgn="base" hangingPunct="0">
              <a:spcBef>
                <a:spcPct val="0"/>
              </a:spcBef>
              <a:spcAft>
                <a:spcPct val="25000"/>
              </a:spcAft>
              <a:buChar char="–"/>
              <a:defRPr sz="1200">
                <a:solidFill>
                  <a:srgbClr val="000066"/>
                </a:solidFill>
                <a:latin typeface="Arial" pitchFamily="34" charset="0"/>
              </a:defRPr>
            </a:lvl8pPr>
            <a:lvl9pPr marL="3886200" indent="-228600" eaLnBrk="0" fontAlgn="base" hangingPunct="0">
              <a:spcBef>
                <a:spcPct val="0"/>
              </a:spcBef>
              <a:spcAft>
                <a:spcPct val="25000"/>
              </a:spcAft>
              <a:buChar char="–"/>
              <a:defRPr sz="1200">
                <a:solidFill>
                  <a:srgbClr val="000066"/>
                </a:solidFill>
                <a:latin typeface="Arial" pitchFamily="34" charset="0"/>
              </a:defRPr>
            </a:lvl9pPr>
          </a:lstStyle>
          <a:p>
            <a:pPr>
              <a:lnSpc>
                <a:spcPct val="100000"/>
              </a:lnSpc>
              <a:spcAft>
                <a:spcPct val="0"/>
              </a:spcAft>
            </a:pPr>
            <a:endParaRPr lang="en-US" altLang="fr-FR" sz="1800"/>
          </a:p>
        </p:txBody>
      </p:sp>
      <p:pic>
        <p:nvPicPr>
          <p:cNvPr id="1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4366" y="1616075"/>
            <a:ext cx="1027234" cy="160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75435" y="1616076"/>
            <a:ext cx="1044819" cy="1590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49458" y="1616075"/>
            <a:ext cx="1044819" cy="160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09737" y="1616075"/>
            <a:ext cx="1044820" cy="160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23591" y="3989391"/>
            <a:ext cx="1090246" cy="1658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 name="Picture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453452" y="3989391"/>
            <a:ext cx="1090246" cy="1658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 name="Picture 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636269" y="3989388"/>
            <a:ext cx="1071197" cy="163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 name="Picture 1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298015" y="3989388"/>
            <a:ext cx="1071197" cy="16494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7" name="Picture 1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043396" y="1616075"/>
            <a:ext cx="1044819" cy="1581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8" name="Text Box 12"/>
          <p:cNvSpPr txBox="1">
            <a:spLocks noChangeArrowheads="1"/>
          </p:cNvSpPr>
          <p:nvPr/>
        </p:nvSpPr>
        <p:spPr bwMode="auto">
          <a:xfrm>
            <a:off x="717771" y="3343277"/>
            <a:ext cx="159370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de-DE" sz="1200" dirty="0">
                <a:solidFill>
                  <a:schemeClr val="bg2"/>
                </a:solidFill>
              </a:rPr>
              <a:t>… how the customer</a:t>
            </a:r>
            <a:br>
              <a:rPr lang="de-DE" sz="1200" dirty="0">
                <a:solidFill>
                  <a:schemeClr val="bg2"/>
                </a:solidFill>
              </a:rPr>
            </a:br>
            <a:r>
              <a:rPr lang="de-DE" sz="1200" dirty="0">
                <a:solidFill>
                  <a:schemeClr val="bg2"/>
                </a:solidFill>
              </a:rPr>
              <a:t>explained it …</a:t>
            </a:r>
          </a:p>
        </p:txBody>
      </p:sp>
      <p:sp>
        <p:nvSpPr>
          <p:cNvPr id="29" name="Text Box 13"/>
          <p:cNvSpPr txBox="1">
            <a:spLocks noChangeArrowheads="1"/>
          </p:cNvSpPr>
          <p:nvPr/>
        </p:nvSpPr>
        <p:spPr bwMode="auto">
          <a:xfrm>
            <a:off x="2045701" y="3343277"/>
            <a:ext cx="185659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de-DE" sz="1200">
                <a:solidFill>
                  <a:schemeClr val="bg2"/>
                </a:solidFill>
              </a:rPr>
              <a:t>… how the project </a:t>
            </a:r>
            <a:br>
              <a:rPr lang="de-DE" sz="1200">
                <a:solidFill>
                  <a:schemeClr val="bg2"/>
                </a:solidFill>
              </a:rPr>
            </a:br>
            <a:r>
              <a:rPr lang="de-DE" sz="1200">
                <a:solidFill>
                  <a:schemeClr val="bg2"/>
                </a:solidFill>
              </a:rPr>
              <a:t>leader understood it it …</a:t>
            </a:r>
          </a:p>
        </p:txBody>
      </p:sp>
      <p:sp>
        <p:nvSpPr>
          <p:cNvPr id="30" name="Text Box 14"/>
          <p:cNvSpPr txBox="1">
            <a:spLocks noChangeArrowheads="1"/>
          </p:cNvSpPr>
          <p:nvPr/>
        </p:nvSpPr>
        <p:spPr bwMode="auto">
          <a:xfrm>
            <a:off x="3847019" y="3343277"/>
            <a:ext cx="144783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de-DE" sz="1200">
                <a:solidFill>
                  <a:schemeClr val="bg2"/>
                </a:solidFill>
              </a:rPr>
              <a:t>… how the analyst</a:t>
            </a:r>
            <a:br>
              <a:rPr lang="de-DE" sz="1200">
                <a:solidFill>
                  <a:schemeClr val="bg2"/>
                </a:solidFill>
              </a:rPr>
            </a:br>
            <a:r>
              <a:rPr lang="de-DE" sz="1200">
                <a:solidFill>
                  <a:schemeClr val="bg2"/>
                </a:solidFill>
              </a:rPr>
              <a:t>designed it …</a:t>
            </a:r>
          </a:p>
        </p:txBody>
      </p:sp>
      <p:sp>
        <p:nvSpPr>
          <p:cNvPr id="31" name="Text Box 15"/>
          <p:cNvSpPr txBox="1">
            <a:spLocks noChangeArrowheads="1"/>
          </p:cNvSpPr>
          <p:nvPr/>
        </p:nvSpPr>
        <p:spPr bwMode="auto">
          <a:xfrm>
            <a:off x="5303517" y="3343277"/>
            <a:ext cx="179728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de-DE" sz="1200">
                <a:solidFill>
                  <a:schemeClr val="bg2"/>
                </a:solidFill>
              </a:rPr>
              <a:t>… how the programmer</a:t>
            </a:r>
            <a:br>
              <a:rPr lang="de-DE" sz="1200">
                <a:solidFill>
                  <a:schemeClr val="bg2"/>
                </a:solidFill>
              </a:rPr>
            </a:br>
            <a:r>
              <a:rPr lang="de-DE" sz="1200">
                <a:solidFill>
                  <a:schemeClr val="bg2"/>
                </a:solidFill>
              </a:rPr>
              <a:t>wrote it …</a:t>
            </a:r>
          </a:p>
        </p:txBody>
      </p:sp>
      <p:sp>
        <p:nvSpPr>
          <p:cNvPr id="32" name="Text Box 16"/>
          <p:cNvSpPr txBox="1">
            <a:spLocks noChangeArrowheads="1"/>
          </p:cNvSpPr>
          <p:nvPr/>
        </p:nvSpPr>
        <p:spPr bwMode="auto">
          <a:xfrm>
            <a:off x="7243423" y="3343277"/>
            <a:ext cx="190057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de-DE" sz="1200" dirty="0">
                <a:solidFill>
                  <a:schemeClr val="bg2"/>
                </a:solidFill>
              </a:rPr>
              <a:t>… how the business </a:t>
            </a:r>
            <a:r>
              <a:rPr lang="de-DE" sz="1200" dirty="0" smtClean="0">
                <a:solidFill>
                  <a:schemeClr val="bg2"/>
                </a:solidFill>
              </a:rPr>
              <a:t>consultantdescribed </a:t>
            </a:r>
            <a:r>
              <a:rPr lang="de-DE" sz="1200" dirty="0">
                <a:solidFill>
                  <a:schemeClr val="bg2"/>
                </a:solidFill>
              </a:rPr>
              <a:t>it …</a:t>
            </a:r>
          </a:p>
        </p:txBody>
      </p:sp>
      <p:sp>
        <p:nvSpPr>
          <p:cNvPr id="33" name="Text Box 17"/>
          <p:cNvSpPr txBox="1">
            <a:spLocks noChangeArrowheads="1"/>
          </p:cNvSpPr>
          <p:nvPr/>
        </p:nvSpPr>
        <p:spPr bwMode="auto">
          <a:xfrm>
            <a:off x="655581" y="5694365"/>
            <a:ext cx="173797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de-DE" sz="1200">
                <a:solidFill>
                  <a:schemeClr val="bg2"/>
                </a:solidFill>
              </a:rPr>
              <a:t>… how the project was</a:t>
            </a:r>
            <a:br>
              <a:rPr lang="de-DE" sz="1200">
                <a:solidFill>
                  <a:schemeClr val="bg2"/>
                </a:solidFill>
              </a:rPr>
            </a:br>
            <a:r>
              <a:rPr lang="de-DE" sz="1200">
                <a:solidFill>
                  <a:schemeClr val="bg2"/>
                </a:solidFill>
              </a:rPr>
              <a:t>finally documented …</a:t>
            </a:r>
          </a:p>
        </p:txBody>
      </p:sp>
      <p:sp>
        <p:nvSpPr>
          <p:cNvPr id="34" name="Text Box 18"/>
          <p:cNvSpPr txBox="1">
            <a:spLocks noChangeArrowheads="1"/>
          </p:cNvSpPr>
          <p:nvPr/>
        </p:nvSpPr>
        <p:spPr bwMode="auto">
          <a:xfrm>
            <a:off x="2181777" y="5694365"/>
            <a:ext cx="157447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de-DE" sz="1200">
                <a:solidFill>
                  <a:schemeClr val="bg2"/>
                </a:solidFill>
              </a:rPr>
              <a:t>… how operations </a:t>
            </a:r>
            <a:br>
              <a:rPr lang="de-DE" sz="1200">
                <a:solidFill>
                  <a:schemeClr val="bg2"/>
                </a:solidFill>
              </a:rPr>
            </a:br>
            <a:r>
              <a:rPr lang="de-DE" sz="1200">
                <a:solidFill>
                  <a:schemeClr val="bg2"/>
                </a:solidFill>
              </a:rPr>
              <a:t>installed the result…</a:t>
            </a:r>
          </a:p>
        </p:txBody>
      </p:sp>
      <p:sp>
        <p:nvSpPr>
          <p:cNvPr id="35" name="Text Box 19"/>
          <p:cNvSpPr txBox="1">
            <a:spLocks noChangeArrowheads="1"/>
          </p:cNvSpPr>
          <p:nvPr/>
        </p:nvSpPr>
        <p:spPr bwMode="auto">
          <a:xfrm>
            <a:off x="3783356" y="5694365"/>
            <a:ext cx="159370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de-DE" sz="1200">
                <a:solidFill>
                  <a:schemeClr val="bg2"/>
                </a:solidFill>
              </a:rPr>
              <a:t>… how the customer</a:t>
            </a:r>
            <a:br>
              <a:rPr lang="de-DE" sz="1200">
                <a:solidFill>
                  <a:schemeClr val="bg2"/>
                </a:solidFill>
              </a:rPr>
            </a:br>
            <a:r>
              <a:rPr lang="de-DE" sz="1200">
                <a:solidFill>
                  <a:schemeClr val="bg2"/>
                </a:solidFill>
              </a:rPr>
              <a:t>was billed for it …</a:t>
            </a:r>
          </a:p>
        </p:txBody>
      </p:sp>
      <p:sp>
        <p:nvSpPr>
          <p:cNvPr id="36" name="Text Box 20"/>
          <p:cNvSpPr txBox="1">
            <a:spLocks noChangeArrowheads="1"/>
          </p:cNvSpPr>
          <p:nvPr/>
        </p:nvSpPr>
        <p:spPr bwMode="auto">
          <a:xfrm>
            <a:off x="5282765" y="5694365"/>
            <a:ext cx="185018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de-DE" sz="1200">
                <a:solidFill>
                  <a:schemeClr val="bg2"/>
                </a:solidFill>
              </a:rPr>
              <a:t>… how the the customer</a:t>
            </a:r>
            <a:br>
              <a:rPr lang="de-DE" sz="1200">
                <a:solidFill>
                  <a:schemeClr val="bg2"/>
                </a:solidFill>
              </a:rPr>
            </a:br>
            <a:r>
              <a:rPr lang="de-DE" sz="1200">
                <a:solidFill>
                  <a:schemeClr val="bg2"/>
                </a:solidFill>
              </a:rPr>
              <a:t>was supported …</a:t>
            </a:r>
          </a:p>
        </p:txBody>
      </p:sp>
      <p:sp>
        <p:nvSpPr>
          <p:cNvPr id="37" name="Text Box 21"/>
          <p:cNvSpPr txBox="1">
            <a:spLocks noChangeArrowheads="1"/>
          </p:cNvSpPr>
          <p:nvPr/>
        </p:nvSpPr>
        <p:spPr bwMode="auto">
          <a:xfrm>
            <a:off x="7147687" y="5694365"/>
            <a:ext cx="163698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de-DE" sz="1200">
                <a:solidFill>
                  <a:schemeClr val="bg2"/>
                </a:solidFill>
              </a:rPr>
              <a:t>… what the customer</a:t>
            </a:r>
            <a:br>
              <a:rPr lang="de-DE" sz="1200">
                <a:solidFill>
                  <a:schemeClr val="bg2"/>
                </a:solidFill>
              </a:rPr>
            </a:br>
            <a:r>
              <a:rPr lang="de-DE" sz="1200">
                <a:solidFill>
                  <a:schemeClr val="bg2"/>
                </a:solidFill>
              </a:rPr>
              <a:t>really wanted …</a:t>
            </a:r>
          </a:p>
        </p:txBody>
      </p:sp>
      <p:pic>
        <p:nvPicPr>
          <p:cNvPr id="38" name="Picture 2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028743" y="3979863"/>
            <a:ext cx="1081454" cy="1668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24919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blinds(horizontal)">
                                      <p:cBhvr>
                                        <p:cTn id="7" dur="500"/>
                                        <p:tgtEl>
                                          <p:spTgt spid="18"/>
                                        </p:tgtEl>
                                      </p:cBhvr>
                                    </p:animEffect>
                                  </p:childTnLst>
                                </p:cTn>
                              </p:par>
                              <p:par>
                                <p:cTn id="8" presetID="4" presetClass="entr" presetSubtype="16" fill="hold" grpId="0"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box(in)">
                                      <p:cBhvr>
                                        <p:cTn id="10" dur="500"/>
                                        <p:tgtEl>
                                          <p:spTgt spid="28"/>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blinds(horizontal)">
                                      <p:cBhvr>
                                        <p:cTn id="15" dur="500"/>
                                        <p:tgtEl>
                                          <p:spTgt spid="19"/>
                                        </p:tgtEl>
                                      </p:cBhvr>
                                    </p:animEffect>
                                  </p:childTnLst>
                                </p:cTn>
                              </p:par>
                              <p:par>
                                <p:cTn id="16" presetID="4" presetClass="entr" presetSubtype="16" fill="hold" grpId="0" nodeType="withEffect">
                                  <p:stCondLst>
                                    <p:cond delay="0"/>
                                  </p:stCondLst>
                                  <p:childTnLst>
                                    <p:set>
                                      <p:cBhvr>
                                        <p:cTn id="17" dur="1" fill="hold">
                                          <p:stCondLst>
                                            <p:cond delay="0"/>
                                          </p:stCondLst>
                                        </p:cTn>
                                        <p:tgtEl>
                                          <p:spTgt spid="29"/>
                                        </p:tgtEl>
                                        <p:attrNameLst>
                                          <p:attrName>style.visibility</p:attrName>
                                        </p:attrNameLst>
                                      </p:cBhvr>
                                      <p:to>
                                        <p:strVal val="visible"/>
                                      </p:to>
                                    </p:set>
                                    <p:animEffect transition="in" filter="box(in)">
                                      <p:cBhvr>
                                        <p:cTn id="18" dur="500"/>
                                        <p:tgtEl>
                                          <p:spTgt spid="29"/>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nodeType="clickEffect">
                                  <p:stCondLst>
                                    <p:cond delay="0"/>
                                  </p:stCondLst>
                                  <p:childTnLst>
                                    <p:set>
                                      <p:cBhvr>
                                        <p:cTn id="22" dur="1" fill="hold">
                                          <p:stCondLst>
                                            <p:cond delay="0"/>
                                          </p:stCondLst>
                                        </p:cTn>
                                        <p:tgtEl>
                                          <p:spTgt spid="27"/>
                                        </p:tgtEl>
                                        <p:attrNameLst>
                                          <p:attrName>style.visibility</p:attrName>
                                        </p:attrNameLst>
                                      </p:cBhvr>
                                      <p:to>
                                        <p:strVal val="visible"/>
                                      </p:to>
                                    </p:set>
                                    <p:animEffect transition="in" filter="blinds(horizontal)">
                                      <p:cBhvr>
                                        <p:cTn id="23" dur="500"/>
                                        <p:tgtEl>
                                          <p:spTgt spid="27"/>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30"/>
                                        </p:tgtEl>
                                        <p:attrNameLst>
                                          <p:attrName>style.visibility</p:attrName>
                                        </p:attrNameLst>
                                      </p:cBhvr>
                                      <p:to>
                                        <p:strVal val="visible"/>
                                      </p:to>
                                    </p:set>
                                    <p:animEffect transition="in" filter="blinds(horizontal)">
                                      <p:cBhvr>
                                        <p:cTn id="26" dur="500"/>
                                        <p:tgtEl>
                                          <p:spTgt spid="30"/>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nodeType="click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blinds(horizontal)">
                                      <p:cBhvr>
                                        <p:cTn id="31" dur="500"/>
                                        <p:tgtEl>
                                          <p:spTgt spid="21"/>
                                        </p:tgtEl>
                                      </p:cBhvr>
                                    </p:animEffect>
                                  </p:childTnLst>
                                </p:cTn>
                              </p:par>
                              <p:par>
                                <p:cTn id="32" presetID="3" presetClass="entr" presetSubtype="10" fill="hold" grpId="0" nodeType="withEffect">
                                  <p:stCondLst>
                                    <p:cond delay="0"/>
                                  </p:stCondLst>
                                  <p:childTnLst>
                                    <p:set>
                                      <p:cBhvr>
                                        <p:cTn id="33" dur="1" fill="hold">
                                          <p:stCondLst>
                                            <p:cond delay="0"/>
                                          </p:stCondLst>
                                        </p:cTn>
                                        <p:tgtEl>
                                          <p:spTgt spid="31"/>
                                        </p:tgtEl>
                                        <p:attrNameLst>
                                          <p:attrName>style.visibility</p:attrName>
                                        </p:attrNameLst>
                                      </p:cBhvr>
                                      <p:to>
                                        <p:strVal val="visible"/>
                                      </p:to>
                                    </p:set>
                                    <p:animEffect transition="in" filter="blinds(horizontal)">
                                      <p:cBhvr>
                                        <p:cTn id="34" dur="500"/>
                                        <p:tgtEl>
                                          <p:spTgt spid="31"/>
                                        </p:tgtEl>
                                      </p:cBhvr>
                                    </p:animEffect>
                                  </p:childTnLst>
                                </p:cTn>
                              </p:par>
                            </p:childTnLst>
                          </p:cTn>
                        </p:par>
                      </p:childTnLst>
                    </p:cTn>
                  </p:par>
                  <p:par>
                    <p:cTn id="35" fill="hold">
                      <p:stCondLst>
                        <p:cond delay="indefinite"/>
                      </p:stCondLst>
                      <p:childTnLst>
                        <p:par>
                          <p:cTn id="36" fill="hold">
                            <p:stCondLst>
                              <p:cond delay="0"/>
                            </p:stCondLst>
                            <p:childTnLst>
                              <p:par>
                                <p:cTn id="37" presetID="3" presetClass="entr" presetSubtype="10" fill="hold" nodeType="clickEffect">
                                  <p:stCondLst>
                                    <p:cond delay="0"/>
                                  </p:stCondLst>
                                  <p:childTnLst>
                                    <p:set>
                                      <p:cBhvr>
                                        <p:cTn id="38" dur="1" fill="hold">
                                          <p:stCondLst>
                                            <p:cond delay="0"/>
                                          </p:stCondLst>
                                        </p:cTn>
                                        <p:tgtEl>
                                          <p:spTgt spid="22"/>
                                        </p:tgtEl>
                                        <p:attrNameLst>
                                          <p:attrName>style.visibility</p:attrName>
                                        </p:attrNameLst>
                                      </p:cBhvr>
                                      <p:to>
                                        <p:strVal val="visible"/>
                                      </p:to>
                                    </p:set>
                                    <p:animEffect transition="in" filter="blinds(horizontal)">
                                      <p:cBhvr>
                                        <p:cTn id="39" dur="500"/>
                                        <p:tgtEl>
                                          <p:spTgt spid="22"/>
                                        </p:tgtEl>
                                      </p:cBhvr>
                                    </p:animEffect>
                                  </p:childTnLst>
                                </p:cTn>
                              </p:par>
                              <p:par>
                                <p:cTn id="40" presetID="3" presetClass="entr" presetSubtype="10" fill="hold" grpId="0" nodeType="withEffect">
                                  <p:stCondLst>
                                    <p:cond delay="0"/>
                                  </p:stCondLst>
                                  <p:childTnLst>
                                    <p:set>
                                      <p:cBhvr>
                                        <p:cTn id="41" dur="1" fill="hold">
                                          <p:stCondLst>
                                            <p:cond delay="0"/>
                                          </p:stCondLst>
                                        </p:cTn>
                                        <p:tgtEl>
                                          <p:spTgt spid="32"/>
                                        </p:tgtEl>
                                        <p:attrNameLst>
                                          <p:attrName>style.visibility</p:attrName>
                                        </p:attrNameLst>
                                      </p:cBhvr>
                                      <p:to>
                                        <p:strVal val="visible"/>
                                      </p:to>
                                    </p:set>
                                    <p:animEffect transition="in" filter="blinds(horizontal)">
                                      <p:cBhvr>
                                        <p:cTn id="42" dur="500"/>
                                        <p:tgtEl>
                                          <p:spTgt spid="32"/>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nodeType="clickEffect">
                                  <p:stCondLst>
                                    <p:cond delay="0"/>
                                  </p:stCondLst>
                                  <p:childTnLst>
                                    <p:set>
                                      <p:cBhvr>
                                        <p:cTn id="46" dur="1" fill="hold">
                                          <p:stCondLst>
                                            <p:cond delay="0"/>
                                          </p:stCondLst>
                                        </p:cTn>
                                        <p:tgtEl>
                                          <p:spTgt spid="23"/>
                                        </p:tgtEl>
                                        <p:attrNameLst>
                                          <p:attrName>style.visibility</p:attrName>
                                        </p:attrNameLst>
                                      </p:cBhvr>
                                      <p:to>
                                        <p:strVal val="visible"/>
                                      </p:to>
                                    </p:set>
                                    <p:animEffect transition="in" filter="blinds(horizontal)">
                                      <p:cBhvr>
                                        <p:cTn id="47" dur="500"/>
                                        <p:tgtEl>
                                          <p:spTgt spid="23"/>
                                        </p:tgtEl>
                                      </p:cBhvr>
                                    </p:animEffect>
                                  </p:childTnLst>
                                </p:cTn>
                              </p:par>
                              <p:par>
                                <p:cTn id="48" presetID="3" presetClass="entr" presetSubtype="10" fill="hold" grpId="0" nodeType="withEffect">
                                  <p:stCondLst>
                                    <p:cond delay="0"/>
                                  </p:stCondLst>
                                  <p:childTnLst>
                                    <p:set>
                                      <p:cBhvr>
                                        <p:cTn id="49" dur="1" fill="hold">
                                          <p:stCondLst>
                                            <p:cond delay="0"/>
                                          </p:stCondLst>
                                        </p:cTn>
                                        <p:tgtEl>
                                          <p:spTgt spid="33"/>
                                        </p:tgtEl>
                                        <p:attrNameLst>
                                          <p:attrName>style.visibility</p:attrName>
                                        </p:attrNameLst>
                                      </p:cBhvr>
                                      <p:to>
                                        <p:strVal val="visible"/>
                                      </p:to>
                                    </p:set>
                                    <p:animEffect transition="in" filter="blinds(horizontal)">
                                      <p:cBhvr>
                                        <p:cTn id="50" dur="500"/>
                                        <p:tgtEl>
                                          <p:spTgt spid="33"/>
                                        </p:tgtEl>
                                      </p:cBhvr>
                                    </p:animEffect>
                                  </p:childTnLst>
                                </p:cTn>
                              </p:par>
                            </p:childTnLst>
                          </p:cTn>
                        </p:par>
                      </p:childTnLst>
                    </p:cTn>
                  </p:par>
                  <p:par>
                    <p:cTn id="51" fill="hold">
                      <p:stCondLst>
                        <p:cond delay="indefinite"/>
                      </p:stCondLst>
                      <p:childTnLst>
                        <p:par>
                          <p:cTn id="52" fill="hold">
                            <p:stCondLst>
                              <p:cond delay="0"/>
                            </p:stCondLst>
                            <p:childTnLst>
                              <p:par>
                                <p:cTn id="53" presetID="3" presetClass="entr" presetSubtype="10" fill="hold" nodeType="clickEffect">
                                  <p:stCondLst>
                                    <p:cond delay="0"/>
                                  </p:stCondLst>
                                  <p:childTnLst>
                                    <p:set>
                                      <p:cBhvr>
                                        <p:cTn id="54" dur="1" fill="hold">
                                          <p:stCondLst>
                                            <p:cond delay="0"/>
                                          </p:stCondLst>
                                        </p:cTn>
                                        <p:tgtEl>
                                          <p:spTgt spid="24"/>
                                        </p:tgtEl>
                                        <p:attrNameLst>
                                          <p:attrName>style.visibility</p:attrName>
                                        </p:attrNameLst>
                                      </p:cBhvr>
                                      <p:to>
                                        <p:strVal val="visible"/>
                                      </p:to>
                                    </p:set>
                                    <p:animEffect transition="in" filter="blinds(horizontal)">
                                      <p:cBhvr>
                                        <p:cTn id="55" dur="500"/>
                                        <p:tgtEl>
                                          <p:spTgt spid="24"/>
                                        </p:tgtEl>
                                      </p:cBhvr>
                                    </p:animEffect>
                                  </p:childTnLst>
                                </p:cTn>
                              </p:par>
                              <p:par>
                                <p:cTn id="56" presetID="3" presetClass="entr" presetSubtype="10" fill="hold" grpId="0" nodeType="withEffect">
                                  <p:stCondLst>
                                    <p:cond delay="0"/>
                                  </p:stCondLst>
                                  <p:childTnLst>
                                    <p:set>
                                      <p:cBhvr>
                                        <p:cTn id="57" dur="1" fill="hold">
                                          <p:stCondLst>
                                            <p:cond delay="0"/>
                                          </p:stCondLst>
                                        </p:cTn>
                                        <p:tgtEl>
                                          <p:spTgt spid="34"/>
                                        </p:tgtEl>
                                        <p:attrNameLst>
                                          <p:attrName>style.visibility</p:attrName>
                                        </p:attrNameLst>
                                      </p:cBhvr>
                                      <p:to>
                                        <p:strVal val="visible"/>
                                      </p:to>
                                    </p:set>
                                    <p:animEffect transition="in" filter="blinds(horizontal)">
                                      <p:cBhvr>
                                        <p:cTn id="58" dur="500"/>
                                        <p:tgtEl>
                                          <p:spTgt spid="34"/>
                                        </p:tgtEl>
                                      </p:cBhvr>
                                    </p:animEffect>
                                  </p:childTnLst>
                                </p:cTn>
                              </p:par>
                            </p:childTnLst>
                          </p:cTn>
                        </p:par>
                      </p:childTnLst>
                    </p:cTn>
                  </p:par>
                  <p:par>
                    <p:cTn id="59" fill="hold">
                      <p:stCondLst>
                        <p:cond delay="indefinite"/>
                      </p:stCondLst>
                      <p:childTnLst>
                        <p:par>
                          <p:cTn id="60" fill="hold">
                            <p:stCondLst>
                              <p:cond delay="0"/>
                            </p:stCondLst>
                            <p:childTnLst>
                              <p:par>
                                <p:cTn id="61" presetID="3" presetClass="entr" presetSubtype="10" fill="hold" nodeType="clickEffect">
                                  <p:stCondLst>
                                    <p:cond delay="0"/>
                                  </p:stCondLst>
                                  <p:childTnLst>
                                    <p:set>
                                      <p:cBhvr>
                                        <p:cTn id="62" dur="1" fill="hold">
                                          <p:stCondLst>
                                            <p:cond delay="0"/>
                                          </p:stCondLst>
                                        </p:cTn>
                                        <p:tgtEl>
                                          <p:spTgt spid="38"/>
                                        </p:tgtEl>
                                        <p:attrNameLst>
                                          <p:attrName>style.visibility</p:attrName>
                                        </p:attrNameLst>
                                      </p:cBhvr>
                                      <p:to>
                                        <p:strVal val="visible"/>
                                      </p:to>
                                    </p:set>
                                    <p:animEffect transition="in" filter="blinds(horizontal)">
                                      <p:cBhvr>
                                        <p:cTn id="63" dur="500"/>
                                        <p:tgtEl>
                                          <p:spTgt spid="38"/>
                                        </p:tgtEl>
                                      </p:cBhvr>
                                    </p:animEffect>
                                  </p:childTnLst>
                                </p:cTn>
                              </p:par>
                              <p:par>
                                <p:cTn id="64" presetID="3" presetClass="entr" presetSubtype="10" fill="hold" grpId="0" nodeType="withEffect">
                                  <p:stCondLst>
                                    <p:cond delay="0"/>
                                  </p:stCondLst>
                                  <p:childTnLst>
                                    <p:set>
                                      <p:cBhvr>
                                        <p:cTn id="65" dur="1" fill="hold">
                                          <p:stCondLst>
                                            <p:cond delay="0"/>
                                          </p:stCondLst>
                                        </p:cTn>
                                        <p:tgtEl>
                                          <p:spTgt spid="35"/>
                                        </p:tgtEl>
                                        <p:attrNameLst>
                                          <p:attrName>style.visibility</p:attrName>
                                        </p:attrNameLst>
                                      </p:cBhvr>
                                      <p:to>
                                        <p:strVal val="visible"/>
                                      </p:to>
                                    </p:set>
                                    <p:animEffect transition="in" filter="blinds(horizontal)">
                                      <p:cBhvr>
                                        <p:cTn id="66" dur="500"/>
                                        <p:tgtEl>
                                          <p:spTgt spid="35"/>
                                        </p:tgtEl>
                                      </p:cBhvr>
                                    </p:animEffect>
                                  </p:childTnLst>
                                </p:cTn>
                              </p:par>
                            </p:childTnLst>
                          </p:cTn>
                        </p:par>
                      </p:childTnLst>
                    </p:cTn>
                  </p:par>
                  <p:par>
                    <p:cTn id="67" fill="hold">
                      <p:stCondLst>
                        <p:cond delay="indefinite"/>
                      </p:stCondLst>
                      <p:childTnLst>
                        <p:par>
                          <p:cTn id="68" fill="hold">
                            <p:stCondLst>
                              <p:cond delay="0"/>
                            </p:stCondLst>
                            <p:childTnLst>
                              <p:par>
                                <p:cTn id="69" presetID="3" presetClass="entr" presetSubtype="10" fill="hold" nodeType="clickEffect">
                                  <p:stCondLst>
                                    <p:cond delay="0"/>
                                  </p:stCondLst>
                                  <p:childTnLst>
                                    <p:set>
                                      <p:cBhvr>
                                        <p:cTn id="70" dur="1" fill="hold">
                                          <p:stCondLst>
                                            <p:cond delay="0"/>
                                          </p:stCondLst>
                                        </p:cTn>
                                        <p:tgtEl>
                                          <p:spTgt spid="25"/>
                                        </p:tgtEl>
                                        <p:attrNameLst>
                                          <p:attrName>style.visibility</p:attrName>
                                        </p:attrNameLst>
                                      </p:cBhvr>
                                      <p:to>
                                        <p:strVal val="visible"/>
                                      </p:to>
                                    </p:set>
                                    <p:animEffect transition="in" filter="blinds(horizontal)">
                                      <p:cBhvr>
                                        <p:cTn id="71" dur="500"/>
                                        <p:tgtEl>
                                          <p:spTgt spid="25"/>
                                        </p:tgtEl>
                                      </p:cBhvr>
                                    </p:animEffect>
                                  </p:childTnLst>
                                </p:cTn>
                              </p:par>
                              <p:par>
                                <p:cTn id="72" presetID="3" presetClass="entr" presetSubtype="10" fill="hold" grpId="0" nodeType="withEffect">
                                  <p:stCondLst>
                                    <p:cond delay="0"/>
                                  </p:stCondLst>
                                  <p:childTnLst>
                                    <p:set>
                                      <p:cBhvr>
                                        <p:cTn id="73" dur="1" fill="hold">
                                          <p:stCondLst>
                                            <p:cond delay="0"/>
                                          </p:stCondLst>
                                        </p:cTn>
                                        <p:tgtEl>
                                          <p:spTgt spid="36"/>
                                        </p:tgtEl>
                                        <p:attrNameLst>
                                          <p:attrName>style.visibility</p:attrName>
                                        </p:attrNameLst>
                                      </p:cBhvr>
                                      <p:to>
                                        <p:strVal val="visible"/>
                                      </p:to>
                                    </p:set>
                                    <p:animEffect transition="in" filter="blinds(horizontal)">
                                      <p:cBhvr>
                                        <p:cTn id="74" dur="500"/>
                                        <p:tgtEl>
                                          <p:spTgt spid="36"/>
                                        </p:tgtEl>
                                      </p:cBhvr>
                                    </p:animEffect>
                                  </p:childTnLst>
                                </p:cTn>
                              </p:par>
                            </p:childTnLst>
                          </p:cTn>
                        </p:par>
                      </p:childTnLst>
                    </p:cTn>
                  </p:par>
                  <p:par>
                    <p:cTn id="75" fill="hold">
                      <p:stCondLst>
                        <p:cond delay="indefinite"/>
                      </p:stCondLst>
                      <p:childTnLst>
                        <p:par>
                          <p:cTn id="76" fill="hold">
                            <p:stCondLst>
                              <p:cond delay="0"/>
                            </p:stCondLst>
                            <p:childTnLst>
                              <p:par>
                                <p:cTn id="77" presetID="3" presetClass="entr" presetSubtype="10" fill="hold" nodeType="clickEffect">
                                  <p:stCondLst>
                                    <p:cond delay="0"/>
                                  </p:stCondLst>
                                  <p:childTnLst>
                                    <p:set>
                                      <p:cBhvr>
                                        <p:cTn id="78" dur="1" fill="hold">
                                          <p:stCondLst>
                                            <p:cond delay="0"/>
                                          </p:stCondLst>
                                        </p:cTn>
                                        <p:tgtEl>
                                          <p:spTgt spid="26"/>
                                        </p:tgtEl>
                                        <p:attrNameLst>
                                          <p:attrName>style.visibility</p:attrName>
                                        </p:attrNameLst>
                                      </p:cBhvr>
                                      <p:to>
                                        <p:strVal val="visible"/>
                                      </p:to>
                                    </p:set>
                                    <p:animEffect transition="in" filter="blinds(horizontal)">
                                      <p:cBhvr>
                                        <p:cTn id="79" dur="500"/>
                                        <p:tgtEl>
                                          <p:spTgt spid="26"/>
                                        </p:tgtEl>
                                      </p:cBhvr>
                                    </p:animEffect>
                                  </p:childTnLst>
                                </p:cTn>
                              </p:par>
                              <p:par>
                                <p:cTn id="80" presetID="3" presetClass="entr" presetSubtype="10" fill="hold" grpId="0" nodeType="withEffect">
                                  <p:stCondLst>
                                    <p:cond delay="0"/>
                                  </p:stCondLst>
                                  <p:childTnLst>
                                    <p:set>
                                      <p:cBhvr>
                                        <p:cTn id="81" dur="1" fill="hold">
                                          <p:stCondLst>
                                            <p:cond delay="0"/>
                                          </p:stCondLst>
                                        </p:cTn>
                                        <p:tgtEl>
                                          <p:spTgt spid="37"/>
                                        </p:tgtEl>
                                        <p:attrNameLst>
                                          <p:attrName>style.visibility</p:attrName>
                                        </p:attrNameLst>
                                      </p:cBhvr>
                                      <p:to>
                                        <p:strVal val="visible"/>
                                      </p:to>
                                    </p:set>
                                    <p:animEffect transition="in" filter="blinds(horizontal)">
                                      <p:cBhvr>
                                        <p:cTn id="82"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9" grpId="0"/>
      <p:bldP spid="30" grpId="0"/>
      <p:bldP spid="31" grpId="0"/>
      <p:bldP spid="32" grpId="0"/>
      <p:bldP spid="33" grpId="0"/>
      <p:bldP spid="34" grpId="0"/>
      <p:bldP spid="35" grpId="0"/>
      <p:bldP spid="36" grpId="0"/>
      <p:bldP spid="3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Rectangle 2"/>
          <p:cNvSpPr>
            <a:spLocks noGrp="1" noChangeArrowheads="1"/>
          </p:cNvSpPr>
          <p:nvPr>
            <p:ph type="title"/>
          </p:nvPr>
        </p:nvSpPr>
        <p:spPr/>
        <p:txBody>
          <a:bodyPr/>
          <a:lstStyle/>
          <a:p>
            <a:r>
              <a:rPr lang="en-US" altLang="fr-FR" dirty="0" smtClean="0"/>
              <a:t>Voice of the Customer (VOC) Definition</a:t>
            </a:r>
          </a:p>
        </p:txBody>
      </p:sp>
      <p:sp>
        <p:nvSpPr>
          <p:cNvPr id="5" name="Rectangle 4"/>
          <p:cNvSpPr/>
          <p:nvPr/>
        </p:nvSpPr>
        <p:spPr>
          <a:xfrm>
            <a:off x="1138238" y="1181100"/>
            <a:ext cx="7645400" cy="2362200"/>
          </a:xfrm>
          <a:prstGeom prst="rect">
            <a:avLst/>
          </a:prstGeom>
          <a:solidFill>
            <a:schemeClr val="tx2">
              <a:lumMod val="8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166813" lvl="1" indent="-285750">
              <a:lnSpc>
                <a:spcPct val="100000"/>
              </a:lnSpc>
              <a:spcBef>
                <a:spcPts val="1200"/>
              </a:spcBef>
              <a:buFont typeface="Wingdings" panose="05000000000000000000" pitchFamily="2" charset="2"/>
              <a:buChar char="§"/>
            </a:pPr>
            <a:r>
              <a:rPr lang="en-US" altLang="fr-FR" sz="1600" dirty="0" smtClean="0">
                <a:solidFill>
                  <a:schemeClr val="accent1"/>
                </a:solidFill>
              </a:rPr>
              <a:t>Voice of the Customer identifies the needs to be satisfied by the product or service, expressed in the words of the Customers</a:t>
            </a:r>
          </a:p>
          <a:p>
            <a:pPr marL="1166813" lvl="1" indent="-285750">
              <a:lnSpc>
                <a:spcPct val="100000"/>
              </a:lnSpc>
              <a:spcBef>
                <a:spcPts val="1200"/>
              </a:spcBef>
              <a:buFont typeface="Wingdings" panose="05000000000000000000" pitchFamily="2" charset="2"/>
              <a:buChar char="§"/>
            </a:pPr>
            <a:r>
              <a:rPr lang="en-US" altLang="fr-FR" sz="1600" dirty="0" smtClean="0">
                <a:solidFill>
                  <a:schemeClr val="accent1"/>
                </a:solidFill>
              </a:rPr>
              <a:t>The goal of Lean Six Sigma is to quantify VOC data into requirements or specifications in order to quantifiably meet those requirements</a:t>
            </a:r>
          </a:p>
          <a:p>
            <a:pPr marL="1166813" lvl="1" indent="-285750">
              <a:lnSpc>
                <a:spcPct val="100000"/>
              </a:lnSpc>
              <a:spcBef>
                <a:spcPts val="1200"/>
              </a:spcBef>
              <a:buFont typeface="Wingdings" panose="05000000000000000000" pitchFamily="2" charset="2"/>
              <a:buChar char="§"/>
            </a:pPr>
            <a:r>
              <a:rPr lang="en-US" altLang="fr-FR" sz="1600" dirty="0" smtClean="0">
                <a:solidFill>
                  <a:schemeClr val="accent1"/>
                </a:solidFill>
              </a:rPr>
              <a:t>Organizations seek to drive business process output to meet Customer needs. All Lean Six Sigma process improvement efforts are directed by VOC data</a:t>
            </a:r>
          </a:p>
        </p:txBody>
      </p:sp>
      <p:sp>
        <p:nvSpPr>
          <p:cNvPr id="6" name="Rounded Rectangle 5"/>
          <p:cNvSpPr/>
          <p:nvPr/>
        </p:nvSpPr>
        <p:spPr>
          <a:xfrm>
            <a:off x="384175" y="1270000"/>
            <a:ext cx="1508125" cy="317500"/>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err="1" smtClean="0"/>
              <a:t>Definition</a:t>
            </a:r>
            <a:endParaRPr lang="fr-FR" b="1" dirty="0"/>
          </a:p>
        </p:txBody>
      </p:sp>
      <p:sp>
        <p:nvSpPr>
          <p:cNvPr id="8" name="Rectangle 7"/>
          <p:cNvSpPr/>
          <p:nvPr/>
        </p:nvSpPr>
        <p:spPr>
          <a:xfrm>
            <a:off x="-111125" y="3932922"/>
            <a:ext cx="4600113" cy="26050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742950" lvl="1" indent="-285750">
              <a:lnSpc>
                <a:spcPct val="100000"/>
              </a:lnSpc>
              <a:spcBef>
                <a:spcPts val="1200"/>
              </a:spcBef>
              <a:buFont typeface="Wingdings" panose="05000000000000000000" pitchFamily="2" charset="2"/>
              <a:buChar char="§"/>
            </a:pPr>
            <a:r>
              <a:rPr lang="en-US" altLang="fr-FR" sz="1400" dirty="0" smtClean="0">
                <a:solidFill>
                  <a:schemeClr val="accent1"/>
                </a:solidFill>
              </a:rPr>
              <a:t>It is evidence of what an organization does well and what it needs to improve</a:t>
            </a:r>
          </a:p>
          <a:p>
            <a:pPr marL="742950" lvl="1" indent="-285750">
              <a:lnSpc>
                <a:spcPct val="100000"/>
              </a:lnSpc>
              <a:spcBef>
                <a:spcPts val="1200"/>
              </a:spcBef>
              <a:buFont typeface="Wingdings" panose="05000000000000000000" pitchFamily="2" charset="2"/>
              <a:buChar char="§"/>
            </a:pPr>
            <a:r>
              <a:rPr lang="en-US" altLang="fr-FR" sz="1400" dirty="0" smtClean="0">
                <a:solidFill>
                  <a:schemeClr val="accent1"/>
                </a:solidFill>
              </a:rPr>
              <a:t>It can enhance focus on what is truly important to the Customer rather than what is assumed to be important</a:t>
            </a:r>
          </a:p>
          <a:p>
            <a:pPr marL="742950" lvl="1" indent="-285750">
              <a:lnSpc>
                <a:spcPct val="100000"/>
              </a:lnSpc>
              <a:spcBef>
                <a:spcPts val="1200"/>
              </a:spcBef>
              <a:buFont typeface="Wingdings" panose="05000000000000000000" pitchFamily="2" charset="2"/>
              <a:buChar char="§"/>
            </a:pPr>
            <a:r>
              <a:rPr lang="en-US" altLang="fr-FR" sz="1400" dirty="0" smtClean="0">
                <a:solidFill>
                  <a:schemeClr val="accent1"/>
                </a:solidFill>
              </a:rPr>
              <a:t>It can drive focus on improving key areas/processes that are important to the Customer </a:t>
            </a:r>
          </a:p>
        </p:txBody>
      </p:sp>
      <p:sp>
        <p:nvSpPr>
          <p:cNvPr id="9" name="Rounded Rectangle 8"/>
          <p:cNvSpPr/>
          <p:nvPr/>
        </p:nvSpPr>
        <p:spPr>
          <a:xfrm>
            <a:off x="384175" y="3765550"/>
            <a:ext cx="4104813" cy="317500"/>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Why is it important?</a:t>
            </a:r>
            <a:endParaRPr lang="en-US" b="1" dirty="0"/>
          </a:p>
        </p:txBody>
      </p:sp>
      <p:sp>
        <p:nvSpPr>
          <p:cNvPr id="10" name="Rectangle 9"/>
          <p:cNvSpPr/>
          <p:nvPr/>
        </p:nvSpPr>
        <p:spPr>
          <a:xfrm>
            <a:off x="4114800" y="3799572"/>
            <a:ext cx="4668838" cy="22431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00100" lvl="1" indent="-342900">
              <a:lnSpc>
                <a:spcPct val="100000"/>
              </a:lnSpc>
              <a:spcBef>
                <a:spcPts val="1200"/>
              </a:spcBef>
              <a:buFont typeface="Wingdings" panose="05000000000000000000" pitchFamily="2" charset="2"/>
              <a:buChar char="§"/>
            </a:pPr>
            <a:r>
              <a:rPr lang="en-US" altLang="fr-FR" sz="1400" dirty="0" smtClean="0">
                <a:solidFill>
                  <a:schemeClr val="accent1"/>
                </a:solidFill>
              </a:rPr>
              <a:t>To ensure that performance measures are in place for all needs critical to Customers</a:t>
            </a:r>
          </a:p>
          <a:p>
            <a:pPr marL="800100" lvl="1" indent="-342900">
              <a:lnSpc>
                <a:spcPct val="100000"/>
              </a:lnSpc>
              <a:spcBef>
                <a:spcPts val="1200"/>
              </a:spcBef>
              <a:buFont typeface="Wingdings" panose="05000000000000000000" pitchFamily="2" charset="2"/>
              <a:buChar char="§"/>
            </a:pPr>
            <a:r>
              <a:rPr lang="en-US" altLang="fr-FR" sz="1400" dirty="0" smtClean="0">
                <a:solidFill>
                  <a:schemeClr val="accent1"/>
                </a:solidFill>
              </a:rPr>
              <a:t>To prioritize areas of focus for improvement</a:t>
            </a:r>
          </a:p>
          <a:p>
            <a:pPr marL="800100" lvl="1" indent="-342900">
              <a:lnSpc>
                <a:spcPct val="100000"/>
              </a:lnSpc>
              <a:spcBef>
                <a:spcPts val="1200"/>
              </a:spcBef>
              <a:buFont typeface="Wingdings" panose="05000000000000000000" pitchFamily="2" charset="2"/>
              <a:buChar char="§"/>
            </a:pPr>
            <a:r>
              <a:rPr lang="en-US" altLang="fr-FR" sz="1400" dirty="0" smtClean="0">
                <a:solidFill>
                  <a:schemeClr val="accent1"/>
                </a:solidFill>
              </a:rPr>
              <a:t>To set performance targets for improvement effort</a:t>
            </a:r>
          </a:p>
        </p:txBody>
      </p:sp>
      <p:sp>
        <p:nvSpPr>
          <p:cNvPr id="11" name="Rounded Rectangle 10"/>
          <p:cNvSpPr/>
          <p:nvPr/>
        </p:nvSpPr>
        <p:spPr>
          <a:xfrm>
            <a:off x="4686798" y="3771900"/>
            <a:ext cx="4096840" cy="317500"/>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How is VOC used?</a:t>
            </a:r>
            <a:endParaRPr lang="en-US" b="1" dirty="0"/>
          </a:p>
        </p:txBody>
      </p:sp>
      <p:sp>
        <p:nvSpPr>
          <p:cNvPr id="14" name="Slide Number Placeholder 4"/>
          <p:cNvSpPr txBox="1">
            <a:spLocks/>
          </p:cNvSpPr>
          <p:nvPr/>
        </p:nvSpPr>
        <p:spPr bwMode="auto">
          <a:xfrm>
            <a:off x="358775" y="6548438"/>
            <a:ext cx="355600" cy="122237"/>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0" tIns="0" rIns="0" bIns="0" numCol="1" anchor="b" anchorCtr="0" compatLnSpc="1">
            <a:prstTxWarp prst="textNoShape">
              <a:avLst/>
            </a:prstTxWarp>
            <a:spAutoFit/>
          </a:bodyPr>
          <a:lstStyle>
            <a:defPPr>
              <a:defRPr lang="en-GB"/>
            </a:defPPr>
            <a:lvl1pPr algn="l" rtl="0" eaLnBrk="0" fontAlgn="base" hangingPunct="0">
              <a:lnSpc>
                <a:spcPts val="2200"/>
              </a:lnSpc>
              <a:spcBef>
                <a:spcPct val="0"/>
              </a:spcBef>
              <a:spcAft>
                <a:spcPct val="25000"/>
              </a:spcAft>
              <a:defRPr sz="2000" kern="1200">
                <a:solidFill>
                  <a:srgbClr val="000066"/>
                </a:solidFill>
                <a:latin typeface="Arial" pitchFamily="34" charset="0"/>
                <a:ea typeface="+mn-ea"/>
                <a:cs typeface="Arial" pitchFamily="34" charset="0"/>
              </a:defRPr>
            </a:lvl1pPr>
            <a:lvl2pPr marL="742950" indent="-285750" algn="l" rtl="0" eaLnBrk="0" fontAlgn="base" hangingPunct="0">
              <a:lnSpc>
                <a:spcPts val="2200"/>
              </a:lnSpc>
              <a:spcBef>
                <a:spcPct val="0"/>
              </a:spcBef>
              <a:spcAft>
                <a:spcPct val="25000"/>
              </a:spcAft>
              <a:buChar char="•"/>
              <a:defRPr sz="2000" kern="1200">
                <a:solidFill>
                  <a:srgbClr val="000066"/>
                </a:solidFill>
                <a:latin typeface="Arial" pitchFamily="34" charset="0"/>
                <a:ea typeface="+mn-ea"/>
                <a:cs typeface="Arial" pitchFamily="34" charset="0"/>
              </a:defRPr>
            </a:lvl2pPr>
            <a:lvl3pPr marL="1143000" indent="-228600" algn="l" rtl="0" eaLnBrk="0" fontAlgn="base" hangingPunct="0">
              <a:lnSpc>
                <a:spcPts val="2000"/>
              </a:lnSpc>
              <a:spcBef>
                <a:spcPct val="0"/>
              </a:spcBef>
              <a:spcAft>
                <a:spcPct val="25000"/>
              </a:spcAft>
              <a:buChar char="–"/>
              <a:defRPr kern="1200">
                <a:solidFill>
                  <a:srgbClr val="000066"/>
                </a:solidFill>
                <a:latin typeface="Arial" pitchFamily="34" charset="0"/>
                <a:ea typeface="+mn-ea"/>
                <a:cs typeface="Arial" pitchFamily="34" charset="0"/>
              </a:defRPr>
            </a:lvl3pPr>
            <a:lvl4pPr marL="1600200" indent="-228600" algn="l" rtl="0" eaLnBrk="0" fontAlgn="base" hangingPunct="0">
              <a:lnSpc>
                <a:spcPts val="1800"/>
              </a:lnSpc>
              <a:spcBef>
                <a:spcPct val="0"/>
              </a:spcBef>
              <a:spcAft>
                <a:spcPct val="25000"/>
              </a:spcAft>
              <a:buChar char="•"/>
              <a:defRPr sz="1600" kern="1200">
                <a:solidFill>
                  <a:srgbClr val="000066"/>
                </a:solidFill>
                <a:latin typeface="Arial" pitchFamily="34" charset="0"/>
                <a:ea typeface="+mn-ea"/>
                <a:cs typeface="Arial" pitchFamily="34" charset="0"/>
              </a:defRPr>
            </a:lvl4pPr>
            <a:lvl5pPr marL="2057400" indent="-228600" algn="l" rtl="0" eaLnBrk="0" fontAlgn="base" hangingPunct="0">
              <a:spcBef>
                <a:spcPct val="0"/>
              </a:spcBef>
              <a:spcAft>
                <a:spcPct val="25000"/>
              </a:spcAft>
              <a:buChar char="–"/>
              <a:defRPr sz="1200" kern="1200">
                <a:solidFill>
                  <a:srgbClr val="000066"/>
                </a:solidFill>
                <a:latin typeface="Arial" pitchFamily="34" charset="0"/>
                <a:ea typeface="+mn-ea"/>
                <a:cs typeface="Arial" pitchFamily="34" charset="0"/>
              </a:defRPr>
            </a:lvl5pPr>
            <a:lvl6pPr marL="2514600" indent="-228600" algn="l" defTabSz="914400" rtl="0" eaLnBrk="0" fontAlgn="base" latinLnBrk="0" hangingPunct="0">
              <a:spcBef>
                <a:spcPct val="0"/>
              </a:spcBef>
              <a:spcAft>
                <a:spcPct val="25000"/>
              </a:spcAft>
              <a:buChar char="–"/>
              <a:defRPr sz="1200" kern="1200">
                <a:solidFill>
                  <a:srgbClr val="000066"/>
                </a:solidFill>
                <a:latin typeface="Arial" pitchFamily="34" charset="0"/>
                <a:ea typeface="+mn-ea"/>
                <a:cs typeface="Arial" pitchFamily="34" charset="0"/>
              </a:defRPr>
            </a:lvl6pPr>
            <a:lvl7pPr marL="2971800" indent="-228600" algn="l" defTabSz="914400" rtl="0" eaLnBrk="0" fontAlgn="base" latinLnBrk="0" hangingPunct="0">
              <a:spcBef>
                <a:spcPct val="0"/>
              </a:spcBef>
              <a:spcAft>
                <a:spcPct val="25000"/>
              </a:spcAft>
              <a:buChar char="–"/>
              <a:defRPr sz="1200" kern="1200">
                <a:solidFill>
                  <a:srgbClr val="000066"/>
                </a:solidFill>
                <a:latin typeface="Arial" pitchFamily="34" charset="0"/>
                <a:ea typeface="+mn-ea"/>
                <a:cs typeface="Arial" pitchFamily="34" charset="0"/>
              </a:defRPr>
            </a:lvl7pPr>
            <a:lvl8pPr marL="3429000" indent="-228600" algn="l" defTabSz="914400" rtl="0" eaLnBrk="0" fontAlgn="base" latinLnBrk="0" hangingPunct="0">
              <a:spcBef>
                <a:spcPct val="0"/>
              </a:spcBef>
              <a:spcAft>
                <a:spcPct val="25000"/>
              </a:spcAft>
              <a:buChar char="–"/>
              <a:defRPr sz="1200" kern="1200">
                <a:solidFill>
                  <a:srgbClr val="000066"/>
                </a:solidFill>
                <a:latin typeface="Arial" pitchFamily="34" charset="0"/>
                <a:ea typeface="+mn-ea"/>
                <a:cs typeface="Arial" pitchFamily="34" charset="0"/>
              </a:defRPr>
            </a:lvl8pPr>
            <a:lvl9pPr marL="3886200" indent="-228600" algn="l" defTabSz="914400" rtl="0" eaLnBrk="0" fontAlgn="base" latinLnBrk="0" hangingPunct="0">
              <a:spcBef>
                <a:spcPct val="0"/>
              </a:spcBef>
              <a:spcAft>
                <a:spcPct val="25000"/>
              </a:spcAft>
              <a:buChar char="–"/>
              <a:defRPr sz="1200" kern="1200">
                <a:solidFill>
                  <a:srgbClr val="000066"/>
                </a:solidFill>
                <a:latin typeface="Arial" pitchFamily="34" charset="0"/>
                <a:ea typeface="+mn-ea"/>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fld id="{7B703E79-5774-4A82-8275-B4D8F8CD2EA8}" type="slidenum">
              <a:rPr kumimoji="0" lang="en-GB" altLang="en-GB" sz="800" b="0" i="0" u="none" strike="noStrike" kern="1200" cap="none" spc="0" normalizeH="0" baseline="0" noProof="0" smtClean="0">
                <a:ln>
                  <a:noFill/>
                </a:ln>
                <a:solidFill>
                  <a:srgbClr val="000066"/>
                </a:solidFill>
                <a:effectLst/>
                <a:uLnTx/>
                <a:uFillTx/>
                <a:latin typeface="Arial" pitchFamily="34" charset="0"/>
                <a:cs typeface="Arial" pitchFamily="34" charset="0"/>
              </a:rPr>
              <a:pPr marL="0" marR="0" lvl="0" indent="0" algn="l" defTabSz="914400" rtl="0" eaLnBrk="1" fontAlgn="base" latinLnBrk="0" hangingPunct="1">
                <a:lnSpc>
                  <a:spcPct val="100000"/>
                </a:lnSpc>
                <a:spcBef>
                  <a:spcPct val="0"/>
                </a:spcBef>
                <a:spcAft>
                  <a:spcPct val="0"/>
                </a:spcAft>
                <a:buClrTx/>
                <a:buSzTx/>
                <a:buFontTx/>
                <a:buNone/>
                <a:tabLst/>
                <a:defRPr/>
              </a:pPr>
              <a:t>11</a:t>
            </a:fld>
            <a:endParaRPr kumimoji="0" lang="en-GB" altLang="en-GB" sz="800" b="0" i="0" u="none" strike="noStrike" kern="1200" cap="none" spc="0" normalizeH="0" baseline="0" noProof="0" smtClean="0">
              <a:ln>
                <a:noFill/>
              </a:ln>
              <a:solidFill>
                <a:srgbClr val="000066"/>
              </a:solidFill>
              <a:effectLst/>
              <a:uLnTx/>
              <a:uFillTx/>
              <a:latin typeface="Arial" pitchFamily="34" charset="0"/>
              <a:cs typeface="Arial" pitchFamily="34" charset="0"/>
            </a:endParaRPr>
          </a:p>
        </p:txBody>
      </p:sp>
    </p:spTree>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3"/>
          <p:cNvSpPr>
            <a:spLocks noGrp="1" noChangeArrowheads="1"/>
          </p:cNvSpPr>
          <p:nvPr>
            <p:ph type="body" sz="quarter" idx="10"/>
          </p:nvPr>
        </p:nvSpPr>
        <p:spPr>
          <a:xfrm>
            <a:off x="350838" y="1277938"/>
            <a:ext cx="4125629" cy="5016499"/>
          </a:xfrm>
        </p:spPr>
        <p:txBody>
          <a:bodyPr/>
          <a:lstStyle/>
          <a:p>
            <a:pPr marL="273050" lvl="1" indent="-271463">
              <a:lnSpc>
                <a:spcPct val="100000"/>
              </a:lnSpc>
              <a:spcBef>
                <a:spcPts val="300"/>
              </a:spcBef>
              <a:buFont typeface="Wingdings" pitchFamily="2" charset="2"/>
              <a:buChar char="§"/>
            </a:pPr>
            <a:r>
              <a:rPr lang="en-US" altLang="fr-FR" sz="1800" b="1" dirty="0" smtClean="0"/>
              <a:t>Actively</a:t>
            </a:r>
            <a:r>
              <a:rPr lang="en-US" altLang="fr-FR" sz="1800" dirty="0" smtClean="0"/>
              <a:t> — where the team develops a data collection plan and implements the plan such as interviews, focus groups, surveys, etc.</a:t>
            </a:r>
          </a:p>
          <a:p>
            <a:pPr marL="1588" lvl="1" indent="0">
              <a:lnSpc>
                <a:spcPct val="100000"/>
              </a:lnSpc>
              <a:spcBef>
                <a:spcPts val="300"/>
              </a:spcBef>
              <a:buNone/>
            </a:pPr>
            <a:endParaRPr lang="en-US" altLang="fr-FR" sz="1800" dirty="0" smtClean="0"/>
          </a:p>
          <a:p>
            <a:pPr marL="273050" lvl="1" indent="-271463">
              <a:lnSpc>
                <a:spcPct val="100000"/>
              </a:lnSpc>
              <a:spcBef>
                <a:spcPts val="300"/>
              </a:spcBef>
              <a:buFont typeface="Wingdings" pitchFamily="2" charset="2"/>
              <a:buChar char="§"/>
            </a:pPr>
            <a:r>
              <a:rPr lang="en-US" altLang="fr-FR" sz="1800" b="1" dirty="0" smtClean="0"/>
              <a:t>Passively</a:t>
            </a:r>
            <a:r>
              <a:rPr lang="en-US" altLang="fr-FR" sz="1800" dirty="0" smtClean="0"/>
              <a:t> — where the team receives VOC information from existing “Listening Posts” such as:</a:t>
            </a:r>
          </a:p>
          <a:p>
            <a:pPr lvl="2">
              <a:lnSpc>
                <a:spcPct val="100000"/>
              </a:lnSpc>
              <a:spcBef>
                <a:spcPts val="300"/>
              </a:spcBef>
            </a:pPr>
            <a:r>
              <a:rPr lang="en-US" altLang="fr-FR" sz="1600" dirty="0" smtClean="0"/>
              <a:t>Customer Complaints</a:t>
            </a:r>
          </a:p>
          <a:p>
            <a:pPr lvl="2">
              <a:lnSpc>
                <a:spcPct val="100000"/>
              </a:lnSpc>
              <a:spcBef>
                <a:spcPts val="300"/>
              </a:spcBef>
            </a:pPr>
            <a:r>
              <a:rPr lang="en-US" altLang="fr-FR" sz="1600" dirty="0" smtClean="0"/>
              <a:t>Returns</a:t>
            </a:r>
          </a:p>
          <a:p>
            <a:pPr lvl="2">
              <a:lnSpc>
                <a:spcPct val="100000"/>
              </a:lnSpc>
              <a:spcBef>
                <a:spcPts val="300"/>
              </a:spcBef>
            </a:pPr>
            <a:r>
              <a:rPr lang="en-US" altLang="fr-FR" sz="1600" dirty="0" smtClean="0"/>
              <a:t>Customer service interactions</a:t>
            </a:r>
          </a:p>
          <a:p>
            <a:pPr lvl="2">
              <a:lnSpc>
                <a:spcPct val="100000"/>
              </a:lnSpc>
              <a:spcBef>
                <a:spcPts val="300"/>
              </a:spcBef>
            </a:pPr>
            <a:r>
              <a:rPr lang="en-US" altLang="fr-FR" sz="1600" dirty="0" smtClean="0"/>
              <a:t>Trouble ticket data		</a:t>
            </a:r>
          </a:p>
          <a:p>
            <a:pPr lvl="2">
              <a:lnSpc>
                <a:spcPct val="100000"/>
              </a:lnSpc>
              <a:spcBef>
                <a:spcPts val="300"/>
              </a:spcBef>
            </a:pPr>
            <a:r>
              <a:rPr lang="en-US" altLang="fr-FR" sz="1600" dirty="0" smtClean="0"/>
              <a:t>Online product reviews</a:t>
            </a:r>
          </a:p>
          <a:p>
            <a:pPr lvl="2">
              <a:lnSpc>
                <a:spcPct val="100000"/>
              </a:lnSpc>
              <a:spcBef>
                <a:spcPts val="300"/>
              </a:spcBef>
            </a:pPr>
            <a:r>
              <a:rPr lang="en-US" altLang="fr-FR" sz="1600" dirty="0" smtClean="0"/>
              <a:t>Staff feedback</a:t>
            </a:r>
          </a:p>
        </p:txBody>
      </p:sp>
      <p:sp>
        <p:nvSpPr>
          <p:cNvPr id="87043" name="Rectangle 2"/>
          <p:cNvSpPr>
            <a:spLocks noGrp="1" noChangeArrowheads="1"/>
          </p:cNvSpPr>
          <p:nvPr>
            <p:ph type="title"/>
          </p:nvPr>
        </p:nvSpPr>
        <p:spPr/>
        <p:txBody>
          <a:bodyPr/>
          <a:lstStyle/>
          <a:p>
            <a:r>
              <a:rPr lang="en-US" altLang="fr-FR" dirty="0" smtClean="0"/>
              <a:t>Collecting VOC Data</a:t>
            </a:r>
            <a:br>
              <a:rPr lang="en-US" altLang="fr-FR" dirty="0" smtClean="0"/>
            </a:br>
            <a:r>
              <a:rPr lang="en-US" altLang="fr-FR" sz="1800" b="1" dirty="0">
                <a:solidFill>
                  <a:srgbClr val="92D400"/>
                </a:solidFill>
                <a:cs typeface="Arial" pitchFamily="34" charset="0"/>
              </a:rPr>
              <a:t>VOC Data can be collected in two ways</a:t>
            </a:r>
            <a:r>
              <a:rPr lang="en-US" altLang="fr-FR" sz="1800" b="1" dirty="0" smtClean="0">
                <a:solidFill>
                  <a:srgbClr val="92D400"/>
                </a:solidFill>
                <a:cs typeface="Arial" pitchFamily="34" charset="0"/>
              </a:rPr>
              <a:t>:</a:t>
            </a:r>
            <a:endParaRPr lang="en-US" altLang="fr-FR" sz="1800" dirty="0" smtClean="0"/>
          </a:p>
        </p:txBody>
      </p:sp>
      <p:sp>
        <p:nvSpPr>
          <p:cNvPr id="12" name="Oval 11"/>
          <p:cNvSpPr/>
          <p:nvPr/>
        </p:nvSpPr>
        <p:spPr bwMode="gray">
          <a:xfrm>
            <a:off x="7708601" y="3135852"/>
            <a:ext cx="1087737" cy="817897"/>
          </a:xfrm>
          <a:prstGeom prst="ellipse">
            <a:avLst/>
          </a:prstGeom>
          <a:solidFill>
            <a:srgbClr val="00B0F0"/>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lstStyle/>
          <a:p>
            <a:pPr algn="ctr">
              <a:defRPr/>
            </a:pPr>
            <a:r>
              <a:rPr lang="en-GB" sz="1050" b="1" dirty="0">
                <a:solidFill>
                  <a:srgbClr val="FFFFFF"/>
                </a:solidFill>
                <a:cs typeface="Arial" pitchFamily="34" charset="0"/>
              </a:rPr>
              <a:t>Compliments</a:t>
            </a:r>
            <a:endParaRPr lang="en-US" sz="1050" b="1" dirty="0">
              <a:solidFill>
                <a:srgbClr val="FFFFFF"/>
              </a:solidFill>
              <a:cs typeface="Arial" pitchFamily="34" charset="0"/>
            </a:endParaRPr>
          </a:p>
        </p:txBody>
      </p:sp>
      <p:sp>
        <p:nvSpPr>
          <p:cNvPr id="13" name="Oval 12"/>
          <p:cNvSpPr/>
          <p:nvPr/>
        </p:nvSpPr>
        <p:spPr bwMode="gray">
          <a:xfrm>
            <a:off x="7708601" y="4409542"/>
            <a:ext cx="1087737" cy="817895"/>
          </a:xfrm>
          <a:prstGeom prst="ellipse">
            <a:avLst/>
          </a:prstGeom>
          <a:solidFill>
            <a:srgbClr val="00B0F0"/>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r>
              <a:rPr lang="en-GB" sz="1050" b="1" dirty="0">
                <a:solidFill>
                  <a:srgbClr val="FFFFFF"/>
                </a:solidFill>
                <a:cs typeface="Arial" pitchFamily="34" charset="0"/>
              </a:rPr>
              <a:t>New Business</a:t>
            </a:r>
            <a:endParaRPr lang="en-US" sz="1050" b="1" dirty="0">
              <a:solidFill>
                <a:srgbClr val="FFFFFF"/>
              </a:solidFill>
              <a:cs typeface="Arial" pitchFamily="34" charset="0"/>
            </a:endParaRPr>
          </a:p>
        </p:txBody>
      </p:sp>
      <p:sp>
        <p:nvSpPr>
          <p:cNvPr id="14" name="Oval 13"/>
          <p:cNvSpPr/>
          <p:nvPr/>
        </p:nvSpPr>
        <p:spPr bwMode="gray">
          <a:xfrm>
            <a:off x="6250631" y="5034990"/>
            <a:ext cx="1087737" cy="820429"/>
          </a:xfrm>
          <a:prstGeom prst="ellipse">
            <a:avLst/>
          </a:prstGeom>
          <a:solidFill>
            <a:srgbClr val="00B0F0"/>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r>
              <a:rPr lang="en-GB" sz="1050" b="1" dirty="0">
                <a:solidFill>
                  <a:srgbClr val="FFFFFF"/>
                </a:solidFill>
                <a:cs typeface="Arial" pitchFamily="34" charset="0"/>
              </a:rPr>
              <a:t>Surveys</a:t>
            </a:r>
            <a:endParaRPr lang="en-US" sz="1050" b="1" dirty="0">
              <a:solidFill>
                <a:srgbClr val="FFFFFF"/>
              </a:solidFill>
              <a:cs typeface="Arial" pitchFamily="34" charset="0"/>
            </a:endParaRPr>
          </a:p>
        </p:txBody>
      </p:sp>
      <p:sp>
        <p:nvSpPr>
          <p:cNvPr id="15" name="Oval 14"/>
          <p:cNvSpPr/>
          <p:nvPr/>
        </p:nvSpPr>
        <p:spPr bwMode="gray">
          <a:xfrm>
            <a:off x="4792663" y="4409542"/>
            <a:ext cx="1087737" cy="817895"/>
          </a:xfrm>
          <a:prstGeom prst="ellipse">
            <a:avLst/>
          </a:prstGeom>
          <a:solidFill>
            <a:srgbClr val="00B0F0"/>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r>
              <a:rPr lang="en-GB" sz="1050" b="1" dirty="0">
                <a:solidFill>
                  <a:srgbClr val="FFFFFF"/>
                </a:solidFill>
                <a:cs typeface="Arial" pitchFamily="34" charset="0"/>
              </a:rPr>
              <a:t>Returns</a:t>
            </a:r>
            <a:endParaRPr lang="en-US" sz="1050" b="1" dirty="0">
              <a:solidFill>
                <a:srgbClr val="FFFFFF"/>
              </a:solidFill>
              <a:cs typeface="Arial" pitchFamily="34" charset="0"/>
            </a:endParaRPr>
          </a:p>
        </p:txBody>
      </p:sp>
      <p:sp>
        <p:nvSpPr>
          <p:cNvPr id="16" name="Oval 15"/>
          <p:cNvSpPr/>
          <p:nvPr/>
        </p:nvSpPr>
        <p:spPr bwMode="gray">
          <a:xfrm>
            <a:off x="4792663" y="3135852"/>
            <a:ext cx="1087737" cy="817897"/>
          </a:xfrm>
          <a:prstGeom prst="ellipse">
            <a:avLst/>
          </a:prstGeom>
          <a:solidFill>
            <a:srgbClr val="00B0F0"/>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r>
              <a:rPr lang="en-GB" sz="1050" b="1" dirty="0">
                <a:solidFill>
                  <a:srgbClr val="FFFFFF"/>
                </a:solidFill>
                <a:cs typeface="Arial" pitchFamily="34" charset="0"/>
              </a:rPr>
              <a:t>Market Trends</a:t>
            </a:r>
            <a:endParaRPr lang="en-US" sz="1050" b="1" dirty="0">
              <a:solidFill>
                <a:srgbClr val="FFFFFF"/>
              </a:solidFill>
              <a:cs typeface="Arial" pitchFamily="34" charset="0"/>
            </a:endParaRPr>
          </a:p>
        </p:txBody>
      </p:sp>
      <p:sp>
        <p:nvSpPr>
          <p:cNvPr id="17" name="Oval 16"/>
          <p:cNvSpPr/>
          <p:nvPr/>
        </p:nvSpPr>
        <p:spPr bwMode="gray">
          <a:xfrm>
            <a:off x="6250631" y="2507869"/>
            <a:ext cx="1087737" cy="820429"/>
          </a:xfrm>
          <a:prstGeom prst="ellipse">
            <a:avLst/>
          </a:prstGeom>
          <a:solidFill>
            <a:srgbClr val="00B0F0"/>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r>
              <a:rPr lang="en-GB" sz="1050" b="1" dirty="0">
                <a:solidFill>
                  <a:srgbClr val="FFFFFF"/>
                </a:solidFill>
                <a:cs typeface="Arial" pitchFamily="34" charset="0"/>
              </a:rPr>
              <a:t>Complaints</a:t>
            </a:r>
            <a:endParaRPr lang="en-US" sz="1050" b="1" dirty="0">
              <a:solidFill>
                <a:srgbClr val="FFFFFF"/>
              </a:solidFill>
              <a:cs typeface="Arial" pitchFamily="34" charset="0"/>
            </a:endParaRPr>
          </a:p>
        </p:txBody>
      </p:sp>
      <p:sp>
        <p:nvSpPr>
          <p:cNvPr id="7" name="Rectangle 6"/>
          <p:cNvSpPr/>
          <p:nvPr/>
        </p:nvSpPr>
        <p:spPr bwMode="auto">
          <a:xfrm>
            <a:off x="6138862" y="3763209"/>
            <a:ext cx="1311275" cy="836869"/>
          </a:xfrm>
          <a:prstGeom prst="rect">
            <a:avLst/>
          </a:prstGeom>
          <a:solidFill>
            <a:srgbClr val="002776"/>
          </a:solidFill>
          <a:ln w="9525" cap="flat" cmpd="sng" algn="ctr">
            <a:noFill/>
            <a:prstDash val="solid"/>
            <a:round/>
            <a:headEnd type="none" w="med" len="med"/>
            <a:tailEnd type="none" w="med" len="med"/>
          </a:ln>
          <a:effectLst/>
        </p:spPr>
        <p:txBody>
          <a:bodyPr lIns="0" tIns="0" rIns="0" bIns="0" anchor="ctr"/>
          <a:lstStyle/>
          <a:p>
            <a:pPr marL="231775" indent="-231775" algn="ctr">
              <a:lnSpc>
                <a:spcPct val="106000"/>
              </a:lnSpc>
              <a:buFont typeface="Wingdings 2" pitchFamily="18" charset="2"/>
              <a:buNone/>
              <a:defRPr/>
            </a:pPr>
            <a:r>
              <a:rPr lang="en-US" sz="1050" b="1" dirty="0">
                <a:latin typeface="Arial" charset="0"/>
              </a:rPr>
              <a:t>Customers</a:t>
            </a:r>
          </a:p>
        </p:txBody>
      </p:sp>
      <p:cxnSp>
        <p:nvCxnSpPr>
          <p:cNvPr id="87046" name="Straight Arrow Connector 8"/>
          <p:cNvCxnSpPr>
            <a:cxnSpLocks noChangeShapeType="1"/>
            <a:stCxn id="17" idx="4"/>
            <a:endCxn id="7" idx="0"/>
          </p:cNvCxnSpPr>
          <p:nvPr/>
        </p:nvCxnSpPr>
        <p:spPr bwMode="auto">
          <a:xfrm>
            <a:off x="6794500" y="3328298"/>
            <a:ext cx="0" cy="434911"/>
          </a:xfrm>
          <a:prstGeom prst="straightConnector1">
            <a:avLst/>
          </a:prstGeom>
          <a:noFill/>
          <a:ln w="9525" algn="ctr">
            <a:solidFill>
              <a:srgbClr val="002776"/>
            </a:solidFill>
            <a:round/>
            <a:headEnd type="triangle" w="med" len="med"/>
            <a:tailEnd type="triangle" w="med" len="med"/>
          </a:ln>
          <a:extLst>
            <a:ext uri="{909E8E84-426E-40DD-AFC4-6F175D3DCCD1}">
              <a14:hiddenFill xmlns:a14="http://schemas.microsoft.com/office/drawing/2010/main">
                <a:noFill/>
              </a14:hiddenFill>
            </a:ext>
          </a:extLst>
        </p:spPr>
      </p:cxnSp>
      <p:cxnSp>
        <p:nvCxnSpPr>
          <p:cNvPr id="87047" name="Straight Arrow Connector 20"/>
          <p:cNvCxnSpPr>
            <a:cxnSpLocks noChangeShapeType="1"/>
            <a:stCxn id="7" idx="2"/>
            <a:endCxn id="14" idx="0"/>
          </p:cNvCxnSpPr>
          <p:nvPr/>
        </p:nvCxnSpPr>
        <p:spPr bwMode="auto">
          <a:xfrm>
            <a:off x="6794500" y="4600078"/>
            <a:ext cx="0" cy="434912"/>
          </a:xfrm>
          <a:prstGeom prst="straightConnector1">
            <a:avLst/>
          </a:prstGeom>
          <a:noFill/>
          <a:ln w="9525" algn="ctr">
            <a:solidFill>
              <a:srgbClr val="002776"/>
            </a:solidFill>
            <a:round/>
            <a:headEnd type="triangle" w="med" len="med"/>
            <a:tailEnd type="triangle" w="med" len="med"/>
          </a:ln>
          <a:extLst>
            <a:ext uri="{909E8E84-426E-40DD-AFC4-6F175D3DCCD1}">
              <a14:hiddenFill xmlns:a14="http://schemas.microsoft.com/office/drawing/2010/main">
                <a:noFill/>
              </a14:hiddenFill>
            </a:ext>
          </a:extLst>
        </p:spPr>
      </p:cxnSp>
      <p:cxnSp>
        <p:nvCxnSpPr>
          <p:cNvPr id="87048" name="Straight Arrow Connector 24"/>
          <p:cNvCxnSpPr>
            <a:cxnSpLocks noChangeShapeType="1"/>
            <a:endCxn id="13" idx="2"/>
          </p:cNvCxnSpPr>
          <p:nvPr/>
        </p:nvCxnSpPr>
        <p:spPr bwMode="auto">
          <a:xfrm>
            <a:off x="7450137" y="4600078"/>
            <a:ext cx="258464" cy="218412"/>
          </a:xfrm>
          <a:prstGeom prst="straightConnector1">
            <a:avLst/>
          </a:prstGeom>
          <a:noFill/>
          <a:ln w="9525" algn="ctr">
            <a:solidFill>
              <a:srgbClr val="002776"/>
            </a:solidFill>
            <a:round/>
            <a:headEnd type="triangle" w="med" len="med"/>
            <a:tailEnd type="triangle" w="med" len="med"/>
          </a:ln>
          <a:extLst>
            <a:ext uri="{909E8E84-426E-40DD-AFC4-6F175D3DCCD1}">
              <a14:hiddenFill xmlns:a14="http://schemas.microsoft.com/office/drawing/2010/main">
                <a:noFill/>
              </a14:hiddenFill>
            </a:ext>
          </a:extLst>
        </p:spPr>
      </p:cxnSp>
      <p:cxnSp>
        <p:nvCxnSpPr>
          <p:cNvPr id="87049" name="Straight Arrow Connector 29"/>
          <p:cNvCxnSpPr>
            <a:cxnSpLocks noChangeShapeType="1"/>
            <a:endCxn id="15" idx="6"/>
          </p:cNvCxnSpPr>
          <p:nvPr/>
        </p:nvCxnSpPr>
        <p:spPr bwMode="auto">
          <a:xfrm flipH="1">
            <a:off x="5880400" y="4600078"/>
            <a:ext cx="258463" cy="218412"/>
          </a:xfrm>
          <a:prstGeom prst="straightConnector1">
            <a:avLst/>
          </a:prstGeom>
          <a:noFill/>
          <a:ln w="9525" algn="ctr">
            <a:solidFill>
              <a:srgbClr val="002776"/>
            </a:solidFill>
            <a:round/>
            <a:headEnd type="triangle" w="med" len="med"/>
            <a:tailEnd type="triangle" w="med" len="med"/>
          </a:ln>
          <a:extLst>
            <a:ext uri="{909E8E84-426E-40DD-AFC4-6F175D3DCCD1}">
              <a14:hiddenFill xmlns:a14="http://schemas.microsoft.com/office/drawing/2010/main">
                <a:noFill/>
              </a14:hiddenFill>
            </a:ext>
          </a:extLst>
        </p:spPr>
      </p:cxnSp>
      <p:cxnSp>
        <p:nvCxnSpPr>
          <p:cNvPr id="87050" name="Straight Arrow Connector 32"/>
          <p:cNvCxnSpPr>
            <a:cxnSpLocks noChangeShapeType="1"/>
            <a:stCxn id="12" idx="2"/>
          </p:cNvCxnSpPr>
          <p:nvPr/>
        </p:nvCxnSpPr>
        <p:spPr bwMode="auto">
          <a:xfrm flipH="1">
            <a:off x="7473007" y="3544801"/>
            <a:ext cx="235594" cy="218409"/>
          </a:xfrm>
          <a:prstGeom prst="straightConnector1">
            <a:avLst/>
          </a:prstGeom>
          <a:noFill/>
          <a:ln w="9525" algn="ctr">
            <a:solidFill>
              <a:srgbClr val="002776"/>
            </a:solidFill>
            <a:round/>
            <a:headEnd type="triangle" w="med" len="med"/>
            <a:tailEnd type="triangle" w="med" len="med"/>
          </a:ln>
          <a:extLst>
            <a:ext uri="{909E8E84-426E-40DD-AFC4-6F175D3DCCD1}">
              <a14:hiddenFill xmlns:a14="http://schemas.microsoft.com/office/drawing/2010/main">
                <a:noFill/>
              </a14:hiddenFill>
            </a:ext>
          </a:extLst>
        </p:spPr>
      </p:cxnSp>
      <p:cxnSp>
        <p:nvCxnSpPr>
          <p:cNvPr id="87051" name="Straight Arrow Connector 35"/>
          <p:cNvCxnSpPr>
            <a:cxnSpLocks noChangeShapeType="1"/>
            <a:stCxn id="16" idx="6"/>
          </p:cNvCxnSpPr>
          <p:nvPr/>
        </p:nvCxnSpPr>
        <p:spPr bwMode="auto">
          <a:xfrm>
            <a:off x="5880400" y="3544801"/>
            <a:ext cx="258462" cy="218409"/>
          </a:xfrm>
          <a:prstGeom prst="straightConnector1">
            <a:avLst/>
          </a:prstGeom>
          <a:noFill/>
          <a:ln w="9525" algn="ctr">
            <a:solidFill>
              <a:srgbClr val="002776"/>
            </a:solidFill>
            <a:round/>
            <a:headEnd type="triangle" w="med" len="med"/>
            <a:tailEnd type="triangle" w="med" len="med"/>
          </a:ln>
          <a:extLst>
            <a:ext uri="{909E8E84-426E-40DD-AFC4-6F175D3DCCD1}">
              <a14:hiddenFill xmlns:a14="http://schemas.microsoft.com/office/drawing/2010/main">
                <a:noFill/>
              </a14:hiddenFill>
            </a:ext>
          </a:extLst>
        </p:spPr>
      </p:cxnSp>
      <p:sp>
        <p:nvSpPr>
          <p:cNvPr id="87052" name="SHP_550"/>
          <p:cNvSpPr>
            <a:spLocks noChangeArrowheads="1"/>
          </p:cNvSpPr>
          <p:nvPr/>
        </p:nvSpPr>
        <p:spPr bwMode="auto">
          <a:xfrm>
            <a:off x="4792663" y="1693065"/>
            <a:ext cx="4003675" cy="420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0" tIns="0" rIns="0" bIns="36576" anchor="b"/>
          <a:lstStyle>
            <a:lvl1pPr eaLnBrk="0" hangingPunct="0">
              <a:lnSpc>
                <a:spcPts val="2200"/>
              </a:lnSpc>
              <a:spcAft>
                <a:spcPct val="25000"/>
              </a:spcAft>
              <a:defRPr sz="2000">
                <a:solidFill>
                  <a:srgbClr val="000066"/>
                </a:solidFill>
                <a:latin typeface="Arial" pitchFamily="34" charset="0"/>
              </a:defRPr>
            </a:lvl1pPr>
            <a:lvl2pPr marL="742950" indent="-285750" eaLnBrk="0" hangingPunct="0">
              <a:lnSpc>
                <a:spcPts val="2200"/>
              </a:lnSpc>
              <a:spcAft>
                <a:spcPct val="25000"/>
              </a:spcAft>
              <a:buChar char="•"/>
              <a:defRPr sz="2000">
                <a:solidFill>
                  <a:srgbClr val="000066"/>
                </a:solidFill>
                <a:latin typeface="Arial" pitchFamily="34" charset="0"/>
              </a:defRPr>
            </a:lvl2pPr>
            <a:lvl3pPr marL="1143000" indent="-228600" eaLnBrk="0" hangingPunct="0">
              <a:lnSpc>
                <a:spcPts val="2000"/>
              </a:lnSpc>
              <a:spcAft>
                <a:spcPct val="25000"/>
              </a:spcAft>
              <a:buChar char="–"/>
              <a:defRPr>
                <a:solidFill>
                  <a:srgbClr val="000066"/>
                </a:solidFill>
                <a:latin typeface="Arial" pitchFamily="34" charset="0"/>
              </a:defRPr>
            </a:lvl3pPr>
            <a:lvl4pPr marL="1600200" indent="-228600" eaLnBrk="0" hangingPunct="0">
              <a:lnSpc>
                <a:spcPts val="1800"/>
              </a:lnSpc>
              <a:spcAft>
                <a:spcPct val="25000"/>
              </a:spcAft>
              <a:buChar char="•"/>
              <a:defRPr sz="1600">
                <a:solidFill>
                  <a:srgbClr val="000066"/>
                </a:solidFill>
                <a:latin typeface="Arial" pitchFamily="34" charset="0"/>
              </a:defRPr>
            </a:lvl4pPr>
            <a:lvl5pPr marL="2057400" indent="-228600" eaLnBrk="0" hangingPunct="0">
              <a:spcAft>
                <a:spcPct val="25000"/>
              </a:spcAft>
              <a:buChar char="–"/>
              <a:defRPr sz="1200">
                <a:solidFill>
                  <a:srgbClr val="000066"/>
                </a:solidFill>
                <a:latin typeface="Arial" pitchFamily="34" charset="0"/>
              </a:defRPr>
            </a:lvl5pPr>
            <a:lvl6pPr marL="2514600" indent="-228600" eaLnBrk="0" fontAlgn="base" hangingPunct="0">
              <a:spcBef>
                <a:spcPct val="0"/>
              </a:spcBef>
              <a:spcAft>
                <a:spcPct val="25000"/>
              </a:spcAft>
              <a:buChar char="–"/>
              <a:defRPr sz="1200">
                <a:solidFill>
                  <a:srgbClr val="000066"/>
                </a:solidFill>
                <a:latin typeface="Arial" pitchFamily="34" charset="0"/>
              </a:defRPr>
            </a:lvl6pPr>
            <a:lvl7pPr marL="2971800" indent="-228600" eaLnBrk="0" fontAlgn="base" hangingPunct="0">
              <a:spcBef>
                <a:spcPct val="0"/>
              </a:spcBef>
              <a:spcAft>
                <a:spcPct val="25000"/>
              </a:spcAft>
              <a:buChar char="–"/>
              <a:defRPr sz="1200">
                <a:solidFill>
                  <a:srgbClr val="000066"/>
                </a:solidFill>
                <a:latin typeface="Arial" pitchFamily="34" charset="0"/>
              </a:defRPr>
            </a:lvl7pPr>
            <a:lvl8pPr marL="3429000" indent="-228600" eaLnBrk="0" fontAlgn="base" hangingPunct="0">
              <a:spcBef>
                <a:spcPct val="0"/>
              </a:spcBef>
              <a:spcAft>
                <a:spcPct val="25000"/>
              </a:spcAft>
              <a:buChar char="–"/>
              <a:defRPr sz="1200">
                <a:solidFill>
                  <a:srgbClr val="000066"/>
                </a:solidFill>
                <a:latin typeface="Arial" pitchFamily="34" charset="0"/>
              </a:defRPr>
            </a:lvl8pPr>
            <a:lvl9pPr marL="3886200" indent="-228600" eaLnBrk="0" fontAlgn="base" hangingPunct="0">
              <a:spcBef>
                <a:spcPct val="0"/>
              </a:spcBef>
              <a:spcAft>
                <a:spcPct val="25000"/>
              </a:spcAft>
              <a:buChar char="–"/>
              <a:defRPr sz="1200">
                <a:solidFill>
                  <a:srgbClr val="000066"/>
                </a:solidFill>
                <a:latin typeface="Arial" pitchFamily="34" charset="0"/>
              </a:defRPr>
            </a:lvl9pPr>
          </a:lstStyle>
          <a:p>
            <a:pPr algn="ctr" eaLnBrk="1" hangingPunct="1">
              <a:lnSpc>
                <a:spcPct val="106000"/>
              </a:lnSpc>
              <a:spcBef>
                <a:spcPct val="40000"/>
              </a:spcBef>
              <a:spcAft>
                <a:spcPct val="0"/>
              </a:spcAft>
              <a:buClr>
                <a:schemeClr val="tx1"/>
              </a:buClr>
              <a:buSzPct val="80000"/>
              <a:buFont typeface="Wingdings" pitchFamily="2" charset="2"/>
              <a:buNone/>
            </a:pPr>
            <a:r>
              <a:rPr lang="en-US" altLang="fr-FR" sz="1600" b="1" dirty="0">
                <a:solidFill>
                  <a:schemeClr val="accent1"/>
                </a:solidFill>
              </a:rPr>
              <a:t>Where Can We Listen to the VOC?</a:t>
            </a:r>
          </a:p>
        </p:txBody>
      </p:sp>
      <p:sp>
        <p:nvSpPr>
          <p:cNvPr id="44" name="Slide Number Placeholder 4"/>
          <p:cNvSpPr txBox="1">
            <a:spLocks/>
          </p:cNvSpPr>
          <p:nvPr/>
        </p:nvSpPr>
        <p:spPr bwMode="auto">
          <a:xfrm>
            <a:off x="358775" y="6548438"/>
            <a:ext cx="355600" cy="122237"/>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0" tIns="0" rIns="0" bIns="0" numCol="1" anchor="b" anchorCtr="0" compatLnSpc="1">
            <a:prstTxWarp prst="textNoShape">
              <a:avLst/>
            </a:prstTxWarp>
            <a:spAutoFit/>
          </a:bodyPr>
          <a:lstStyle>
            <a:defPPr>
              <a:defRPr lang="en-GB"/>
            </a:defPPr>
            <a:lvl1pPr algn="l" rtl="0" eaLnBrk="0" fontAlgn="base" hangingPunct="0">
              <a:lnSpc>
                <a:spcPts val="2200"/>
              </a:lnSpc>
              <a:spcBef>
                <a:spcPct val="0"/>
              </a:spcBef>
              <a:spcAft>
                <a:spcPct val="25000"/>
              </a:spcAft>
              <a:defRPr sz="2000" kern="1200">
                <a:solidFill>
                  <a:srgbClr val="000066"/>
                </a:solidFill>
                <a:latin typeface="Arial" pitchFamily="34" charset="0"/>
                <a:ea typeface="+mn-ea"/>
                <a:cs typeface="Arial" pitchFamily="34" charset="0"/>
              </a:defRPr>
            </a:lvl1pPr>
            <a:lvl2pPr marL="742950" indent="-285750" algn="l" rtl="0" eaLnBrk="0" fontAlgn="base" hangingPunct="0">
              <a:lnSpc>
                <a:spcPts val="2200"/>
              </a:lnSpc>
              <a:spcBef>
                <a:spcPct val="0"/>
              </a:spcBef>
              <a:spcAft>
                <a:spcPct val="25000"/>
              </a:spcAft>
              <a:buChar char="•"/>
              <a:defRPr sz="2000" kern="1200">
                <a:solidFill>
                  <a:srgbClr val="000066"/>
                </a:solidFill>
                <a:latin typeface="Arial" pitchFamily="34" charset="0"/>
                <a:ea typeface="+mn-ea"/>
                <a:cs typeface="Arial" pitchFamily="34" charset="0"/>
              </a:defRPr>
            </a:lvl2pPr>
            <a:lvl3pPr marL="1143000" indent="-228600" algn="l" rtl="0" eaLnBrk="0" fontAlgn="base" hangingPunct="0">
              <a:lnSpc>
                <a:spcPts val="2000"/>
              </a:lnSpc>
              <a:spcBef>
                <a:spcPct val="0"/>
              </a:spcBef>
              <a:spcAft>
                <a:spcPct val="25000"/>
              </a:spcAft>
              <a:buChar char="–"/>
              <a:defRPr kern="1200">
                <a:solidFill>
                  <a:srgbClr val="000066"/>
                </a:solidFill>
                <a:latin typeface="Arial" pitchFamily="34" charset="0"/>
                <a:ea typeface="+mn-ea"/>
                <a:cs typeface="Arial" pitchFamily="34" charset="0"/>
              </a:defRPr>
            </a:lvl3pPr>
            <a:lvl4pPr marL="1600200" indent="-228600" algn="l" rtl="0" eaLnBrk="0" fontAlgn="base" hangingPunct="0">
              <a:lnSpc>
                <a:spcPts val="1800"/>
              </a:lnSpc>
              <a:spcBef>
                <a:spcPct val="0"/>
              </a:spcBef>
              <a:spcAft>
                <a:spcPct val="25000"/>
              </a:spcAft>
              <a:buChar char="•"/>
              <a:defRPr sz="1600" kern="1200">
                <a:solidFill>
                  <a:srgbClr val="000066"/>
                </a:solidFill>
                <a:latin typeface="Arial" pitchFamily="34" charset="0"/>
                <a:ea typeface="+mn-ea"/>
                <a:cs typeface="Arial" pitchFamily="34" charset="0"/>
              </a:defRPr>
            </a:lvl4pPr>
            <a:lvl5pPr marL="2057400" indent="-228600" algn="l" rtl="0" eaLnBrk="0" fontAlgn="base" hangingPunct="0">
              <a:spcBef>
                <a:spcPct val="0"/>
              </a:spcBef>
              <a:spcAft>
                <a:spcPct val="25000"/>
              </a:spcAft>
              <a:buChar char="–"/>
              <a:defRPr sz="1200" kern="1200">
                <a:solidFill>
                  <a:srgbClr val="000066"/>
                </a:solidFill>
                <a:latin typeface="Arial" pitchFamily="34" charset="0"/>
                <a:ea typeface="+mn-ea"/>
                <a:cs typeface="Arial" pitchFamily="34" charset="0"/>
              </a:defRPr>
            </a:lvl5pPr>
            <a:lvl6pPr marL="2514600" indent="-228600" algn="l" defTabSz="914400" rtl="0" eaLnBrk="0" fontAlgn="base" latinLnBrk="0" hangingPunct="0">
              <a:spcBef>
                <a:spcPct val="0"/>
              </a:spcBef>
              <a:spcAft>
                <a:spcPct val="25000"/>
              </a:spcAft>
              <a:buChar char="–"/>
              <a:defRPr sz="1200" kern="1200">
                <a:solidFill>
                  <a:srgbClr val="000066"/>
                </a:solidFill>
                <a:latin typeface="Arial" pitchFamily="34" charset="0"/>
                <a:ea typeface="+mn-ea"/>
                <a:cs typeface="Arial" pitchFamily="34" charset="0"/>
              </a:defRPr>
            </a:lvl6pPr>
            <a:lvl7pPr marL="2971800" indent="-228600" algn="l" defTabSz="914400" rtl="0" eaLnBrk="0" fontAlgn="base" latinLnBrk="0" hangingPunct="0">
              <a:spcBef>
                <a:spcPct val="0"/>
              </a:spcBef>
              <a:spcAft>
                <a:spcPct val="25000"/>
              </a:spcAft>
              <a:buChar char="–"/>
              <a:defRPr sz="1200" kern="1200">
                <a:solidFill>
                  <a:srgbClr val="000066"/>
                </a:solidFill>
                <a:latin typeface="Arial" pitchFamily="34" charset="0"/>
                <a:ea typeface="+mn-ea"/>
                <a:cs typeface="Arial" pitchFamily="34" charset="0"/>
              </a:defRPr>
            </a:lvl7pPr>
            <a:lvl8pPr marL="3429000" indent="-228600" algn="l" defTabSz="914400" rtl="0" eaLnBrk="0" fontAlgn="base" latinLnBrk="0" hangingPunct="0">
              <a:spcBef>
                <a:spcPct val="0"/>
              </a:spcBef>
              <a:spcAft>
                <a:spcPct val="25000"/>
              </a:spcAft>
              <a:buChar char="–"/>
              <a:defRPr sz="1200" kern="1200">
                <a:solidFill>
                  <a:srgbClr val="000066"/>
                </a:solidFill>
                <a:latin typeface="Arial" pitchFamily="34" charset="0"/>
                <a:ea typeface="+mn-ea"/>
                <a:cs typeface="Arial" pitchFamily="34" charset="0"/>
              </a:defRPr>
            </a:lvl8pPr>
            <a:lvl9pPr marL="3886200" indent="-228600" algn="l" defTabSz="914400" rtl="0" eaLnBrk="0" fontAlgn="base" latinLnBrk="0" hangingPunct="0">
              <a:spcBef>
                <a:spcPct val="0"/>
              </a:spcBef>
              <a:spcAft>
                <a:spcPct val="25000"/>
              </a:spcAft>
              <a:buChar char="–"/>
              <a:defRPr sz="1200" kern="1200">
                <a:solidFill>
                  <a:srgbClr val="000066"/>
                </a:solidFill>
                <a:latin typeface="Arial" pitchFamily="34" charset="0"/>
                <a:ea typeface="+mn-ea"/>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fld id="{7B703E79-5774-4A82-8275-B4D8F8CD2EA8}" type="slidenum">
              <a:rPr kumimoji="0" lang="en-GB" altLang="en-GB" sz="800" b="0" i="0" u="none" strike="noStrike" kern="1200" cap="none" spc="0" normalizeH="0" baseline="0" noProof="0" smtClean="0">
                <a:ln>
                  <a:noFill/>
                </a:ln>
                <a:solidFill>
                  <a:srgbClr val="000066"/>
                </a:solidFill>
                <a:effectLst/>
                <a:uLnTx/>
                <a:uFillTx/>
                <a:latin typeface="Arial" pitchFamily="34" charset="0"/>
                <a:cs typeface="Arial" pitchFamily="34" charset="0"/>
              </a:rPr>
              <a:pPr marL="0" marR="0" lvl="0" indent="0" algn="l" defTabSz="914400" rtl="0" eaLnBrk="1" fontAlgn="base" latinLnBrk="0" hangingPunct="1">
                <a:lnSpc>
                  <a:spcPct val="100000"/>
                </a:lnSpc>
                <a:spcBef>
                  <a:spcPct val="0"/>
                </a:spcBef>
                <a:spcAft>
                  <a:spcPct val="0"/>
                </a:spcAft>
                <a:buClrTx/>
                <a:buSzTx/>
                <a:buFontTx/>
                <a:buNone/>
                <a:tabLst/>
                <a:defRPr/>
              </a:pPr>
              <a:t>12</a:t>
            </a:fld>
            <a:endParaRPr kumimoji="0" lang="en-GB" altLang="en-GB" sz="800" b="0" i="0" u="none" strike="noStrike" kern="1200" cap="none" spc="0" normalizeH="0" baseline="0" noProof="0" smtClean="0">
              <a:ln>
                <a:noFill/>
              </a:ln>
              <a:solidFill>
                <a:srgbClr val="000066"/>
              </a:solidFill>
              <a:effectLst/>
              <a:uLnTx/>
              <a:uFillTx/>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3" name="Rectangle 2"/>
          <p:cNvSpPr>
            <a:spLocks noGrp="1" noChangeArrowheads="1"/>
          </p:cNvSpPr>
          <p:nvPr>
            <p:ph type="title"/>
          </p:nvPr>
        </p:nvSpPr>
        <p:spPr/>
        <p:txBody>
          <a:bodyPr/>
          <a:lstStyle/>
          <a:p>
            <a:r>
              <a:rPr lang="en-US" altLang="fr-FR" dirty="0" smtClean="0"/>
              <a:t>Collecting VOC Data</a:t>
            </a:r>
            <a:br>
              <a:rPr lang="en-US" altLang="fr-FR" dirty="0" smtClean="0"/>
            </a:br>
            <a:r>
              <a:rPr lang="en-US" altLang="fr-FR" sz="1800" b="1" dirty="0" smtClean="0">
                <a:solidFill>
                  <a:srgbClr val="92D400"/>
                </a:solidFill>
                <a:cs typeface="Arial" pitchFamily="34" charset="0"/>
              </a:rPr>
              <a:t>Deloitte tool available</a:t>
            </a:r>
            <a:endParaRPr lang="en-US" altLang="fr-FR" sz="1800" dirty="0" smtClean="0"/>
          </a:p>
        </p:txBody>
      </p:sp>
      <p:sp>
        <p:nvSpPr>
          <p:cNvPr id="44" name="Slide Number Placeholder 4"/>
          <p:cNvSpPr txBox="1">
            <a:spLocks/>
          </p:cNvSpPr>
          <p:nvPr/>
        </p:nvSpPr>
        <p:spPr bwMode="auto">
          <a:xfrm>
            <a:off x="358775" y="6548438"/>
            <a:ext cx="355600" cy="122237"/>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0" tIns="0" rIns="0" bIns="0" numCol="1" anchor="b" anchorCtr="0" compatLnSpc="1">
            <a:prstTxWarp prst="textNoShape">
              <a:avLst/>
            </a:prstTxWarp>
            <a:spAutoFit/>
          </a:bodyPr>
          <a:lstStyle>
            <a:defPPr>
              <a:defRPr lang="en-GB"/>
            </a:defPPr>
            <a:lvl1pPr algn="l" rtl="0" eaLnBrk="0" fontAlgn="base" hangingPunct="0">
              <a:lnSpc>
                <a:spcPts val="2200"/>
              </a:lnSpc>
              <a:spcBef>
                <a:spcPct val="0"/>
              </a:spcBef>
              <a:spcAft>
                <a:spcPct val="25000"/>
              </a:spcAft>
              <a:defRPr sz="2000" kern="1200">
                <a:solidFill>
                  <a:srgbClr val="000066"/>
                </a:solidFill>
                <a:latin typeface="Arial" pitchFamily="34" charset="0"/>
                <a:ea typeface="+mn-ea"/>
                <a:cs typeface="Arial" pitchFamily="34" charset="0"/>
              </a:defRPr>
            </a:lvl1pPr>
            <a:lvl2pPr marL="742950" indent="-285750" algn="l" rtl="0" eaLnBrk="0" fontAlgn="base" hangingPunct="0">
              <a:lnSpc>
                <a:spcPts val="2200"/>
              </a:lnSpc>
              <a:spcBef>
                <a:spcPct val="0"/>
              </a:spcBef>
              <a:spcAft>
                <a:spcPct val="25000"/>
              </a:spcAft>
              <a:buChar char="•"/>
              <a:defRPr sz="2000" kern="1200">
                <a:solidFill>
                  <a:srgbClr val="000066"/>
                </a:solidFill>
                <a:latin typeface="Arial" pitchFamily="34" charset="0"/>
                <a:ea typeface="+mn-ea"/>
                <a:cs typeface="Arial" pitchFamily="34" charset="0"/>
              </a:defRPr>
            </a:lvl2pPr>
            <a:lvl3pPr marL="1143000" indent="-228600" algn="l" rtl="0" eaLnBrk="0" fontAlgn="base" hangingPunct="0">
              <a:lnSpc>
                <a:spcPts val="2000"/>
              </a:lnSpc>
              <a:spcBef>
                <a:spcPct val="0"/>
              </a:spcBef>
              <a:spcAft>
                <a:spcPct val="25000"/>
              </a:spcAft>
              <a:buChar char="–"/>
              <a:defRPr kern="1200">
                <a:solidFill>
                  <a:srgbClr val="000066"/>
                </a:solidFill>
                <a:latin typeface="Arial" pitchFamily="34" charset="0"/>
                <a:ea typeface="+mn-ea"/>
                <a:cs typeface="Arial" pitchFamily="34" charset="0"/>
              </a:defRPr>
            </a:lvl3pPr>
            <a:lvl4pPr marL="1600200" indent="-228600" algn="l" rtl="0" eaLnBrk="0" fontAlgn="base" hangingPunct="0">
              <a:lnSpc>
                <a:spcPts val="1800"/>
              </a:lnSpc>
              <a:spcBef>
                <a:spcPct val="0"/>
              </a:spcBef>
              <a:spcAft>
                <a:spcPct val="25000"/>
              </a:spcAft>
              <a:buChar char="•"/>
              <a:defRPr sz="1600" kern="1200">
                <a:solidFill>
                  <a:srgbClr val="000066"/>
                </a:solidFill>
                <a:latin typeface="Arial" pitchFamily="34" charset="0"/>
                <a:ea typeface="+mn-ea"/>
                <a:cs typeface="Arial" pitchFamily="34" charset="0"/>
              </a:defRPr>
            </a:lvl4pPr>
            <a:lvl5pPr marL="2057400" indent="-228600" algn="l" rtl="0" eaLnBrk="0" fontAlgn="base" hangingPunct="0">
              <a:spcBef>
                <a:spcPct val="0"/>
              </a:spcBef>
              <a:spcAft>
                <a:spcPct val="25000"/>
              </a:spcAft>
              <a:buChar char="–"/>
              <a:defRPr sz="1200" kern="1200">
                <a:solidFill>
                  <a:srgbClr val="000066"/>
                </a:solidFill>
                <a:latin typeface="Arial" pitchFamily="34" charset="0"/>
                <a:ea typeface="+mn-ea"/>
                <a:cs typeface="Arial" pitchFamily="34" charset="0"/>
              </a:defRPr>
            </a:lvl5pPr>
            <a:lvl6pPr marL="2514600" indent="-228600" algn="l" defTabSz="914400" rtl="0" eaLnBrk="0" fontAlgn="base" latinLnBrk="0" hangingPunct="0">
              <a:spcBef>
                <a:spcPct val="0"/>
              </a:spcBef>
              <a:spcAft>
                <a:spcPct val="25000"/>
              </a:spcAft>
              <a:buChar char="–"/>
              <a:defRPr sz="1200" kern="1200">
                <a:solidFill>
                  <a:srgbClr val="000066"/>
                </a:solidFill>
                <a:latin typeface="Arial" pitchFamily="34" charset="0"/>
                <a:ea typeface="+mn-ea"/>
                <a:cs typeface="Arial" pitchFamily="34" charset="0"/>
              </a:defRPr>
            </a:lvl6pPr>
            <a:lvl7pPr marL="2971800" indent="-228600" algn="l" defTabSz="914400" rtl="0" eaLnBrk="0" fontAlgn="base" latinLnBrk="0" hangingPunct="0">
              <a:spcBef>
                <a:spcPct val="0"/>
              </a:spcBef>
              <a:spcAft>
                <a:spcPct val="25000"/>
              </a:spcAft>
              <a:buChar char="–"/>
              <a:defRPr sz="1200" kern="1200">
                <a:solidFill>
                  <a:srgbClr val="000066"/>
                </a:solidFill>
                <a:latin typeface="Arial" pitchFamily="34" charset="0"/>
                <a:ea typeface="+mn-ea"/>
                <a:cs typeface="Arial" pitchFamily="34" charset="0"/>
              </a:defRPr>
            </a:lvl7pPr>
            <a:lvl8pPr marL="3429000" indent="-228600" algn="l" defTabSz="914400" rtl="0" eaLnBrk="0" fontAlgn="base" latinLnBrk="0" hangingPunct="0">
              <a:spcBef>
                <a:spcPct val="0"/>
              </a:spcBef>
              <a:spcAft>
                <a:spcPct val="25000"/>
              </a:spcAft>
              <a:buChar char="–"/>
              <a:defRPr sz="1200" kern="1200">
                <a:solidFill>
                  <a:srgbClr val="000066"/>
                </a:solidFill>
                <a:latin typeface="Arial" pitchFamily="34" charset="0"/>
                <a:ea typeface="+mn-ea"/>
                <a:cs typeface="Arial" pitchFamily="34" charset="0"/>
              </a:defRPr>
            </a:lvl8pPr>
            <a:lvl9pPr marL="3886200" indent="-228600" algn="l" defTabSz="914400" rtl="0" eaLnBrk="0" fontAlgn="base" latinLnBrk="0" hangingPunct="0">
              <a:spcBef>
                <a:spcPct val="0"/>
              </a:spcBef>
              <a:spcAft>
                <a:spcPct val="25000"/>
              </a:spcAft>
              <a:buChar char="–"/>
              <a:defRPr sz="1200" kern="1200">
                <a:solidFill>
                  <a:srgbClr val="000066"/>
                </a:solidFill>
                <a:latin typeface="Arial" pitchFamily="34" charset="0"/>
                <a:ea typeface="+mn-ea"/>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fld id="{7B703E79-5774-4A82-8275-B4D8F8CD2EA8}" type="slidenum">
              <a:rPr kumimoji="0" lang="en-GB" altLang="en-GB" sz="800" b="0" i="0" u="none" strike="noStrike" kern="1200" cap="none" spc="0" normalizeH="0" baseline="0" noProof="0" smtClean="0">
                <a:ln>
                  <a:noFill/>
                </a:ln>
                <a:solidFill>
                  <a:srgbClr val="000066"/>
                </a:solidFill>
                <a:effectLst/>
                <a:uLnTx/>
                <a:uFillTx/>
                <a:latin typeface="Arial" pitchFamily="34" charset="0"/>
                <a:cs typeface="Arial" pitchFamily="34" charset="0"/>
              </a:rPr>
              <a:pPr marL="0" marR="0" lvl="0" indent="0" algn="l" defTabSz="914400" rtl="0" eaLnBrk="1" fontAlgn="base" latinLnBrk="0" hangingPunct="1">
                <a:lnSpc>
                  <a:spcPct val="100000"/>
                </a:lnSpc>
                <a:spcBef>
                  <a:spcPct val="0"/>
                </a:spcBef>
                <a:spcAft>
                  <a:spcPct val="0"/>
                </a:spcAft>
                <a:buClrTx/>
                <a:buSzTx/>
                <a:buFontTx/>
                <a:buNone/>
                <a:tabLst/>
                <a:defRPr/>
              </a:pPr>
              <a:t>13</a:t>
            </a:fld>
            <a:endParaRPr kumimoji="0" lang="en-GB" altLang="en-GB" sz="800" b="0" i="0" u="none" strike="noStrike" kern="1200" cap="none" spc="0" normalizeH="0" baseline="0" noProof="0" smtClean="0">
              <a:ln>
                <a:noFill/>
              </a:ln>
              <a:solidFill>
                <a:srgbClr val="000066"/>
              </a:solidFill>
              <a:effectLst/>
              <a:uLnTx/>
              <a:uFillTx/>
              <a:latin typeface="Arial" pitchFamily="34" charset="0"/>
              <a:cs typeface="Arial" pitchFamily="34" charset="0"/>
            </a:endParaRPr>
          </a:p>
        </p:txBody>
      </p:sp>
      <p:sp>
        <p:nvSpPr>
          <p:cNvPr id="24" name="Rectangle 23"/>
          <p:cNvSpPr>
            <a:spLocks noChangeArrowheads="1"/>
          </p:cNvSpPr>
          <p:nvPr>
            <p:custDataLst>
              <p:tags r:id="rId1"/>
            </p:custDataLst>
          </p:nvPr>
        </p:nvSpPr>
        <p:spPr bwMode="auto">
          <a:xfrm>
            <a:off x="358774" y="1519886"/>
            <a:ext cx="3757929" cy="4565667"/>
          </a:xfrm>
          <a:prstGeom prst="rect">
            <a:avLst/>
          </a:prstGeom>
          <a:noFill/>
          <a:ln w="9525">
            <a:noFill/>
            <a:miter lim="800000"/>
            <a:headEnd/>
            <a:tailEnd/>
          </a:ln>
        </p:spPr>
        <p:txBody>
          <a:bodyPr wrap="square">
            <a:noAutofit/>
          </a:bodyPr>
          <a:lstStyle/>
          <a:p>
            <a:pPr marR="0" lvl="0" defTabSz="787400" eaLnBrk="1" fontAlgn="auto" latinLnBrk="0" hangingPunct="1">
              <a:lnSpc>
                <a:spcPct val="100000"/>
              </a:lnSpc>
              <a:spcBef>
                <a:spcPts val="0"/>
              </a:spcBef>
              <a:spcAft>
                <a:spcPts val="0"/>
              </a:spcAft>
              <a:buClr>
                <a:srgbClr val="000000"/>
              </a:buClr>
              <a:buSzTx/>
              <a:buFontTx/>
              <a:buNone/>
              <a:tabLst/>
              <a:defRPr/>
            </a:pPr>
            <a:r>
              <a:rPr lang="fr-FR" altLang="ja-JP" sz="1400" b="1" kern="0" dirty="0">
                <a:solidFill>
                  <a:srgbClr val="002776"/>
                </a:solidFill>
                <a:ea typeface="MS PGothic" pitchFamily="34" charset="-128"/>
              </a:rPr>
              <a:t>Notre outil d’enquête en ligne : </a:t>
            </a:r>
            <a:r>
              <a:rPr lang="fr-FR" altLang="ja-JP" sz="1400" b="1" kern="0" dirty="0" err="1">
                <a:solidFill>
                  <a:srgbClr val="002776"/>
                </a:solidFill>
                <a:ea typeface="MS PGothic" pitchFamily="34" charset="-128"/>
              </a:rPr>
              <a:t>DeloitteDEX</a:t>
            </a:r>
            <a:endParaRPr lang="fr-FR" altLang="ja-JP" sz="1400" b="1" kern="0" dirty="0">
              <a:solidFill>
                <a:srgbClr val="002776"/>
              </a:solidFill>
              <a:ea typeface="MS PGothic" pitchFamily="34" charset="-128"/>
            </a:endParaRPr>
          </a:p>
          <a:p>
            <a:pPr marL="177800" marR="0" lvl="0" indent="-177800" defTabSz="787400" eaLnBrk="1" fontAlgn="auto" latinLnBrk="0" hangingPunct="1">
              <a:lnSpc>
                <a:spcPct val="100000"/>
              </a:lnSpc>
              <a:spcBef>
                <a:spcPts val="0"/>
              </a:spcBef>
              <a:spcAft>
                <a:spcPts val="0"/>
              </a:spcAft>
              <a:buClr>
                <a:srgbClr val="000000"/>
              </a:buClr>
              <a:buSzTx/>
              <a:buFontTx/>
              <a:buNone/>
              <a:tabLst/>
              <a:defRPr/>
            </a:pPr>
            <a:endParaRPr kumimoji="0" lang="fr-FR" altLang="ja-JP" sz="1200" b="1" i="0" u="none" strike="noStrike" kern="0" cap="none" spc="0" normalizeH="0" baseline="0" noProof="0" dirty="0" smtClean="0">
              <a:ln>
                <a:noFill/>
              </a:ln>
              <a:solidFill>
                <a:srgbClr val="002776"/>
              </a:solidFill>
              <a:effectLst/>
              <a:uLnTx/>
              <a:uFillTx/>
              <a:ea typeface="MS PGothic" pitchFamily="34" charset="-128"/>
            </a:endParaRPr>
          </a:p>
          <a:p>
            <a:pPr marL="177800" marR="0" lvl="0" indent="-177800" defTabSz="787400" eaLnBrk="1" fontAlgn="auto" latinLnBrk="0" hangingPunct="1">
              <a:lnSpc>
                <a:spcPct val="100000"/>
              </a:lnSpc>
              <a:spcBef>
                <a:spcPts val="0"/>
              </a:spcBef>
              <a:spcAft>
                <a:spcPts val="0"/>
              </a:spcAft>
              <a:buClr>
                <a:srgbClr val="000000"/>
              </a:buClr>
              <a:buSzTx/>
              <a:buFontTx/>
              <a:buNone/>
              <a:tabLst/>
              <a:defRPr/>
            </a:pPr>
            <a:r>
              <a:rPr kumimoji="0" lang="fr-FR" altLang="ja-JP" sz="1200" b="1" i="0" u="none" strike="noStrike" kern="0" cap="none" spc="0" normalizeH="0" baseline="0" noProof="0" dirty="0" smtClean="0">
                <a:ln>
                  <a:noFill/>
                </a:ln>
                <a:solidFill>
                  <a:srgbClr val="002776"/>
                </a:solidFill>
                <a:effectLst/>
                <a:uLnTx/>
                <a:uFillTx/>
                <a:ea typeface="MS PGothic" pitchFamily="34" charset="-128"/>
              </a:rPr>
              <a:t>Type de questionnaire</a:t>
            </a:r>
          </a:p>
          <a:p>
            <a:pPr marL="183736" marR="0" lvl="0" indent="-183736" algn="just" defTabSz="914404" eaLnBrk="1" fontAlgn="auto" latinLnBrk="0" hangingPunct="1">
              <a:lnSpc>
                <a:spcPct val="100000"/>
              </a:lnSpc>
              <a:spcBef>
                <a:spcPts val="269"/>
              </a:spcBef>
              <a:spcAft>
                <a:spcPts val="269"/>
              </a:spcAft>
              <a:buClr>
                <a:srgbClr val="000000"/>
              </a:buClr>
              <a:buSzTx/>
              <a:buFont typeface="Arial" pitchFamily="34" charset="0"/>
              <a:buChar char="•"/>
              <a:tabLst/>
              <a:defRPr/>
            </a:pPr>
            <a:r>
              <a:rPr kumimoji="0" lang="fr-FR" altLang="ja-JP" sz="1200" b="0" i="0" u="none" strike="noStrike" kern="0" cap="none" spc="0" normalizeH="0" baseline="0" noProof="0" dirty="0" smtClean="0">
                <a:ln>
                  <a:noFill/>
                </a:ln>
                <a:solidFill>
                  <a:srgbClr val="002776"/>
                </a:solidFill>
                <a:effectLst/>
                <a:uLnTx/>
                <a:uFillTx/>
              </a:rPr>
              <a:t>Choix multiples et commentaires</a:t>
            </a:r>
          </a:p>
          <a:p>
            <a:pPr marL="183736" marR="0" lvl="0" indent="-183736" algn="just" defTabSz="914404" eaLnBrk="1" fontAlgn="auto" latinLnBrk="0" hangingPunct="1">
              <a:lnSpc>
                <a:spcPct val="100000"/>
              </a:lnSpc>
              <a:spcBef>
                <a:spcPts val="269"/>
              </a:spcBef>
              <a:spcAft>
                <a:spcPts val="269"/>
              </a:spcAft>
              <a:buClr>
                <a:srgbClr val="000000"/>
              </a:buClr>
              <a:buSzTx/>
              <a:buFont typeface="Arial" pitchFamily="34" charset="0"/>
              <a:buChar char="•"/>
              <a:tabLst/>
              <a:defRPr/>
            </a:pPr>
            <a:r>
              <a:rPr kumimoji="0" lang="fr-FR" altLang="ja-JP" sz="1200" b="0" i="0" u="none" strike="noStrike" kern="0" cap="none" spc="0" normalizeH="0" baseline="0" noProof="0" dirty="0" smtClean="0">
                <a:ln>
                  <a:noFill/>
                </a:ln>
                <a:solidFill>
                  <a:srgbClr val="002776"/>
                </a:solidFill>
                <a:effectLst/>
                <a:uLnTx/>
                <a:uFillTx/>
              </a:rPr>
              <a:t>En ligne (« web-based »)</a:t>
            </a:r>
          </a:p>
          <a:p>
            <a:pPr marL="183736" marR="0" lvl="0" indent="-183736" algn="just" defTabSz="914404" eaLnBrk="1" fontAlgn="auto" latinLnBrk="0" hangingPunct="1">
              <a:lnSpc>
                <a:spcPct val="100000"/>
              </a:lnSpc>
              <a:spcBef>
                <a:spcPts val="269"/>
              </a:spcBef>
              <a:spcAft>
                <a:spcPts val="269"/>
              </a:spcAft>
              <a:buClr>
                <a:srgbClr val="000000"/>
              </a:buClr>
              <a:buSzTx/>
              <a:buFont typeface="Arial" pitchFamily="34" charset="0"/>
              <a:buChar char="•"/>
              <a:tabLst/>
              <a:defRPr/>
            </a:pPr>
            <a:r>
              <a:rPr kumimoji="0" lang="fr-FR" altLang="ja-JP" sz="1200" b="0" i="0" u="none" strike="noStrike" kern="0" cap="none" spc="0" normalizeH="0" baseline="0" noProof="0" dirty="0" smtClean="0">
                <a:ln>
                  <a:noFill/>
                </a:ln>
                <a:solidFill>
                  <a:srgbClr val="002776"/>
                </a:solidFill>
                <a:effectLst/>
                <a:uLnTx/>
                <a:uFillTx/>
              </a:rPr>
              <a:t>Nombre limité de questions (~10)</a:t>
            </a:r>
          </a:p>
          <a:p>
            <a:pPr marL="177800" marR="0" lvl="0" indent="-177800" defTabSz="787400" eaLnBrk="1" fontAlgn="auto" latinLnBrk="0" hangingPunct="1">
              <a:lnSpc>
                <a:spcPct val="100000"/>
              </a:lnSpc>
              <a:spcBef>
                <a:spcPts val="0"/>
              </a:spcBef>
              <a:spcAft>
                <a:spcPts val="0"/>
              </a:spcAft>
              <a:buClr>
                <a:srgbClr val="000000"/>
              </a:buClr>
              <a:buSzTx/>
              <a:buFontTx/>
              <a:buNone/>
              <a:tabLst/>
              <a:defRPr/>
            </a:pPr>
            <a:endParaRPr kumimoji="0" lang="fr-FR" altLang="ja-JP" sz="1200" b="1" i="0" u="none" strike="noStrike" kern="0" cap="none" spc="0" normalizeH="0" baseline="0" noProof="0" dirty="0" smtClean="0">
              <a:ln>
                <a:noFill/>
              </a:ln>
              <a:solidFill>
                <a:srgbClr val="002776"/>
              </a:solidFill>
              <a:effectLst/>
              <a:uLnTx/>
              <a:uFillTx/>
              <a:ea typeface="MS PGothic" pitchFamily="34" charset="-128"/>
            </a:endParaRPr>
          </a:p>
          <a:p>
            <a:pPr marL="177800" marR="0" lvl="0" indent="-177800" defTabSz="787400" eaLnBrk="1" fontAlgn="auto" latinLnBrk="0" hangingPunct="1">
              <a:lnSpc>
                <a:spcPct val="100000"/>
              </a:lnSpc>
              <a:spcBef>
                <a:spcPts val="0"/>
              </a:spcBef>
              <a:spcAft>
                <a:spcPts val="0"/>
              </a:spcAft>
              <a:buClr>
                <a:srgbClr val="000000"/>
              </a:buClr>
              <a:buSzTx/>
              <a:buFontTx/>
              <a:buNone/>
              <a:tabLst/>
              <a:defRPr/>
            </a:pPr>
            <a:r>
              <a:rPr kumimoji="0" lang="fr-FR" altLang="ja-JP" sz="1200" b="1" i="0" u="none" strike="noStrike" kern="0" cap="none" spc="0" normalizeH="0" baseline="0" noProof="0" dirty="0" smtClean="0">
                <a:ln>
                  <a:noFill/>
                </a:ln>
                <a:solidFill>
                  <a:srgbClr val="002776"/>
                </a:solidFill>
                <a:effectLst/>
                <a:uLnTx/>
                <a:uFillTx/>
                <a:ea typeface="MS PGothic" pitchFamily="34" charset="-128"/>
              </a:rPr>
              <a:t>Echantillon</a:t>
            </a:r>
          </a:p>
          <a:p>
            <a:pPr marL="183736" marR="0" lvl="0" indent="-183736" algn="just" defTabSz="914404" eaLnBrk="1" fontAlgn="auto" latinLnBrk="0" hangingPunct="1">
              <a:lnSpc>
                <a:spcPct val="100000"/>
              </a:lnSpc>
              <a:spcBef>
                <a:spcPts val="269"/>
              </a:spcBef>
              <a:spcAft>
                <a:spcPts val="269"/>
              </a:spcAft>
              <a:buClr>
                <a:srgbClr val="000000"/>
              </a:buClr>
              <a:buSzTx/>
              <a:buFont typeface="Arial" pitchFamily="34" charset="0"/>
              <a:buChar char="•"/>
              <a:tabLst/>
              <a:defRPr/>
            </a:pPr>
            <a:r>
              <a:rPr kumimoji="0" lang="fr-FR" altLang="ja-JP" sz="1200" b="0" i="0" u="none" strike="noStrike" kern="0" cap="none" spc="0" normalizeH="0" baseline="0" noProof="0" dirty="0" smtClean="0">
                <a:ln>
                  <a:noFill/>
                </a:ln>
                <a:solidFill>
                  <a:srgbClr val="002776"/>
                </a:solidFill>
                <a:effectLst/>
                <a:uLnTx/>
                <a:uFillTx/>
              </a:rPr>
              <a:t>Cibles : </a:t>
            </a:r>
            <a:r>
              <a:rPr kumimoji="0" lang="fr-FR" altLang="ja-JP" sz="1200" b="1" i="0" u="none" strike="noStrike" kern="0" cap="none" spc="0" normalizeH="0" baseline="0" noProof="0" dirty="0" smtClean="0">
                <a:ln>
                  <a:noFill/>
                </a:ln>
                <a:solidFill>
                  <a:srgbClr val="002776"/>
                </a:solidFill>
                <a:effectLst/>
                <a:uLnTx/>
                <a:uFillTx/>
              </a:rPr>
              <a:t>clients actuels et prospects </a:t>
            </a:r>
            <a:r>
              <a:rPr kumimoji="0" lang="fr-FR" altLang="ja-JP" sz="1200" b="0" i="0" u="none" strike="noStrike" kern="0" cap="none" spc="0" normalizeH="0" baseline="0" noProof="0" dirty="0" smtClean="0">
                <a:ln>
                  <a:noFill/>
                </a:ln>
                <a:solidFill>
                  <a:srgbClr val="002776"/>
                </a:solidFill>
                <a:effectLst/>
                <a:uLnTx/>
                <a:uFillTx/>
              </a:rPr>
              <a:t>ayant fourni leur adresse email à La Poste et / ou </a:t>
            </a:r>
            <a:r>
              <a:rPr kumimoji="0" lang="fr-FR" altLang="ja-JP" sz="1200" b="1" i="0" u="none" strike="noStrike" kern="0" cap="none" spc="0" normalizeH="0" baseline="0" noProof="0" dirty="0" smtClean="0">
                <a:ln>
                  <a:noFill/>
                </a:ln>
                <a:solidFill>
                  <a:srgbClr val="002776"/>
                </a:solidFill>
                <a:effectLst/>
                <a:uLnTx/>
                <a:uFillTx/>
              </a:rPr>
              <a:t>location d’un fichier qualifié</a:t>
            </a:r>
            <a:r>
              <a:rPr kumimoji="0" lang="fr-FR" altLang="ja-JP" sz="1200" b="0" i="0" u="none" strike="noStrike" kern="0" cap="none" spc="0" normalizeH="0" baseline="0" noProof="0" dirty="0" smtClean="0">
                <a:ln>
                  <a:noFill/>
                </a:ln>
                <a:solidFill>
                  <a:srgbClr val="002776"/>
                </a:solidFill>
                <a:effectLst/>
                <a:uLnTx/>
                <a:uFillTx/>
              </a:rPr>
              <a:t> </a:t>
            </a:r>
          </a:p>
          <a:p>
            <a:pPr marL="177800" marR="0" lvl="0" indent="-177800" defTabSz="787400" eaLnBrk="1" fontAlgn="auto" latinLnBrk="0" hangingPunct="1">
              <a:lnSpc>
                <a:spcPct val="100000"/>
              </a:lnSpc>
              <a:spcBef>
                <a:spcPts val="0"/>
              </a:spcBef>
              <a:spcAft>
                <a:spcPts val="0"/>
              </a:spcAft>
              <a:buClr>
                <a:srgbClr val="000000"/>
              </a:buClr>
              <a:buSzTx/>
              <a:buFontTx/>
              <a:buNone/>
              <a:tabLst/>
              <a:defRPr/>
            </a:pPr>
            <a:endParaRPr kumimoji="0" lang="fr-FR" altLang="ja-JP" sz="1200" b="1" i="0" u="none" strike="noStrike" kern="0" cap="none" spc="0" normalizeH="0" baseline="0" noProof="0" dirty="0" smtClean="0">
              <a:ln>
                <a:noFill/>
              </a:ln>
              <a:solidFill>
                <a:srgbClr val="002776"/>
              </a:solidFill>
              <a:effectLst/>
              <a:uLnTx/>
              <a:uFillTx/>
              <a:ea typeface="MS PGothic" pitchFamily="34" charset="-128"/>
            </a:endParaRPr>
          </a:p>
          <a:p>
            <a:pPr marL="177800" marR="0" lvl="0" indent="-177800" defTabSz="787400" eaLnBrk="1" fontAlgn="auto" latinLnBrk="0" hangingPunct="1">
              <a:lnSpc>
                <a:spcPct val="100000"/>
              </a:lnSpc>
              <a:spcBef>
                <a:spcPts val="0"/>
              </a:spcBef>
              <a:spcAft>
                <a:spcPts val="0"/>
              </a:spcAft>
              <a:buClr>
                <a:srgbClr val="000000"/>
              </a:buClr>
              <a:buSzTx/>
              <a:buFontTx/>
              <a:buNone/>
              <a:tabLst/>
              <a:defRPr/>
            </a:pPr>
            <a:r>
              <a:rPr kumimoji="0" lang="fr-FR" altLang="ja-JP" sz="1200" b="1" i="0" u="none" strike="noStrike" kern="0" cap="none" spc="0" normalizeH="0" baseline="0" noProof="0" dirty="0" smtClean="0">
                <a:ln>
                  <a:noFill/>
                </a:ln>
                <a:solidFill>
                  <a:srgbClr val="002776"/>
                </a:solidFill>
                <a:effectLst/>
                <a:uLnTx/>
                <a:uFillTx/>
                <a:ea typeface="MS PGothic" pitchFamily="34" charset="-128"/>
              </a:rPr>
              <a:t>Process </a:t>
            </a:r>
            <a:r>
              <a:rPr kumimoji="0" lang="fr-FR" altLang="ja-JP" sz="1200" b="0" i="1" u="none" strike="noStrike" kern="0" cap="none" spc="0" normalizeH="0" baseline="0" noProof="0" dirty="0" smtClean="0">
                <a:ln>
                  <a:noFill/>
                </a:ln>
                <a:solidFill>
                  <a:srgbClr val="002776"/>
                </a:solidFill>
                <a:effectLst/>
                <a:uLnTx/>
                <a:uFillTx/>
                <a:ea typeface="MS PGothic" pitchFamily="34" charset="-128"/>
              </a:rPr>
              <a:t>(proposition)</a:t>
            </a:r>
          </a:p>
          <a:p>
            <a:pPr marL="183736" marR="0" lvl="0" indent="-183736" algn="just" defTabSz="914404" eaLnBrk="1" fontAlgn="auto" latinLnBrk="0" hangingPunct="1">
              <a:lnSpc>
                <a:spcPct val="100000"/>
              </a:lnSpc>
              <a:spcBef>
                <a:spcPts val="269"/>
              </a:spcBef>
              <a:spcAft>
                <a:spcPts val="269"/>
              </a:spcAft>
              <a:buClr>
                <a:srgbClr val="000000"/>
              </a:buClr>
              <a:buSzTx/>
              <a:buFont typeface="Arial" pitchFamily="34" charset="0"/>
              <a:buChar char="•"/>
              <a:tabLst/>
              <a:defRPr/>
            </a:pPr>
            <a:r>
              <a:rPr kumimoji="0" lang="fr-FR" altLang="ja-JP" sz="1200" b="0" i="0" u="none" strike="noStrike" kern="0" cap="none" spc="0" normalizeH="0" baseline="0" noProof="0" dirty="0" smtClean="0">
                <a:ln>
                  <a:noFill/>
                </a:ln>
                <a:solidFill>
                  <a:srgbClr val="002776"/>
                </a:solidFill>
                <a:effectLst/>
                <a:uLnTx/>
                <a:uFillTx/>
              </a:rPr>
              <a:t>Envoi d’un </a:t>
            </a:r>
            <a:r>
              <a:rPr kumimoji="0" lang="fr-FR" altLang="ja-JP" sz="1200" b="1" i="0" u="none" strike="noStrike" kern="0" cap="none" spc="0" normalizeH="0" baseline="0" noProof="0" dirty="0" smtClean="0">
                <a:ln>
                  <a:noFill/>
                </a:ln>
                <a:solidFill>
                  <a:srgbClr val="002776"/>
                </a:solidFill>
                <a:effectLst/>
                <a:uLnTx/>
                <a:uFillTx/>
              </a:rPr>
              <a:t>mail introductif de la part de La Poste </a:t>
            </a:r>
            <a:r>
              <a:rPr kumimoji="0" lang="fr-FR" altLang="ja-JP" sz="1200" b="0" i="0" u="none" strike="noStrike" kern="0" cap="none" spc="0" normalizeH="0" baseline="0" noProof="0" dirty="0" smtClean="0">
                <a:ln>
                  <a:noFill/>
                </a:ln>
                <a:solidFill>
                  <a:srgbClr val="002776"/>
                </a:solidFill>
                <a:effectLst/>
                <a:uLnTx/>
                <a:uFillTx/>
              </a:rPr>
              <a:t>avec lien vers le questionnaire élaboré par Deloitte (outil propriétaire DeloitteDEX) </a:t>
            </a:r>
            <a:r>
              <a:rPr kumimoji="0" lang="fr-FR" altLang="ja-JP" sz="1200" b="1" i="0" u="none" strike="noStrike" kern="0" cap="none" spc="0" normalizeH="0" baseline="0" noProof="0" dirty="0" smtClean="0">
                <a:ln>
                  <a:noFill/>
                </a:ln>
                <a:solidFill>
                  <a:srgbClr val="002776"/>
                </a:solidFill>
                <a:effectLst/>
                <a:uLnTx/>
                <a:uFillTx/>
              </a:rPr>
              <a:t>ou</a:t>
            </a:r>
            <a:r>
              <a:rPr kumimoji="0" lang="fr-FR" altLang="ja-JP" sz="1200" b="0" i="0" u="none" strike="noStrike" kern="0" cap="none" spc="0" normalizeH="0" baseline="0" noProof="0" dirty="0" smtClean="0">
                <a:ln>
                  <a:noFill/>
                </a:ln>
                <a:solidFill>
                  <a:srgbClr val="002776"/>
                </a:solidFill>
                <a:effectLst/>
                <a:uLnTx/>
                <a:uFillTx/>
              </a:rPr>
              <a:t> </a:t>
            </a:r>
            <a:r>
              <a:rPr kumimoji="0" lang="fr-FR" altLang="ja-JP" sz="1200" b="1" i="0" u="none" strike="noStrike" kern="0" cap="none" spc="0" normalizeH="0" baseline="0" noProof="0" dirty="0" smtClean="0">
                <a:ln>
                  <a:noFill/>
                </a:ln>
                <a:solidFill>
                  <a:srgbClr val="002776"/>
                </a:solidFill>
                <a:effectLst/>
                <a:uLnTx/>
                <a:uFillTx/>
              </a:rPr>
              <a:t>envoi directement par l’équipe Deloitte</a:t>
            </a:r>
          </a:p>
          <a:p>
            <a:pPr marL="183736" marR="0" lvl="0" indent="-183736" algn="just" defTabSz="914404" eaLnBrk="1" fontAlgn="auto" latinLnBrk="0" hangingPunct="1">
              <a:lnSpc>
                <a:spcPct val="100000"/>
              </a:lnSpc>
              <a:spcBef>
                <a:spcPts val="269"/>
              </a:spcBef>
              <a:spcAft>
                <a:spcPts val="269"/>
              </a:spcAft>
              <a:buClr>
                <a:srgbClr val="000000"/>
              </a:buClr>
              <a:buSzTx/>
              <a:buFont typeface="Arial" pitchFamily="34" charset="0"/>
              <a:buChar char="•"/>
              <a:tabLst/>
              <a:defRPr/>
            </a:pPr>
            <a:r>
              <a:rPr kumimoji="0" lang="fr-FR" altLang="ja-JP" sz="1200" b="1" i="0" u="none" strike="noStrike" kern="0" cap="none" spc="0" normalizeH="0" baseline="0" noProof="0" dirty="0" smtClean="0">
                <a:ln>
                  <a:noFill/>
                </a:ln>
                <a:solidFill>
                  <a:srgbClr val="002776"/>
                </a:solidFill>
                <a:effectLst/>
                <a:uLnTx/>
                <a:uFillTx/>
              </a:rPr>
              <a:t>Relance</a:t>
            </a:r>
            <a:r>
              <a:rPr kumimoji="0" lang="fr-FR" altLang="ja-JP" sz="1200" b="0" i="0" u="none" strike="noStrike" kern="0" cap="none" spc="0" normalizeH="0" baseline="0" noProof="0" dirty="0" smtClean="0">
                <a:ln>
                  <a:noFill/>
                </a:ln>
                <a:solidFill>
                  <a:srgbClr val="002776"/>
                </a:solidFill>
                <a:effectLst/>
                <a:uLnTx/>
                <a:uFillTx/>
              </a:rPr>
              <a:t> automatique (délais à déterminer)</a:t>
            </a:r>
          </a:p>
          <a:p>
            <a:pPr marL="183736" marR="0" lvl="0" indent="-183736" algn="just" defTabSz="914404" eaLnBrk="1" fontAlgn="auto" latinLnBrk="0" hangingPunct="1">
              <a:lnSpc>
                <a:spcPct val="100000"/>
              </a:lnSpc>
              <a:spcBef>
                <a:spcPts val="269"/>
              </a:spcBef>
              <a:spcAft>
                <a:spcPts val="269"/>
              </a:spcAft>
              <a:buClr>
                <a:srgbClr val="000000"/>
              </a:buClr>
              <a:buSzTx/>
              <a:buFont typeface="Arial" pitchFamily="34" charset="0"/>
              <a:buChar char="•"/>
              <a:tabLst/>
              <a:defRPr/>
            </a:pPr>
            <a:r>
              <a:rPr kumimoji="0" lang="fr-FR" altLang="ja-JP" sz="1200" b="0" i="0" u="none" strike="noStrike" kern="0" cap="none" spc="0" normalizeH="0" baseline="0" noProof="0" dirty="0" smtClean="0">
                <a:ln>
                  <a:noFill/>
                </a:ln>
                <a:solidFill>
                  <a:srgbClr val="002776"/>
                </a:solidFill>
                <a:effectLst/>
                <a:uLnTx/>
                <a:uFillTx/>
              </a:rPr>
              <a:t>Proposition d’un </a:t>
            </a:r>
            <a:r>
              <a:rPr kumimoji="0" lang="fr-FR" altLang="ja-JP" sz="1200" b="1" i="0" u="none" strike="noStrike" kern="0" cap="none" spc="0" normalizeH="0" baseline="0" noProof="0" dirty="0" smtClean="0">
                <a:ln>
                  <a:noFill/>
                </a:ln>
                <a:solidFill>
                  <a:srgbClr val="002776"/>
                </a:solidFill>
                <a:effectLst/>
                <a:uLnTx/>
                <a:uFillTx/>
              </a:rPr>
              <a:t>lot à gagner </a:t>
            </a:r>
            <a:r>
              <a:rPr kumimoji="0" lang="fr-FR" altLang="ja-JP" sz="1200" b="0" i="0" u="none" strike="noStrike" kern="0" cap="none" spc="0" normalizeH="0" baseline="0" noProof="0" dirty="0" smtClean="0">
                <a:ln>
                  <a:noFill/>
                </a:ln>
                <a:solidFill>
                  <a:srgbClr val="002776"/>
                </a:solidFill>
                <a:effectLst/>
                <a:uLnTx/>
                <a:uFillTx/>
              </a:rPr>
              <a:t>pour améliorer le taux de réponse (résultats prouvés sur expériences antérieures, exemple de lot : iPad)</a:t>
            </a:r>
          </a:p>
        </p:txBody>
      </p:sp>
      <p:pic>
        <p:nvPicPr>
          <p:cNvPr id="25" name="Picture 2"/>
          <p:cNvPicPr>
            <a:picLocks noChangeAspect="1" noChangeArrowheads="1"/>
          </p:cNvPicPr>
          <p:nvPr/>
        </p:nvPicPr>
        <p:blipFill>
          <a:blip r:embed="rId5" cstate="print"/>
          <a:srcRect l="12830" t="19052" r="35078" b="11489"/>
          <a:stretch>
            <a:fillRect/>
          </a:stretch>
        </p:blipFill>
        <p:spPr bwMode="auto">
          <a:xfrm>
            <a:off x="4479002" y="1278700"/>
            <a:ext cx="4303477" cy="3225933"/>
          </a:xfrm>
          <a:prstGeom prst="rect">
            <a:avLst/>
          </a:prstGeom>
          <a:noFill/>
          <a:ln w="9525">
            <a:solidFill>
              <a:srgbClr val="002776"/>
            </a:solidFill>
            <a:miter lim="800000"/>
            <a:headEnd/>
            <a:tailEnd/>
          </a:ln>
        </p:spPr>
      </p:pic>
      <p:sp>
        <p:nvSpPr>
          <p:cNvPr id="26" name="Isosceles Triangle 3"/>
          <p:cNvSpPr>
            <a:spLocks noChangeArrowheads="1"/>
          </p:cNvSpPr>
          <p:nvPr/>
        </p:nvSpPr>
        <p:spPr bwMode="auto">
          <a:xfrm rot="10800000">
            <a:off x="4844388" y="4609454"/>
            <a:ext cx="3600000" cy="216000"/>
          </a:xfrm>
          <a:prstGeom prst="triangle">
            <a:avLst>
              <a:gd name="adj" fmla="val 50000"/>
            </a:avLst>
          </a:prstGeom>
          <a:solidFill>
            <a:srgbClr val="00A1DE"/>
          </a:solidFill>
          <a:ln w="6350">
            <a:noFill/>
            <a:miter lim="800000"/>
            <a:headEnd/>
            <a:tailEnd/>
          </a:ln>
        </p:spPr>
        <p:txBody>
          <a:bodyPr rot="10800000" vert="eaVert" wrap="none" lIns="45720" rIns="45720" anchor="ctr"/>
          <a:lstStyle/>
          <a:p>
            <a:pPr marL="0" marR="0" lvl="0" indent="0" defTabSz="914400" eaLnBrk="1" fontAlgn="auto" latinLnBrk="0" hangingPunct="1">
              <a:lnSpc>
                <a:spcPct val="100000"/>
              </a:lnSpc>
              <a:spcBef>
                <a:spcPct val="50000"/>
              </a:spcBef>
              <a:spcAft>
                <a:spcPts val="0"/>
              </a:spcAft>
              <a:buClrTx/>
              <a:buSzTx/>
              <a:buFontTx/>
              <a:buNone/>
              <a:tabLst/>
              <a:defRPr/>
            </a:pPr>
            <a:endParaRPr kumimoji="0" lang="fr-FR" sz="1400" b="1" i="0" u="none" strike="noStrike" kern="0" cap="none" spc="0" normalizeH="0" baseline="0" noProof="0" dirty="0" smtClean="0">
              <a:ln>
                <a:noFill/>
              </a:ln>
              <a:solidFill>
                <a:srgbClr val="FFFFFF"/>
              </a:solidFill>
              <a:effectLst/>
              <a:uLnTx/>
              <a:uFillTx/>
            </a:endParaRPr>
          </a:p>
        </p:txBody>
      </p:sp>
      <p:sp>
        <p:nvSpPr>
          <p:cNvPr id="27" name="Rectangle 26"/>
          <p:cNvSpPr>
            <a:spLocks noChangeArrowheads="1"/>
          </p:cNvSpPr>
          <p:nvPr>
            <p:custDataLst>
              <p:tags r:id="rId2"/>
            </p:custDataLst>
          </p:nvPr>
        </p:nvSpPr>
        <p:spPr bwMode="auto">
          <a:xfrm>
            <a:off x="4346822" y="5156481"/>
            <a:ext cx="4464051" cy="938241"/>
          </a:xfrm>
          <a:prstGeom prst="rect">
            <a:avLst/>
          </a:prstGeom>
          <a:noFill/>
          <a:ln w="9525">
            <a:noFill/>
            <a:miter lim="800000"/>
            <a:headEnd/>
            <a:tailEnd/>
          </a:ln>
        </p:spPr>
        <p:txBody>
          <a:bodyPr wrap="square">
            <a:noAutofit/>
          </a:bodyPr>
          <a:lstStyle/>
          <a:p>
            <a:pPr marL="183736" marR="0" lvl="0" indent="-183736" algn="just" defTabSz="914404" eaLnBrk="1" fontAlgn="auto" latinLnBrk="0" hangingPunct="1">
              <a:lnSpc>
                <a:spcPct val="100000"/>
              </a:lnSpc>
              <a:spcBef>
                <a:spcPts val="269"/>
              </a:spcBef>
              <a:spcAft>
                <a:spcPts val="269"/>
              </a:spcAft>
              <a:buClr>
                <a:srgbClr val="000000"/>
              </a:buClr>
              <a:buSzTx/>
              <a:buFont typeface="Arial" pitchFamily="34" charset="0"/>
              <a:buChar char="•"/>
              <a:tabLst/>
              <a:defRPr/>
            </a:pPr>
            <a:r>
              <a:rPr kumimoji="0" lang="fr-FR" altLang="ja-JP" sz="1200" b="1" i="0" u="none" strike="noStrike" kern="0" cap="none" spc="0" normalizeH="0" baseline="0" noProof="0" dirty="0" smtClean="0">
                <a:ln>
                  <a:noFill/>
                </a:ln>
                <a:solidFill>
                  <a:srgbClr val="002776"/>
                </a:solidFill>
                <a:effectLst/>
                <a:uLnTx/>
                <a:uFillTx/>
              </a:rPr>
              <a:t>Confirmation statistique </a:t>
            </a:r>
            <a:r>
              <a:rPr kumimoji="0" lang="fr-FR" altLang="ja-JP" sz="1200" b="0" i="0" u="none" strike="noStrike" kern="0" cap="none" spc="0" normalizeH="0" baseline="0" noProof="0" dirty="0" smtClean="0">
                <a:ln>
                  <a:noFill/>
                </a:ln>
                <a:solidFill>
                  <a:srgbClr val="002776"/>
                </a:solidFill>
                <a:effectLst/>
                <a:uLnTx/>
                <a:uFillTx/>
              </a:rPr>
              <a:t>des propos identifiés de façon théorique grâce à nos études de marché</a:t>
            </a:r>
          </a:p>
          <a:p>
            <a:pPr marL="183736" marR="0" lvl="0" indent="-183736" algn="just" defTabSz="914404" eaLnBrk="1" fontAlgn="auto" latinLnBrk="0" hangingPunct="1">
              <a:lnSpc>
                <a:spcPct val="100000"/>
              </a:lnSpc>
              <a:spcBef>
                <a:spcPts val="269"/>
              </a:spcBef>
              <a:spcAft>
                <a:spcPts val="269"/>
              </a:spcAft>
              <a:buClr>
                <a:srgbClr val="000000"/>
              </a:buClr>
              <a:buSzTx/>
              <a:buFont typeface="Arial" pitchFamily="34" charset="0"/>
              <a:buChar char="•"/>
              <a:tabLst/>
              <a:defRPr/>
            </a:pPr>
            <a:r>
              <a:rPr kumimoji="0" lang="fr-FR" altLang="ja-JP" sz="1200" b="0" i="0" u="none" strike="noStrike" kern="0" cap="none" spc="0" normalizeH="0" baseline="0" noProof="0" dirty="0" smtClean="0">
                <a:ln>
                  <a:noFill/>
                </a:ln>
                <a:solidFill>
                  <a:srgbClr val="002776"/>
                </a:solidFill>
                <a:effectLst/>
                <a:uLnTx/>
                <a:uFillTx/>
              </a:rPr>
              <a:t>Recueil d’un </a:t>
            </a:r>
            <a:r>
              <a:rPr kumimoji="0" lang="fr-FR" altLang="ja-JP" sz="1200" b="1" i="0" u="none" strike="noStrike" kern="0" cap="none" spc="0" normalizeH="0" baseline="0" noProof="0" dirty="0" smtClean="0">
                <a:ln>
                  <a:noFill/>
                </a:ln>
                <a:solidFill>
                  <a:srgbClr val="002776"/>
                </a:solidFill>
                <a:effectLst/>
                <a:uLnTx/>
                <a:uFillTx/>
              </a:rPr>
              <a:t>nombre très important </a:t>
            </a:r>
            <a:r>
              <a:rPr kumimoji="0" lang="fr-FR" altLang="ja-JP" sz="1200" b="0" i="0" u="none" strike="noStrike" kern="0" cap="none" spc="0" normalizeH="0" baseline="0" noProof="0" dirty="0" smtClean="0">
                <a:ln>
                  <a:noFill/>
                </a:ln>
                <a:solidFill>
                  <a:srgbClr val="002776"/>
                </a:solidFill>
                <a:effectLst/>
                <a:uLnTx/>
                <a:uFillTx/>
              </a:rPr>
              <a:t>de réponses</a:t>
            </a:r>
          </a:p>
          <a:p>
            <a:pPr marL="183736" marR="0" lvl="0" indent="-183736" algn="just" defTabSz="914404" eaLnBrk="1" fontAlgn="auto" latinLnBrk="0" hangingPunct="1">
              <a:lnSpc>
                <a:spcPct val="100000"/>
              </a:lnSpc>
              <a:spcBef>
                <a:spcPts val="269"/>
              </a:spcBef>
              <a:spcAft>
                <a:spcPts val="269"/>
              </a:spcAft>
              <a:buClr>
                <a:srgbClr val="000000"/>
              </a:buClr>
              <a:buSzTx/>
              <a:buFont typeface="Arial" pitchFamily="34" charset="0"/>
              <a:buChar char="•"/>
              <a:tabLst/>
              <a:defRPr/>
            </a:pPr>
            <a:r>
              <a:rPr kumimoji="0" lang="fr-FR" altLang="ja-JP" sz="1200" b="0" i="0" u="none" strike="noStrike" kern="0" cap="none" spc="0" normalizeH="0" baseline="0" noProof="0" dirty="0" smtClean="0">
                <a:ln>
                  <a:noFill/>
                </a:ln>
                <a:solidFill>
                  <a:srgbClr val="002776"/>
                </a:solidFill>
                <a:effectLst/>
                <a:uLnTx/>
                <a:uFillTx/>
              </a:rPr>
              <a:t>Clarification des </a:t>
            </a:r>
            <a:r>
              <a:rPr kumimoji="0" lang="fr-FR" altLang="ja-JP" sz="1200" b="1" i="0" u="none" strike="noStrike" kern="0" cap="none" spc="0" normalizeH="0" baseline="0" noProof="0" dirty="0" smtClean="0">
                <a:ln>
                  <a:noFill/>
                </a:ln>
                <a:solidFill>
                  <a:srgbClr val="002776"/>
                </a:solidFill>
                <a:effectLst/>
                <a:uLnTx/>
                <a:uFillTx/>
              </a:rPr>
              <a:t>attentes </a:t>
            </a:r>
            <a:r>
              <a:rPr kumimoji="0" lang="fr-FR" altLang="ja-JP" sz="1200" b="0" i="0" u="none" strike="noStrike" kern="0" cap="none" spc="0" normalizeH="0" baseline="0" noProof="0" dirty="0" smtClean="0">
                <a:ln>
                  <a:noFill/>
                </a:ln>
                <a:solidFill>
                  <a:srgbClr val="002776"/>
                </a:solidFill>
                <a:effectLst/>
                <a:uLnTx/>
                <a:uFillTx/>
              </a:rPr>
              <a:t>et du </a:t>
            </a:r>
            <a:r>
              <a:rPr kumimoji="0" lang="fr-FR" altLang="ja-JP" sz="1200" b="1" i="0" u="none" strike="noStrike" kern="0" cap="none" spc="0" normalizeH="0" baseline="0" noProof="0" dirty="0" smtClean="0">
                <a:ln>
                  <a:noFill/>
                </a:ln>
                <a:solidFill>
                  <a:srgbClr val="002776"/>
                </a:solidFill>
                <a:effectLst/>
                <a:uLnTx/>
                <a:uFillTx/>
              </a:rPr>
              <a:t>processus d’achat client</a:t>
            </a:r>
          </a:p>
        </p:txBody>
      </p:sp>
    </p:spTree>
    <p:extLst>
      <p:ext uri="{BB962C8B-B14F-4D97-AF65-F5344CB8AC3E}">
        <p14:creationId xmlns:p14="http://schemas.microsoft.com/office/powerpoint/2010/main" val="381769676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3" name="Rectangle 2"/>
          <p:cNvSpPr>
            <a:spLocks noGrp="1" noChangeArrowheads="1"/>
          </p:cNvSpPr>
          <p:nvPr>
            <p:ph type="title"/>
          </p:nvPr>
        </p:nvSpPr>
        <p:spPr/>
        <p:txBody>
          <a:bodyPr/>
          <a:lstStyle/>
          <a:p>
            <a:r>
              <a:rPr lang="en-US" altLang="fr-FR" dirty="0" smtClean="0"/>
              <a:t>Collecting VOC Data</a:t>
            </a:r>
            <a:br>
              <a:rPr lang="en-US" altLang="fr-FR" dirty="0" smtClean="0"/>
            </a:br>
            <a:r>
              <a:rPr lang="en-US" altLang="fr-FR" sz="1800" b="1" dirty="0">
                <a:solidFill>
                  <a:srgbClr val="92D400"/>
                </a:solidFill>
                <a:cs typeface="Arial" pitchFamily="34" charset="0"/>
              </a:rPr>
              <a:t>VOC Data can be collected in two ways</a:t>
            </a:r>
            <a:r>
              <a:rPr lang="en-US" altLang="fr-FR" sz="1800" b="1" dirty="0" smtClean="0">
                <a:solidFill>
                  <a:srgbClr val="92D400"/>
                </a:solidFill>
                <a:cs typeface="Arial" pitchFamily="34" charset="0"/>
              </a:rPr>
              <a:t>:</a:t>
            </a:r>
            <a:endParaRPr lang="en-US" altLang="fr-FR" sz="1800" dirty="0" smtClean="0"/>
          </a:p>
        </p:txBody>
      </p:sp>
      <p:sp>
        <p:nvSpPr>
          <p:cNvPr id="44" name="Slide Number Placeholder 4"/>
          <p:cNvSpPr txBox="1">
            <a:spLocks/>
          </p:cNvSpPr>
          <p:nvPr/>
        </p:nvSpPr>
        <p:spPr bwMode="auto">
          <a:xfrm>
            <a:off x="358775" y="6548438"/>
            <a:ext cx="355600" cy="122237"/>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0" tIns="0" rIns="0" bIns="0" numCol="1" anchor="b" anchorCtr="0" compatLnSpc="1">
            <a:prstTxWarp prst="textNoShape">
              <a:avLst/>
            </a:prstTxWarp>
            <a:spAutoFit/>
          </a:bodyPr>
          <a:lstStyle>
            <a:defPPr>
              <a:defRPr lang="en-GB"/>
            </a:defPPr>
            <a:lvl1pPr algn="l" rtl="0" eaLnBrk="0" fontAlgn="base" hangingPunct="0">
              <a:lnSpc>
                <a:spcPts val="2200"/>
              </a:lnSpc>
              <a:spcBef>
                <a:spcPct val="0"/>
              </a:spcBef>
              <a:spcAft>
                <a:spcPct val="25000"/>
              </a:spcAft>
              <a:defRPr sz="2000" kern="1200">
                <a:solidFill>
                  <a:srgbClr val="000066"/>
                </a:solidFill>
                <a:latin typeface="Arial" pitchFamily="34" charset="0"/>
                <a:ea typeface="+mn-ea"/>
                <a:cs typeface="Arial" pitchFamily="34" charset="0"/>
              </a:defRPr>
            </a:lvl1pPr>
            <a:lvl2pPr marL="742950" indent="-285750" algn="l" rtl="0" eaLnBrk="0" fontAlgn="base" hangingPunct="0">
              <a:lnSpc>
                <a:spcPts val="2200"/>
              </a:lnSpc>
              <a:spcBef>
                <a:spcPct val="0"/>
              </a:spcBef>
              <a:spcAft>
                <a:spcPct val="25000"/>
              </a:spcAft>
              <a:buChar char="•"/>
              <a:defRPr sz="2000" kern="1200">
                <a:solidFill>
                  <a:srgbClr val="000066"/>
                </a:solidFill>
                <a:latin typeface="Arial" pitchFamily="34" charset="0"/>
                <a:ea typeface="+mn-ea"/>
                <a:cs typeface="Arial" pitchFamily="34" charset="0"/>
              </a:defRPr>
            </a:lvl2pPr>
            <a:lvl3pPr marL="1143000" indent="-228600" algn="l" rtl="0" eaLnBrk="0" fontAlgn="base" hangingPunct="0">
              <a:lnSpc>
                <a:spcPts val="2000"/>
              </a:lnSpc>
              <a:spcBef>
                <a:spcPct val="0"/>
              </a:spcBef>
              <a:spcAft>
                <a:spcPct val="25000"/>
              </a:spcAft>
              <a:buChar char="–"/>
              <a:defRPr kern="1200">
                <a:solidFill>
                  <a:srgbClr val="000066"/>
                </a:solidFill>
                <a:latin typeface="Arial" pitchFamily="34" charset="0"/>
                <a:ea typeface="+mn-ea"/>
                <a:cs typeface="Arial" pitchFamily="34" charset="0"/>
              </a:defRPr>
            </a:lvl3pPr>
            <a:lvl4pPr marL="1600200" indent="-228600" algn="l" rtl="0" eaLnBrk="0" fontAlgn="base" hangingPunct="0">
              <a:lnSpc>
                <a:spcPts val="1800"/>
              </a:lnSpc>
              <a:spcBef>
                <a:spcPct val="0"/>
              </a:spcBef>
              <a:spcAft>
                <a:spcPct val="25000"/>
              </a:spcAft>
              <a:buChar char="•"/>
              <a:defRPr sz="1600" kern="1200">
                <a:solidFill>
                  <a:srgbClr val="000066"/>
                </a:solidFill>
                <a:latin typeface="Arial" pitchFamily="34" charset="0"/>
                <a:ea typeface="+mn-ea"/>
                <a:cs typeface="Arial" pitchFamily="34" charset="0"/>
              </a:defRPr>
            </a:lvl4pPr>
            <a:lvl5pPr marL="2057400" indent="-228600" algn="l" rtl="0" eaLnBrk="0" fontAlgn="base" hangingPunct="0">
              <a:spcBef>
                <a:spcPct val="0"/>
              </a:spcBef>
              <a:spcAft>
                <a:spcPct val="25000"/>
              </a:spcAft>
              <a:buChar char="–"/>
              <a:defRPr sz="1200" kern="1200">
                <a:solidFill>
                  <a:srgbClr val="000066"/>
                </a:solidFill>
                <a:latin typeface="Arial" pitchFamily="34" charset="0"/>
                <a:ea typeface="+mn-ea"/>
                <a:cs typeface="Arial" pitchFamily="34" charset="0"/>
              </a:defRPr>
            </a:lvl5pPr>
            <a:lvl6pPr marL="2514600" indent="-228600" algn="l" defTabSz="914400" rtl="0" eaLnBrk="0" fontAlgn="base" latinLnBrk="0" hangingPunct="0">
              <a:spcBef>
                <a:spcPct val="0"/>
              </a:spcBef>
              <a:spcAft>
                <a:spcPct val="25000"/>
              </a:spcAft>
              <a:buChar char="–"/>
              <a:defRPr sz="1200" kern="1200">
                <a:solidFill>
                  <a:srgbClr val="000066"/>
                </a:solidFill>
                <a:latin typeface="Arial" pitchFamily="34" charset="0"/>
                <a:ea typeface="+mn-ea"/>
                <a:cs typeface="Arial" pitchFamily="34" charset="0"/>
              </a:defRPr>
            </a:lvl6pPr>
            <a:lvl7pPr marL="2971800" indent="-228600" algn="l" defTabSz="914400" rtl="0" eaLnBrk="0" fontAlgn="base" latinLnBrk="0" hangingPunct="0">
              <a:spcBef>
                <a:spcPct val="0"/>
              </a:spcBef>
              <a:spcAft>
                <a:spcPct val="25000"/>
              </a:spcAft>
              <a:buChar char="–"/>
              <a:defRPr sz="1200" kern="1200">
                <a:solidFill>
                  <a:srgbClr val="000066"/>
                </a:solidFill>
                <a:latin typeface="Arial" pitchFamily="34" charset="0"/>
                <a:ea typeface="+mn-ea"/>
                <a:cs typeface="Arial" pitchFamily="34" charset="0"/>
              </a:defRPr>
            </a:lvl7pPr>
            <a:lvl8pPr marL="3429000" indent="-228600" algn="l" defTabSz="914400" rtl="0" eaLnBrk="0" fontAlgn="base" latinLnBrk="0" hangingPunct="0">
              <a:spcBef>
                <a:spcPct val="0"/>
              </a:spcBef>
              <a:spcAft>
                <a:spcPct val="25000"/>
              </a:spcAft>
              <a:buChar char="–"/>
              <a:defRPr sz="1200" kern="1200">
                <a:solidFill>
                  <a:srgbClr val="000066"/>
                </a:solidFill>
                <a:latin typeface="Arial" pitchFamily="34" charset="0"/>
                <a:ea typeface="+mn-ea"/>
                <a:cs typeface="Arial" pitchFamily="34" charset="0"/>
              </a:defRPr>
            </a:lvl8pPr>
            <a:lvl9pPr marL="3886200" indent="-228600" algn="l" defTabSz="914400" rtl="0" eaLnBrk="0" fontAlgn="base" latinLnBrk="0" hangingPunct="0">
              <a:spcBef>
                <a:spcPct val="0"/>
              </a:spcBef>
              <a:spcAft>
                <a:spcPct val="25000"/>
              </a:spcAft>
              <a:buChar char="–"/>
              <a:defRPr sz="1200" kern="1200">
                <a:solidFill>
                  <a:srgbClr val="000066"/>
                </a:solidFill>
                <a:latin typeface="Arial" pitchFamily="34" charset="0"/>
                <a:ea typeface="+mn-ea"/>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fld id="{7B703E79-5774-4A82-8275-B4D8F8CD2EA8}" type="slidenum">
              <a:rPr kumimoji="0" lang="en-GB" altLang="en-GB" sz="800" b="0" i="0" u="none" strike="noStrike" kern="1200" cap="none" spc="0" normalizeH="0" baseline="0" noProof="0" smtClean="0">
                <a:ln>
                  <a:noFill/>
                </a:ln>
                <a:solidFill>
                  <a:srgbClr val="000066"/>
                </a:solidFill>
                <a:effectLst/>
                <a:uLnTx/>
                <a:uFillTx/>
                <a:latin typeface="Arial" pitchFamily="34" charset="0"/>
                <a:cs typeface="Arial" pitchFamily="34" charset="0"/>
              </a:rPr>
              <a:pPr marL="0" marR="0" lvl="0" indent="0" algn="l" defTabSz="914400" rtl="0" eaLnBrk="1" fontAlgn="base" latinLnBrk="0" hangingPunct="1">
                <a:lnSpc>
                  <a:spcPct val="100000"/>
                </a:lnSpc>
                <a:spcBef>
                  <a:spcPct val="0"/>
                </a:spcBef>
                <a:spcAft>
                  <a:spcPct val="0"/>
                </a:spcAft>
                <a:buClrTx/>
                <a:buSzTx/>
                <a:buFontTx/>
                <a:buNone/>
                <a:tabLst/>
                <a:defRPr/>
              </a:pPr>
              <a:t>14</a:t>
            </a:fld>
            <a:endParaRPr kumimoji="0" lang="en-GB" altLang="en-GB" sz="800" b="0" i="0" u="none" strike="noStrike" kern="1200" cap="none" spc="0" normalizeH="0" baseline="0" noProof="0" smtClean="0">
              <a:ln>
                <a:noFill/>
              </a:ln>
              <a:solidFill>
                <a:srgbClr val="000066"/>
              </a:solidFill>
              <a:effectLst/>
              <a:uLnTx/>
              <a:uFillTx/>
              <a:latin typeface="Arial" pitchFamily="34" charset="0"/>
              <a:cs typeface="Arial" pitchFamily="34" charset="0"/>
            </a:endParaRPr>
          </a:p>
        </p:txBody>
      </p:sp>
      <p:sp>
        <p:nvSpPr>
          <p:cNvPr id="22" name="Rectangle 3"/>
          <p:cNvSpPr>
            <a:spLocks noChangeArrowheads="1"/>
          </p:cNvSpPr>
          <p:nvPr/>
        </p:nvSpPr>
        <p:spPr bwMode="auto">
          <a:xfrm>
            <a:off x="360386" y="1209652"/>
            <a:ext cx="8466138" cy="27699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0" tIns="0" rIns="0" bIns="0">
            <a:spAutoFit/>
          </a:bodyPr>
          <a:lstStyle/>
          <a:p>
            <a:pPr marL="1435100" indent="-1435100">
              <a:spcBef>
                <a:spcPct val="30000"/>
              </a:spcBef>
            </a:pPr>
            <a:r>
              <a:rPr lang="en-GB" b="1" dirty="0" smtClean="0">
                <a:solidFill>
                  <a:schemeClr val="accent3"/>
                </a:solidFill>
                <a:latin typeface="DIN-Medium" pitchFamily="34" charset="0"/>
              </a:rPr>
              <a:t>Objective</a:t>
            </a:r>
            <a:r>
              <a:rPr lang="en-GB" b="0" dirty="0" smtClean="0">
                <a:solidFill>
                  <a:schemeClr val="accent3"/>
                </a:solidFill>
                <a:latin typeface="DIN-Medium" pitchFamily="34" charset="0"/>
              </a:rPr>
              <a:t>: </a:t>
            </a:r>
            <a:r>
              <a:rPr lang="en-GB" b="0" dirty="0" smtClean="0">
                <a:solidFill>
                  <a:schemeClr val="accent1"/>
                </a:solidFill>
                <a:latin typeface="DIN-Medium" pitchFamily="34" charset="0"/>
              </a:rPr>
              <a:t>	</a:t>
            </a:r>
            <a:r>
              <a:rPr lang="en-US" dirty="0" smtClean="0">
                <a:solidFill>
                  <a:schemeClr val="accent1"/>
                </a:solidFill>
                <a:latin typeface="DIN-Medium" pitchFamily="34" charset="0"/>
              </a:rPr>
              <a:t>Identify who are the customers and what are their requirements</a:t>
            </a:r>
            <a:endParaRPr lang="en-GB" b="0" dirty="0">
              <a:solidFill>
                <a:schemeClr val="accent1"/>
              </a:solidFill>
              <a:latin typeface="DIN-Medium" pitchFamily="34" charset="0"/>
            </a:endParaRPr>
          </a:p>
        </p:txBody>
      </p:sp>
      <p:pic>
        <p:nvPicPr>
          <p:cNvPr id="25" name="Picture 4" descr="13-VOC_returns_HRC"/>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32117" y="2424690"/>
            <a:ext cx="3190716" cy="275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4"/>
          <p:cNvSpPr>
            <a:spLocks noChangeArrowheads="1"/>
          </p:cNvSpPr>
          <p:nvPr/>
        </p:nvSpPr>
        <p:spPr bwMode="auto">
          <a:xfrm>
            <a:off x="360386" y="4204319"/>
            <a:ext cx="5910840" cy="1950140"/>
          </a:xfrm>
          <a:prstGeom prst="rect">
            <a:avLst/>
          </a:prstGeom>
          <a:noFill/>
          <a:ln>
            <a:noFill/>
          </a:ln>
          <a:effectLst/>
        </p:spPr>
        <p:txBody>
          <a:bodyPr wrap="square" lIns="36000" tIns="36000" rIns="36000" bIns="36000" anchor="t">
            <a:noAutofit/>
          </a:bodyPr>
          <a:lstStyle/>
          <a:p>
            <a:pPr>
              <a:spcBef>
                <a:spcPct val="30000"/>
              </a:spcBef>
              <a:buClr>
                <a:srgbClr val="002776"/>
              </a:buClr>
              <a:buSzPct val="100000"/>
              <a:tabLst>
                <a:tab pos="179388" algn="l"/>
              </a:tabLst>
            </a:pPr>
            <a:r>
              <a:rPr lang="en-GB" b="1" dirty="0" smtClean="0">
                <a:solidFill>
                  <a:schemeClr val="accent1"/>
                </a:solidFill>
                <a:latin typeface="+mj-lt"/>
                <a:cs typeface="Arial" pitchFamily="34" charset="0"/>
              </a:rPr>
              <a:t>Team work:</a:t>
            </a:r>
          </a:p>
          <a:p>
            <a:pPr marL="285750" indent="-285750">
              <a:spcBef>
                <a:spcPct val="30000"/>
              </a:spcBef>
              <a:buClr>
                <a:srgbClr val="002776"/>
              </a:buClr>
              <a:buSzPct val="100000"/>
              <a:buFont typeface="Wingdings" pitchFamily="2" charset="2"/>
              <a:buChar char="§"/>
              <a:tabLst>
                <a:tab pos="179388" algn="l"/>
              </a:tabLst>
            </a:pPr>
            <a:r>
              <a:rPr lang="en-GB" sz="1600" dirty="0" smtClean="0">
                <a:solidFill>
                  <a:schemeClr val="accent1"/>
                </a:solidFill>
                <a:latin typeface="+mj-lt"/>
                <a:cs typeface="Arial" pitchFamily="34" charset="0"/>
              </a:rPr>
              <a:t>Separate </a:t>
            </a:r>
            <a:r>
              <a:rPr lang="en-GB" sz="1600" dirty="0">
                <a:solidFill>
                  <a:schemeClr val="accent1"/>
                </a:solidFill>
                <a:latin typeface="+mj-lt"/>
                <a:cs typeface="Arial" pitchFamily="34" charset="0"/>
              </a:rPr>
              <a:t>flipchart for each customer type</a:t>
            </a:r>
          </a:p>
          <a:p>
            <a:pPr marL="285750" indent="-285750">
              <a:spcBef>
                <a:spcPct val="30000"/>
              </a:spcBef>
              <a:buClr>
                <a:srgbClr val="002776"/>
              </a:buClr>
              <a:buSzPct val="100000"/>
              <a:buFont typeface="Wingdings" pitchFamily="2" charset="2"/>
              <a:buChar char="§"/>
              <a:tabLst>
                <a:tab pos="179388" algn="l"/>
              </a:tabLst>
            </a:pPr>
            <a:r>
              <a:rPr lang="en-GB" sz="1600" dirty="0">
                <a:solidFill>
                  <a:schemeClr val="accent1"/>
                </a:solidFill>
                <a:latin typeface="+mj-lt"/>
                <a:cs typeface="Arial" pitchFamily="34" charset="0"/>
              </a:rPr>
              <a:t>On each flipchart:</a:t>
            </a:r>
          </a:p>
          <a:p>
            <a:pPr marL="581025" lvl="1" indent="-285750">
              <a:spcBef>
                <a:spcPct val="30000"/>
              </a:spcBef>
              <a:buClr>
                <a:srgbClr val="002776"/>
              </a:buClr>
              <a:buSzPct val="100000"/>
              <a:buFont typeface="Courier New" panose="02070309020205020404" pitchFamily="49" charset="0"/>
              <a:buChar char="-"/>
              <a:tabLst>
                <a:tab pos="179388" algn="l"/>
              </a:tabLst>
            </a:pPr>
            <a:r>
              <a:rPr lang="en-GB" sz="1600" dirty="0">
                <a:solidFill>
                  <a:schemeClr val="accent1"/>
                </a:solidFill>
                <a:latin typeface="+mj-lt"/>
                <a:cs typeface="Arial" pitchFamily="34" charset="0"/>
              </a:rPr>
              <a:t>Customer type</a:t>
            </a:r>
          </a:p>
          <a:p>
            <a:pPr marL="581025" lvl="1" indent="-285750">
              <a:spcBef>
                <a:spcPct val="30000"/>
              </a:spcBef>
              <a:buClr>
                <a:srgbClr val="002776"/>
              </a:buClr>
              <a:buSzPct val="100000"/>
              <a:buFont typeface="Courier New" panose="02070309020205020404" pitchFamily="49" charset="0"/>
              <a:buChar char="-"/>
              <a:tabLst>
                <a:tab pos="179388" algn="l"/>
              </a:tabLst>
            </a:pPr>
            <a:r>
              <a:rPr lang="en-GB" sz="1600" dirty="0" smtClean="0">
                <a:solidFill>
                  <a:schemeClr val="accent1"/>
                </a:solidFill>
                <a:latin typeface="+mj-lt"/>
                <a:cs typeface="Arial" pitchFamily="34" charset="0"/>
              </a:rPr>
              <a:t>Identify their main requirements</a:t>
            </a:r>
          </a:p>
          <a:p>
            <a:pPr marL="581025" lvl="1" indent="-285750">
              <a:spcBef>
                <a:spcPct val="30000"/>
              </a:spcBef>
              <a:buClr>
                <a:srgbClr val="002776"/>
              </a:buClr>
              <a:buSzPct val="100000"/>
              <a:buFont typeface="Courier New" panose="02070309020205020404" pitchFamily="49" charset="0"/>
              <a:buChar char="-"/>
              <a:tabLst>
                <a:tab pos="179388" algn="l"/>
              </a:tabLst>
            </a:pPr>
            <a:r>
              <a:rPr lang="en-GB" sz="1600" dirty="0" smtClean="0">
                <a:solidFill>
                  <a:schemeClr val="accent1"/>
                </a:solidFill>
                <a:latin typeface="+mj-lt"/>
                <a:cs typeface="Arial" pitchFamily="34" charset="0"/>
              </a:rPr>
              <a:t>If needed, identify </a:t>
            </a:r>
            <a:r>
              <a:rPr lang="en-GB" sz="1600" dirty="0">
                <a:solidFill>
                  <a:schemeClr val="accent1"/>
                </a:solidFill>
                <a:latin typeface="+mj-lt"/>
                <a:cs typeface="Arial" pitchFamily="34" charset="0"/>
              </a:rPr>
              <a:t>questions to be asked to the </a:t>
            </a:r>
            <a:r>
              <a:rPr lang="en-GB" sz="1600" dirty="0" smtClean="0">
                <a:solidFill>
                  <a:schemeClr val="accent1"/>
                </a:solidFill>
                <a:latin typeface="+mj-lt"/>
                <a:cs typeface="Arial" pitchFamily="34" charset="0"/>
              </a:rPr>
              <a:t>customers</a:t>
            </a:r>
          </a:p>
        </p:txBody>
      </p:sp>
      <p:sp>
        <p:nvSpPr>
          <p:cNvPr id="11" name="Rectangle 3"/>
          <p:cNvSpPr txBox="1">
            <a:spLocks noChangeArrowheads="1"/>
          </p:cNvSpPr>
          <p:nvPr/>
        </p:nvSpPr>
        <p:spPr bwMode="auto">
          <a:xfrm>
            <a:off x="360386" y="1976461"/>
            <a:ext cx="5030787" cy="1689099"/>
          </a:xfrm>
          <a:prstGeom prst="rect">
            <a:avLst/>
          </a:prstGeom>
          <a:noFill/>
          <a:ln w="9525">
            <a:noFill/>
            <a:miter lim="800000"/>
            <a:headEnd/>
            <a:tailEnd/>
          </a:ln>
        </p:spPr>
        <p:txBody>
          <a:bodyPr vert="horz" wrap="square" lIns="36000" tIns="36000" rIns="36000" bIns="36000" numCol="1" anchor="t" anchorCtr="0" compatLnSpc="1">
            <a:prstTxWarp prst="textNoShape">
              <a:avLst/>
            </a:prstTxWarp>
            <a:noAutofit/>
          </a:bodyPr>
          <a:lstStyle>
            <a:lvl1pPr marL="183736" indent="-183736" algn="l" defTabSz="914404" rtl="0" eaLnBrk="1" fontAlgn="base" hangingPunct="1">
              <a:spcBef>
                <a:spcPts val="269"/>
              </a:spcBef>
              <a:spcAft>
                <a:spcPts val="269"/>
              </a:spcAft>
              <a:buFont typeface="Arial" pitchFamily="34" charset="0"/>
              <a:buChar char="•"/>
              <a:tabLst/>
              <a:defRPr>
                <a:solidFill>
                  <a:schemeClr val="tx2"/>
                </a:solidFill>
                <a:latin typeface="+mn-lt"/>
                <a:ea typeface="+mn-ea"/>
                <a:cs typeface="+mn-cs"/>
              </a:defRPr>
            </a:lvl1pPr>
            <a:lvl2pPr marL="477838" indent="-207963" algn="l" defTabSz="914404" rtl="0" eaLnBrk="1" fontAlgn="base" hangingPunct="1">
              <a:spcBef>
                <a:spcPts val="269"/>
              </a:spcBef>
              <a:spcAft>
                <a:spcPts val="269"/>
              </a:spcAft>
              <a:buFont typeface="Arial" pitchFamily="34" charset="0"/>
              <a:buChar char="‒"/>
              <a:tabLst/>
              <a:defRPr sz="1600">
                <a:solidFill>
                  <a:schemeClr val="tx2"/>
                </a:solidFill>
                <a:latin typeface="+mn-lt"/>
              </a:defRPr>
            </a:lvl2pPr>
            <a:lvl3pPr marL="693738" indent="-174625" algn="l" defTabSz="914404" rtl="0" eaLnBrk="1" fontAlgn="base" hangingPunct="1">
              <a:spcBef>
                <a:spcPts val="269"/>
              </a:spcBef>
              <a:spcAft>
                <a:spcPts val="269"/>
              </a:spcAft>
              <a:buFont typeface="Arial" pitchFamily="34" charset="0"/>
              <a:buChar char="‒"/>
              <a:tabLst/>
              <a:defRPr sz="1400">
                <a:solidFill>
                  <a:schemeClr val="tx2"/>
                </a:solidFill>
                <a:latin typeface="+mn-lt"/>
              </a:defRPr>
            </a:lvl3pPr>
            <a:lvl4pPr marL="900113" indent="-184150" algn="l" defTabSz="914400" rtl="0" eaLnBrk="1" fontAlgn="base" hangingPunct="1">
              <a:spcBef>
                <a:spcPts val="269"/>
              </a:spcBef>
              <a:spcAft>
                <a:spcPts val="269"/>
              </a:spcAft>
              <a:buFont typeface="Arial" pitchFamily="34" charset="0"/>
              <a:buChar char="‒"/>
              <a:defRPr sz="1200">
                <a:solidFill>
                  <a:schemeClr val="tx2"/>
                </a:solidFill>
                <a:latin typeface="+mn-lt"/>
              </a:defRPr>
            </a:lvl4pPr>
            <a:lvl5pPr marL="1155700" indent="-180975" algn="l" defTabSz="914404" rtl="0" eaLnBrk="1" fontAlgn="base" hangingPunct="1">
              <a:spcBef>
                <a:spcPts val="269"/>
              </a:spcBef>
              <a:spcAft>
                <a:spcPts val="269"/>
              </a:spcAft>
              <a:buFont typeface="Arial" pitchFamily="34" charset="0"/>
              <a:buChar char="‒"/>
              <a:defRPr sz="1200">
                <a:solidFill>
                  <a:schemeClr val="tx2"/>
                </a:solidFill>
                <a:latin typeface="+mn-lt"/>
              </a:defRPr>
            </a:lvl5pPr>
            <a:lvl6pPr marL="1122352" indent="-172341" algn="l" defTabSz="914404" rtl="0" eaLnBrk="1" fontAlgn="base" hangingPunct="1">
              <a:spcBef>
                <a:spcPct val="0"/>
              </a:spcBef>
              <a:spcAft>
                <a:spcPts val="538"/>
              </a:spcAft>
              <a:buFont typeface="Arial" charset="0"/>
              <a:buChar char="‒"/>
              <a:defRPr sz="1400">
                <a:solidFill>
                  <a:schemeClr val="tx2"/>
                </a:solidFill>
                <a:latin typeface="+mn-lt"/>
              </a:defRPr>
            </a:lvl6pPr>
            <a:lvl7pPr marL="1532552" indent="-172341" algn="l" defTabSz="914404" rtl="0" eaLnBrk="1" fontAlgn="base" hangingPunct="1">
              <a:spcBef>
                <a:spcPct val="0"/>
              </a:spcBef>
              <a:spcAft>
                <a:spcPts val="538"/>
              </a:spcAft>
              <a:buFont typeface="Arial" charset="0"/>
              <a:buChar char="‒"/>
              <a:defRPr sz="1400">
                <a:solidFill>
                  <a:schemeClr val="tx2"/>
                </a:solidFill>
                <a:latin typeface="+mn-lt"/>
              </a:defRPr>
            </a:lvl7pPr>
            <a:lvl8pPr marL="1942752" indent="-172341" algn="l" defTabSz="914404" rtl="0" eaLnBrk="1" fontAlgn="base" hangingPunct="1">
              <a:spcBef>
                <a:spcPct val="0"/>
              </a:spcBef>
              <a:spcAft>
                <a:spcPts val="538"/>
              </a:spcAft>
              <a:buFont typeface="Arial" charset="0"/>
              <a:buChar char="‒"/>
              <a:defRPr sz="1400">
                <a:solidFill>
                  <a:schemeClr val="tx2"/>
                </a:solidFill>
                <a:latin typeface="+mn-lt"/>
              </a:defRPr>
            </a:lvl8pPr>
            <a:lvl9pPr marL="2352952" indent="-172341" algn="l" defTabSz="914404" rtl="0" eaLnBrk="1" fontAlgn="base" hangingPunct="1">
              <a:spcBef>
                <a:spcPct val="0"/>
              </a:spcBef>
              <a:spcAft>
                <a:spcPts val="538"/>
              </a:spcAft>
              <a:buFont typeface="Arial" charset="0"/>
              <a:buChar char="‒"/>
              <a:defRPr sz="1400">
                <a:solidFill>
                  <a:schemeClr val="tx2"/>
                </a:solidFill>
                <a:latin typeface="+mn-lt"/>
              </a:defRPr>
            </a:lvl9pPr>
          </a:lstStyle>
          <a:p>
            <a:pPr marL="0" indent="0">
              <a:spcBef>
                <a:spcPct val="30000"/>
              </a:spcBef>
              <a:buClr>
                <a:srgbClr val="002776"/>
              </a:buClr>
              <a:buSzPct val="100000"/>
              <a:buNone/>
              <a:tabLst>
                <a:tab pos="179388" algn="l"/>
              </a:tabLst>
            </a:pPr>
            <a:r>
              <a:rPr lang="en-GB" b="1" dirty="0" smtClean="0">
                <a:solidFill>
                  <a:schemeClr val="accent1"/>
                </a:solidFill>
                <a:latin typeface="+mj-lt"/>
              </a:rPr>
              <a:t>Key questions:</a:t>
            </a:r>
          </a:p>
          <a:p>
            <a:pPr>
              <a:spcBef>
                <a:spcPct val="30000"/>
              </a:spcBef>
              <a:buClr>
                <a:srgbClr val="002776"/>
              </a:buClr>
              <a:buSzPct val="100000"/>
              <a:buFont typeface="Wingdings" pitchFamily="2" charset="2"/>
              <a:buChar char="§"/>
              <a:tabLst>
                <a:tab pos="179388" algn="l"/>
              </a:tabLst>
            </a:pPr>
            <a:r>
              <a:rPr lang="en-GB" sz="1600" dirty="0" smtClean="0">
                <a:solidFill>
                  <a:schemeClr val="accent1"/>
                </a:solidFill>
                <a:latin typeface="+mj-lt"/>
              </a:rPr>
              <a:t>Who </a:t>
            </a:r>
            <a:r>
              <a:rPr lang="en-GB" sz="1600" dirty="0">
                <a:solidFill>
                  <a:schemeClr val="accent1"/>
                </a:solidFill>
                <a:latin typeface="+mj-lt"/>
              </a:rPr>
              <a:t>is/are the customer types?</a:t>
            </a:r>
          </a:p>
          <a:p>
            <a:pPr>
              <a:spcBef>
                <a:spcPct val="30000"/>
              </a:spcBef>
              <a:buClr>
                <a:srgbClr val="002776"/>
              </a:buClr>
              <a:buSzPct val="100000"/>
              <a:buFont typeface="Wingdings" pitchFamily="2" charset="2"/>
              <a:buChar char="§"/>
              <a:tabLst>
                <a:tab pos="179388" algn="l"/>
              </a:tabLst>
            </a:pPr>
            <a:r>
              <a:rPr lang="en-GB" sz="1600" dirty="0">
                <a:solidFill>
                  <a:schemeClr val="accent1"/>
                </a:solidFill>
                <a:latin typeface="+mj-lt"/>
              </a:rPr>
              <a:t>What are the customers saying?</a:t>
            </a:r>
          </a:p>
          <a:p>
            <a:pPr>
              <a:spcBef>
                <a:spcPct val="30000"/>
              </a:spcBef>
              <a:buClr>
                <a:srgbClr val="002776"/>
              </a:buClr>
              <a:buSzPct val="100000"/>
              <a:buFont typeface="Wingdings" pitchFamily="2" charset="2"/>
              <a:buChar char="§"/>
              <a:tabLst>
                <a:tab pos="179388" algn="l"/>
              </a:tabLst>
            </a:pPr>
            <a:r>
              <a:rPr lang="en-GB" sz="1600" dirty="0">
                <a:solidFill>
                  <a:schemeClr val="accent1"/>
                </a:solidFill>
                <a:latin typeface="+mj-lt"/>
              </a:rPr>
              <a:t>What are the issues we can deduct?</a:t>
            </a:r>
          </a:p>
          <a:p>
            <a:pPr>
              <a:spcBef>
                <a:spcPct val="30000"/>
              </a:spcBef>
              <a:buClr>
                <a:srgbClr val="002776"/>
              </a:buClr>
              <a:buSzPct val="100000"/>
              <a:buFont typeface="Wingdings" pitchFamily="2" charset="2"/>
              <a:buChar char="§"/>
              <a:tabLst>
                <a:tab pos="179388" algn="l"/>
              </a:tabLst>
            </a:pPr>
            <a:r>
              <a:rPr lang="en-GB" sz="1600" dirty="0">
                <a:solidFill>
                  <a:schemeClr val="accent1"/>
                </a:solidFill>
                <a:latin typeface="+mj-lt"/>
              </a:rPr>
              <a:t>What are their </a:t>
            </a:r>
            <a:r>
              <a:rPr lang="en-GB" sz="1600" dirty="0" smtClean="0">
                <a:solidFill>
                  <a:schemeClr val="accent1"/>
                </a:solidFill>
                <a:latin typeface="+mj-lt"/>
              </a:rPr>
              <a:t>requirements?</a:t>
            </a:r>
            <a:endParaRPr lang="en-GB" sz="1600" dirty="0">
              <a:solidFill>
                <a:schemeClr val="accent1"/>
              </a:solidFill>
              <a:latin typeface="+mj-lt"/>
            </a:endParaRPr>
          </a:p>
        </p:txBody>
      </p:sp>
      <p:sp>
        <p:nvSpPr>
          <p:cNvPr id="12" name="5-Point Star 11"/>
          <p:cNvSpPr/>
          <p:nvPr/>
        </p:nvSpPr>
        <p:spPr>
          <a:xfrm>
            <a:off x="6221845" y="40944"/>
            <a:ext cx="341952" cy="341952"/>
          </a:xfrm>
          <a:prstGeom prst="star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4260659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ChangeArrowheads="1"/>
          </p:cNvSpPr>
          <p:nvPr/>
        </p:nvSpPr>
        <p:spPr bwMode="auto">
          <a:xfrm>
            <a:off x="393700" y="1484313"/>
            <a:ext cx="3533775" cy="576262"/>
          </a:xfrm>
          <a:prstGeom prst="rect">
            <a:avLst/>
          </a:prstGeom>
          <a:solidFill>
            <a:schemeClr val="tx1"/>
          </a:solidFill>
          <a:ln>
            <a:noFill/>
          </a:ln>
          <a:extLst>
            <a:ext uri="{91240B29-F687-4F45-9708-019B960494DF}">
              <a14:hiddenLine xmlns:a14="http://schemas.microsoft.com/office/drawing/2010/main" w="3175" algn="ctr">
                <a:solidFill>
                  <a:srgbClr val="000000"/>
                </a:solidFill>
                <a:miter lim="800000"/>
                <a:headEnd/>
                <a:tailEnd/>
              </a14:hiddenLine>
            </a:ext>
          </a:extLst>
        </p:spPr>
        <p:txBody>
          <a:bodyPr lIns="0" tIns="0" rIns="0" bIns="0" anchor="ctr"/>
          <a:lstStyle>
            <a:lvl1pPr marL="268288" indent="-174625" eaLnBrk="0" hangingPunct="0">
              <a:lnSpc>
                <a:spcPts val="2200"/>
              </a:lnSpc>
              <a:spcAft>
                <a:spcPct val="25000"/>
              </a:spcAft>
              <a:defRPr sz="2000">
                <a:solidFill>
                  <a:srgbClr val="000066"/>
                </a:solidFill>
                <a:latin typeface="Arial" pitchFamily="34" charset="0"/>
              </a:defRPr>
            </a:lvl1pPr>
            <a:lvl2pPr marL="742950" indent="-285750" eaLnBrk="0" hangingPunct="0">
              <a:lnSpc>
                <a:spcPts val="2200"/>
              </a:lnSpc>
              <a:spcAft>
                <a:spcPct val="25000"/>
              </a:spcAft>
              <a:buChar char="•"/>
              <a:defRPr sz="2000">
                <a:solidFill>
                  <a:srgbClr val="000066"/>
                </a:solidFill>
                <a:latin typeface="Arial" pitchFamily="34" charset="0"/>
              </a:defRPr>
            </a:lvl2pPr>
            <a:lvl3pPr marL="1143000" indent="-228600" eaLnBrk="0" hangingPunct="0">
              <a:lnSpc>
                <a:spcPts val="2000"/>
              </a:lnSpc>
              <a:spcAft>
                <a:spcPct val="25000"/>
              </a:spcAft>
              <a:buChar char="–"/>
              <a:defRPr>
                <a:solidFill>
                  <a:srgbClr val="000066"/>
                </a:solidFill>
                <a:latin typeface="Arial" pitchFamily="34" charset="0"/>
              </a:defRPr>
            </a:lvl3pPr>
            <a:lvl4pPr marL="1600200" indent="-228600" eaLnBrk="0" hangingPunct="0">
              <a:lnSpc>
                <a:spcPts val="1800"/>
              </a:lnSpc>
              <a:spcAft>
                <a:spcPct val="25000"/>
              </a:spcAft>
              <a:buChar char="•"/>
              <a:defRPr sz="1600">
                <a:solidFill>
                  <a:srgbClr val="000066"/>
                </a:solidFill>
                <a:latin typeface="Arial" pitchFamily="34" charset="0"/>
              </a:defRPr>
            </a:lvl4pPr>
            <a:lvl5pPr marL="2057400" indent="-228600" eaLnBrk="0" hangingPunct="0">
              <a:spcAft>
                <a:spcPct val="25000"/>
              </a:spcAft>
              <a:buChar char="–"/>
              <a:defRPr sz="1200">
                <a:solidFill>
                  <a:srgbClr val="000066"/>
                </a:solidFill>
                <a:latin typeface="Arial" pitchFamily="34" charset="0"/>
              </a:defRPr>
            </a:lvl5pPr>
            <a:lvl6pPr marL="2514600" indent="-228600" eaLnBrk="0" fontAlgn="base" hangingPunct="0">
              <a:spcBef>
                <a:spcPct val="0"/>
              </a:spcBef>
              <a:spcAft>
                <a:spcPct val="25000"/>
              </a:spcAft>
              <a:buChar char="–"/>
              <a:defRPr sz="1200">
                <a:solidFill>
                  <a:srgbClr val="000066"/>
                </a:solidFill>
                <a:latin typeface="Arial" pitchFamily="34" charset="0"/>
              </a:defRPr>
            </a:lvl6pPr>
            <a:lvl7pPr marL="2971800" indent="-228600" eaLnBrk="0" fontAlgn="base" hangingPunct="0">
              <a:spcBef>
                <a:spcPct val="0"/>
              </a:spcBef>
              <a:spcAft>
                <a:spcPct val="25000"/>
              </a:spcAft>
              <a:buChar char="–"/>
              <a:defRPr sz="1200">
                <a:solidFill>
                  <a:srgbClr val="000066"/>
                </a:solidFill>
                <a:latin typeface="Arial" pitchFamily="34" charset="0"/>
              </a:defRPr>
            </a:lvl7pPr>
            <a:lvl8pPr marL="3429000" indent="-228600" eaLnBrk="0" fontAlgn="base" hangingPunct="0">
              <a:spcBef>
                <a:spcPct val="0"/>
              </a:spcBef>
              <a:spcAft>
                <a:spcPct val="25000"/>
              </a:spcAft>
              <a:buChar char="–"/>
              <a:defRPr sz="1200">
                <a:solidFill>
                  <a:srgbClr val="000066"/>
                </a:solidFill>
                <a:latin typeface="Arial" pitchFamily="34" charset="0"/>
              </a:defRPr>
            </a:lvl8pPr>
            <a:lvl9pPr marL="3886200" indent="-228600" eaLnBrk="0" fontAlgn="base" hangingPunct="0">
              <a:spcBef>
                <a:spcPct val="0"/>
              </a:spcBef>
              <a:spcAft>
                <a:spcPct val="25000"/>
              </a:spcAft>
              <a:buChar char="–"/>
              <a:defRPr sz="1200">
                <a:solidFill>
                  <a:srgbClr val="000066"/>
                </a:solidFill>
                <a:latin typeface="Arial" pitchFamily="34" charset="0"/>
              </a:defRPr>
            </a:lvl9pPr>
          </a:lstStyle>
          <a:p>
            <a:pPr eaLnBrk="1" hangingPunct="1">
              <a:lnSpc>
                <a:spcPct val="100000"/>
              </a:lnSpc>
              <a:spcAft>
                <a:spcPct val="0"/>
              </a:spcAft>
            </a:pPr>
            <a:endParaRPr lang="en-US" altLang="fr-FR" sz="1600"/>
          </a:p>
        </p:txBody>
      </p:sp>
      <p:sp>
        <p:nvSpPr>
          <p:cNvPr id="88067" name="Title 1"/>
          <p:cNvSpPr>
            <a:spLocks noGrp="1"/>
          </p:cNvSpPr>
          <p:nvPr>
            <p:ph type="title"/>
          </p:nvPr>
        </p:nvSpPr>
        <p:spPr/>
        <p:txBody>
          <a:bodyPr/>
          <a:lstStyle/>
          <a:p>
            <a:pPr eaLnBrk="1" hangingPunct="1"/>
            <a:r>
              <a:rPr lang="en-GB" altLang="fr-FR" smtClean="0"/>
              <a:t>Voice of the Customer Process </a:t>
            </a:r>
            <a:br>
              <a:rPr lang="en-GB" altLang="fr-FR" smtClean="0"/>
            </a:br>
            <a:r>
              <a:rPr lang="en-GB" altLang="fr-FR" sz="1800" b="1" smtClean="0">
                <a:solidFill>
                  <a:srgbClr val="92D400"/>
                </a:solidFill>
                <a:cs typeface="Arial" pitchFamily="34" charset="0"/>
              </a:rPr>
              <a:t>Translating VOC into CTQs and performance targets</a:t>
            </a:r>
          </a:p>
        </p:txBody>
      </p:sp>
      <p:sp>
        <p:nvSpPr>
          <p:cNvPr id="88068" name="Slide Number Placeholder 4"/>
          <p:cNvSpPr>
            <a:spLocks noGrp="1"/>
          </p:cNvSpPr>
          <p:nvPr>
            <p:ph type="sldNum" sz="quarter" idx="1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lvl1pPr eaLnBrk="0" hangingPunct="0">
              <a:lnSpc>
                <a:spcPts val="2200"/>
              </a:lnSpc>
              <a:spcAft>
                <a:spcPct val="25000"/>
              </a:spcAft>
              <a:defRPr sz="2000">
                <a:solidFill>
                  <a:srgbClr val="000066"/>
                </a:solidFill>
                <a:latin typeface="Arial" pitchFamily="34" charset="0"/>
              </a:defRPr>
            </a:lvl1pPr>
            <a:lvl2pPr marL="742950" indent="-285750" eaLnBrk="0" hangingPunct="0">
              <a:lnSpc>
                <a:spcPts val="2200"/>
              </a:lnSpc>
              <a:spcAft>
                <a:spcPct val="25000"/>
              </a:spcAft>
              <a:buChar char="•"/>
              <a:defRPr sz="2000">
                <a:solidFill>
                  <a:srgbClr val="000066"/>
                </a:solidFill>
                <a:latin typeface="Arial" pitchFamily="34" charset="0"/>
              </a:defRPr>
            </a:lvl2pPr>
            <a:lvl3pPr marL="1143000" indent="-228600" eaLnBrk="0" hangingPunct="0">
              <a:lnSpc>
                <a:spcPts val="2000"/>
              </a:lnSpc>
              <a:spcAft>
                <a:spcPct val="25000"/>
              </a:spcAft>
              <a:buChar char="–"/>
              <a:defRPr>
                <a:solidFill>
                  <a:srgbClr val="000066"/>
                </a:solidFill>
                <a:latin typeface="Arial" pitchFamily="34" charset="0"/>
              </a:defRPr>
            </a:lvl3pPr>
            <a:lvl4pPr marL="1600200" indent="-228600" eaLnBrk="0" hangingPunct="0">
              <a:lnSpc>
                <a:spcPts val="1800"/>
              </a:lnSpc>
              <a:spcAft>
                <a:spcPct val="25000"/>
              </a:spcAft>
              <a:buChar char="•"/>
              <a:defRPr sz="1600">
                <a:solidFill>
                  <a:srgbClr val="000066"/>
                </a:solidFill>
                <a:latin typeface="Arial" pitchFamily="34" charset="0"/>
              </a:defRPr>
            </a:lvl4pPr>
            <a:lvl5pPr marL="2057400" indent="-228600" eaLnBrk="0" hangingPunct="0">
              <a:spcAft>
                <a:spcPct val="25000"/>
              </a:spcAft>
              <a:buChar char="–"/>
              <a:defRPr sz="1200">
                <a:solidFill>
                  <a:srgbClr val="000066"/>
                </a:solidFill>
                <a:latin typeface="Arial" pitchFamily="34" charset="0"/>
              </a:defRPr>
            </a:lvl5pPr>
            <a:lvl6pPr marL="2514600" indent="-228600" eaLnBrk="0" fontAlgn="base" hangingPunct="0">
              <a:spcBef>
                <a:spcPct val="0"/>
              </a:spcBef>
              <a:spcAft>
                <a:spcPct val="25000"/>
              </a:spcAft>
              <a:buChar char="–"/>
              <a:defRPr sz="1200">
                <a:solidFill>
                  <a:srgbClr val="000066"/>
                </a:solidFill>
                <a:latin typeface="Arial" pitchFamily="34" charset="0"/>
              </a:defRPr>
            </a:lvl6pPr>
            <a:lvl7pPr marL="2971800" indent="-228600" eaLnBrk="0" fontAlgn="base" hangingPunct="0">
              <a:spcBef>
                <a:spcPct val="0"/>
              </a:spcBef>
              <a:spcAft>
                <a:spcPct val="25000"/>
              </a:spcAft>
              <a:buChar char="–"/>
              <a:defRPr sz="1200">
                <a:solidFill>
                  <a:srgbClr val="000066"/>
                </a:solidFill>
                <a:latin typeface="Arial" pitchFamily="34" charset="0"/>
              </a:defRPr>
            </a:lvl7pPr>
            <a:lvl8pPr marL="3429000" indent="-228600" eaLnBrk="0" fontAlgn="base" hangingPunct="0">
              <a:spcBef>
                <a:spcPct val="0"/>
              </a:spcBef>
              <a:spcAft>
                <a:spcPct val="25000"/>
              </a:spcAft>
              <a:buChar char="–"/>
              <a:defRPr sz="1200">
                <a:solidFill>
                  <a:srgbClr val="000066"/>
                </a:solidFill>
                <a:latin typeface="Arial" pitchFamily="34" charset="0"/>
              </a:defRPr>
            </a:lvl8pPr>
            <a:lvl9pPr marL="3886200" indent="-228600" eaLnBrk="0" fontAlgn="base" hangingPunct="0">
              <a:spcBef>
                <a:spcPct val="0"/>
              </a:spcBef>
              <a:spcAft>
                <a:spcPct val="25000"/>
              </a:spcAft>
              <a:buChar char="–"/>
              <a:defRPr sz="1200">
                <a:solidFill>
                  <a:srgbClr val="000066"/>
                </a:solidFill>
                <a:latin typeface="Arial" pitchFamily="34" charset="0"/>
              </a:defRPr>
            </a:lvl9pPr>
          </a:lstStyle>
          <a:p>
            <a:pPr eaLnBrk="1" hangingPunct="1">
              <a:lnSpc>
                <a:spcPct val="100000"/>
              </a:lnSpc>
              <a:spcAft>
                <a:spcPct val="0"/>
              </a:spcAft>
            </a:pPr>
            <a:fld id="{0F1FD1B6-5BBF-44A7-9A41-DA9D7ED3718D}" type="slidenum">
              <a:rPr lang="en-GB" altLang="en-GB" sz="800" smtClean="0"/>
              <a:pPr eaLnBrk="1" hangingPunct="1">
                <a:lnSpc>
                  <a:spcPct val="100000"/>
                </a:lnSpc>
                <a:spcAft>
                  <a:spcPct val="0"/>
                </a:spcAft>
              </a:pPr>
              <a:t>15</a:t>
            </a:fld>
            <a:endParaRPr lang="en-GB" altLang="en-GB" sz="800" smtClean="0"/>
          </a:p>
        </p:txBody>
      </p:sp>
      <p:sp>
        <p:nvSpPr>
          <p:cNvPr id="88070" name="Text Box 5"/>
          <p:cNvSpPr txBox="1">
            <a:spLocks noChangeArrowheads="1"/>
          </p:cNvSpPr>
          <p:nvPr/>
        </p:nvSpPr>
        <p:spPr bwMode="auto">
          <a:xfrm>
            <a:off x="365125" y="1356946"/>
            <a:ext cx="30240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nchor="ctr">
            <a:spAutoFit/>
          </a:bodyPr>
          <a:lstStyle>
            <a:lvl1pPr marL="363538" indent="-363538" eaLnBrk="0" hangingPunct="0">
              <a:lnSpc>
                <a:spcPts val="2200"/>
              </a:lnSpc>
              <a:spcAft>
                <a:spcPct val="25000"/>
              </a:spcAft>
              <a:defRPr sz="2000">
                <a:solidFill>
                  <a:srgbClr val="000066"/>
                </a:solidFill>
                <a:latin typeface="Arial" pitchFamily="34" charset="0"/>
              </a:defRPr>
            </a:lvl1pPr>
            <a:lvl2pPr marL="742950" indent="-285750" eaLnBrk="0" hangingPunct="0">
              <a:lnSpc>
                <a:spcPts val="2200"/>
              </a:lnSpc>
              <a:spcAft>
                <a:spcPct val="25000"/>
              </a:spcAft>
              <a:buChar char="•"/>
              <a:defRPr sz="2000">
                <a:solidFill>
                  <a:srgbClr val="000066"/>
                </a:solidFill>
                <a:latin typeface="Arial" pitchFamily="34" charset="0"/>
              </a:defRPr>
            </a:lvl2pPr>
            <a:lvl3pPr marL="1143000" indent="-228600" eaLnBrk="0" hangingPunct="0">
              <a:lnSpc>
                <a:spcPts val="2000"/>
              </a:lnSpc>
              <a:spcAft>
                <a:spcPct val="25000"/>
              </a:spcAft>
              <a:buChar char="–"/>
              <a:defRPr>
                <a:solidFill>
                  <a:srgbClr val="000066"/>
                </a:solidFill>
                <a:latin typeface="Arial" pitchFamily="34" charset="0"/>
              </a:defRPr>
            </a:lvl3pPr>
            <a:lvl4pPr marL="1600200" indent="-228600" eaLnBrk="0" hangingPunct="0">
              <a:lnSpc>
                <a:spcPts val="1800"/>
              </a:lnSpc>
              <a:spcAft>
                <a:spcPct val="25000"/>
              </a:spcAft>
              <a:buChar char="•"/>
              <a:defRPr sz="1600">
                <a:solidFill>
                  <a:srgbClr val="000066"/>
                </a:solidFill>
                <a:latin typeface="Arial" pitchFamily="34" charset="0"/>
              </a:defRPr>
            </a:lvl4pPr>
            <a:lvl5pPr marL="2057400" indent="-228600" eaLnBrk="0" hangingPunct="0">
              <a:spcAft>
                <a:spcPct val="25000"/>
              </a:spcAft>
              <a:buChar char="–"/>
              <a:defRPr sz="1200">
                <a:solidFill>
                  <a:srgbClr val="000066"/>
                </a:solidFill>
                <a:latin typeface="Arial" pitchFamily="34" charset="0"/>
              </a:defRPr>
            </a:lvl5pPr>
            <a:lvl6pPr marL="2514600" indent="-228600" eaLnBrk="0" fontAlgn="base" hangingPunct="0">
              <a:spcBef>
                <a:spcPct val="0"/>
              </a:spcBef>
              <a:spcAft>
                <a:spcPct val="25000"/>
              </a:spcAft>
              <a:buChar char="–"/>
              <a:defRPr sz="1200">
                <a:solidFill>
                  <a:srgbClr val="000066"/>
                </a:solidFill>
                <a:latin typeface="Arial" pitchFamily="34" charset="0"/>
              </a:defRPr>
            </a:lvl6pPr>
            <a:lvl7pPr marL="2971800" indent="-228600" eaLnBrk="0" fontAlgn="base" hangingPunct="0">
              <a:spcBef>
                <a:spcPct val="0"/>
              </a:spcBef>
              <a:spcAft>
                <a:spcPct val="25000"/>
              </a:spcAft>
              <a:buChar char="–"/>
              <a:defRPr sz="1200">
                <a:solidFill>
                  <a:srgbClr val="000066"/>
                </a:solidFill>
                <a:latin typeface="Arial" pitchFamily="34" charset="0"/>
              </a:defRPr>
            </a:lvl7pPr>
            <a:lvl8pPr marL="3429000" indent="-228600" eaLnBrk="0" fontAlgn="base" hangingPunct="0">
              <a:spcBef>
                <a:spcPct val="0"/>
              </a:spcBef>
              <a:spcAft>
                <a:spcPct val="25000"/>
              </a:spcAft>
              <a:buChar char="–"/>
              <a:defRPr sz="1200">
                <a:solidFill>
                  <a:srgbClr val="000066"/>
                </a:solidFill>
                <a:latin typeface="Arial" pitchFamily="34" charset="0"/>
              </a:defRPr>
            </a:lvl8pPr>
            <a:lvl9pPr marL="3886200" indent="-228600" eaLnBrk="0" fontAlgn="base" hangingPunct="0">
              <a:spcBef>
                <a:spcPct val="0"/>
              </a:spcBef>
              <a:spcAft>
                <a:spcPct val="25000"/>
              </a:spcAft>
              <a:buChar char="–"/>
              <a:defRPr sz="1200">
                <a:solidFill>
                  <a:srgbClr val="000066"/>
                </a:solidFill>
                <a:latin typeface="Arial" pitchFamily="34" charset="0"/>
              </a:defRPr>
            </a:lvl9pPr>
          </a:lstStyle>
          <a:p>
            <a:pPr eaLnBrk="1" hangingPunct="1">
              <a:lnSpc>
                <a:spcPct val="100000"/>
              </a:lnSpc>
              <a:spcBef>
                <a:spcPct val="50000"/>
              </a:spcBef>
              <a:spcAft>
                <a:spcPct val="0"/>
              </a:spcAft>
              <a:buFontTx/>
              <a:buAutoNum type="arabicPeriod"/>
            </a:pPr>
            <a:r>
              <a:rPr lang="en-GB" altLang="fr-FR" sz="1600" dirty="0"/>
              <a:t>Customer needs expressed in ‘customer language’</a:t>
            </a:r>
          </a:p>
        </p:txBody>
      </p:sp>
      <p:sp>
        <p:nvSpPr>
          <p:cNvPr id="88072" name="Text Box 8"/>
          <p:cNvSpPr txBox="1">
            <a:spLocks noChangeArrowheads="1"/>
          </p:cNvSpPr>
          <p:nvPr/>
        </p:nvSpPr>
        <p:spPr bwMode="auto">
          <a:xfrm>
            <a:off x="365126" y="2746008"/>
            <a:ext cx="30240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nchor="ctr">
            <a:spAutoFit/>
          </a:bodyPr>
          <a:lstStyle>
            <a:lvl1pPr marL="363538" indent="-363538" eaLnBrk="0" hangingPunct="0">
              <a:lnSpc>
                <a:spcPts val="2200"/>
              </a:lnSpc>
              <a:spcAft>
                <a:spcPct val="25000"/>
              </a:spcAft>
              <a:defRPr sz="2000">
                <a:solidFill>
                  <a:srgbClr val="000066"/>
                </a:solidFill>
                <a:latin typeface="Arial" pitchFamily="34" charset="0"/>
              </a:defRPr>
            </a:lvl1pPr>
            <a:lvl2pPr marL="742950" indent="-285750" eaLnBrk="0" hangingPunct="0">
              <a:lnSpc>
                <a:spcPts val="2200"/>
              </a:lnSpc>
              <a:spcAft>
                <a:spcPct val="25000"/>
              </a:spcAft>
              <a:buChar char="•"/>
              <a:defRPr sz="2000">
                <a:solidFill>
                  <a:srgbClr val="000066"/>
                </a:solidFill>
                <a:latin typeface="Arial" pitchFamily="34" charset="0"/>
              </a:defRPr>
            </a:lvl2pPr>
            <a:lvl3pPr marL="1143000" indent="-228600" eaLnBrk="0" hangingPunct="0">
              <a:lnSpc>
                <a:spcPts val="2000"/>
              </a:lnSpc>
              <a:spcAft>
                <a:spcPct val="25000"/>
              </a:spcAft>
              <a:buChar char="–"/>
              <a:defRPr>
                <a:solidFill>
                  <a:srgbClr val="000066"/>
                </a:solidFill>
                <a:latin typeface="Arial" pitchFamily="34" charset="0"/>
              </a:defRPr>
            </a:lvl3pPr>
            <a:lvl4pPr marL="1600200" indent="-228600" eaLnBrk="0" hangingPunct="0">
              <a:lnSpc>
                <a:spcPts val="1800"/>
              </a:lnSpc>
              <a:spcAft>
                <a:spcPct val="25000"/>
              </a:spcAft>
              <a:buChar char="•"/>
              <a:defRPr sz="1600">
                <a:solidFill>
                  <a:srgbClr val="000066"/>
                </a:solidFill>
                <a:latin typeface="Arial" pitchFamily="34" charset="0"/>
              </a:defRPr>
            </a:lvl4pPr>
            <a:lvl5pPr marL="2057400" indent="-228600" eaLnBrk="0" hangingPunct="0">
              <a:spcAft>
                <a:spcPct val="25000"/>
              </a:spcAft>
              <a:buChar char="–"/>
              <a:defRPr sz="1200">
                <a:solidFill>
                  <a:srgbClr val="000066"/>
                </a:solidFill>
                <a:latin typeface="Arial" pitchFamily="34" charset="0"/>
              </a:defRPr>
            </a:lvl5pPr>
            <a:lvl6pPr marL="2514600" indent="-228600" eaLnBrk="0" fontAlgn="base" hangingPunct="0">
              <a:spcBef>
                <a:spcPct val="0"/>
              </a:spcBef>
              <a:spcAft>
                <a:spcPct val="25000"/>
              </a:spcAft>
              <a:buChar char="–"/>
              <a:defRPr sz="1200">
                <a:solidFill>
                  <a:srgbClr val="000066"/>
                </a:solidFill>
                <a:latin typeface="Arial" pitchFamily="34" charset="0"/>
              </a:defRPr>
            </a:lvl6pPr>
            <a:lvl7pPr marL="2971800" indent="-228600" eaLnBrk="0" fontAlgn="base" hangingPunct="0">
              <a:spcBef>
                <a:spcPct val="0"/>
              </a:spcBef>
              <a:spcAft>
                <a:spcPct val="25000"/>
              </a:spcAft>
              <a:buChar char="–"/>
              <a:defRPr sz="1200">
                <a:solidFill>
                  <a:srgbClr val="000066"/>
                </a:solidFill>
                <a:latin typeface="Arial" pitchFamily="34" charset="0"/>
              </a:defRPr>
            </a:lvl7pPr>
            <a:lvl8pPr marL="3429000" indent="-228600" eaLnBrk="0" fontAlgn="base" hangingPunct="0">
              <a:spcBef>
                <a:spcPct val="0"/>
              </a:spcBef>
              <a:spcAft>
                <a:spcPct val="25000"/>
              </a:spcAft>
              <a:buChar char="–"/>
              <a:defRPr sz="1200">
                <a:solidFill>
                  <a:srgbClr val="000066"/>
                </a:solidFill>
                <a:latin typeface="Arial" pitchFamily="34" charset="0"/>
              </a:defRPr>
            </a:lvl8pPr>
            <a:lvl9pPr marL="3886200" indent="-228600" eaLnBrk="0" fontAlgn="base" hangingPunct="0">
              <a:spcBef>
                <a:spcPct val="0"/>
              </a:spcBef>
              <a:spcAft>
                <a:spcPct val="25000"/>
              </a:spcAft>
              <a:buChar char="–"/>
              <a:defRPr sz="1200">
                <a:solidFill>
                  <a:srgbClr val="000066"/>
                </a:solidFill>
                <a:latin typeface="Arial" pitchFamily="34" charset="0"/>
              </a:defRPr>
            </a:lvl9pPr>
          </a:lstStyle>
          <a:p>
            <a:pPr eaLnBrk="1" hangingPunct="1">
              <a:lnSpc>
                <a:spcPct val="100000"/>
              </a:lnSpc>
              <a:spcBef>
                <a:spcPct val="50000"/>
              </a:spcBef>
              <a:spcAft>
                <a:spcPct val="0"/>
              </a:spcAft>
              <a:buFontTx/>
              <a:buAutoNum type="arabicPeriod" startAt="2"/>
            </a:pPr>
            <a:r>
              <a:rPr lang="en-GB" altLang="fr-FR" sz="1600"/>
              <a:t>Customer needs expressed in ‘our language’</a:t>
            </a:r>
          </a:p>
        </p:txBody>
      </p:sp>
      <p:sp>
        <p:nvSpPr>
          <p:cNvPr id="88074" name="Text Box 14"/>
          <p:cNvSpPr txBox="1">
            <a:spLocks noChangeArrowheads="1"/>
          </p:cNvSpPr>
          <p:nvPr/>
        </p:nvSpPr>
        <p:spPr bwMode="auto">
          <a:xfrm>
            <a:off x="365125" y="3972273"/>
            <a:ext cx="3024000"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nchor="ctr">
            <a:spAutoFit/>
          </a:bodyPr>
          <a:lstStyle>
            <a:lvl1pPr marL="363538" indent="-363538" eaLnBrk="0" hangingPunct="0">
              <a:lnSpc>
                <a:spcPts val="2200"/>
              </a:lnSpc>
              <a:spcAft>
                <a:spcPct val="25000"/>
              </a:spcAft>
              <a:defRPr sz="2000">
                <a:solidFill>
                  <a:srgbClr val="000066"/>
                </a:solidFill>
                <a:latin typeface="Arial" pitchFamily="34" charset="0"/>
              </a:defRPr>
            </a:lvl1pPr>
            <a:lvl2pPr marL="742950" indent="-285750" eaLnBrk="0" hangingPunct="0">
              <a:lnSpc>
                <a:spcPts val="2200"/>
              </a:lnSpc>
              <a:spcAft>
                <a:spcPct val="25000"/>
              </a:spcAft>
              <a:buChar char="•"/>
              <a:defRPr sz="2000">
                <a:solidFill>
                  <a:srgbClr val="000066"/>
                </a:solidFill>
                <a:latin typeface="Arial" pitchFamily="34" charset="0"/>
              </a:defRPr>
            </a:lvl2pPr>
            <a:lvl3pPr marL="1143000" indent="-228600" eaLnBrk="0" hangingPunct="0">
              <a:lnSpc>
                <a:spcPts val="2000"/>
              </a:lnSpc>
              <a:spcAft>
                <a:spcPct val="25000"/>
              </a:spcAft>
              <a:buChar char="–"/>
              <a:defRPr>
                <a:solidFill>
                  <a:srgbClr val="000066"/>
                </a:solidFill>
                <a:latin typeface="Arial" pitchFamily="34" charset="0"/>
              </a:defRPr>
            </a:lvl3pPr>
            <a:lvl4pPr marL="1600200" indent="-228600" eaLnBrk="0" hangingPunct="0">
              <a:lnSpc>
                <a:spcPts val="1800"/>
              </a:lnSpc>
              <a:spcAft>
                <a:spcPct val="25000"/>
              </a:spcAft>
              <a:buChar char="•"/>
              <a:defRPr sz="1600">
                <a:solidFill>
                  <a:srgbClr val="000066"/>
                </a:solidFill>
                <a:latin typeface="Arial" pitchFamily="34" charset="0"/>
              </a:defRPr>
            </a:lvl4pPr>
            <a:lvl5pPr marL="2057400" indent="-228600" eaLnBrk="0" hangingPunct="0">
              <a:spcAft>
                <a:spcPct val="25000"/>
              </a:spcAft>
              <a:buChar char="–"/>
              <a:defRPr sz="1200">
                <a:solidFill>
                  <a:srgbClr val="000066"/>
                </a:solidFill>
                <a:latin typeface="Arial" pitchFamily="34" charset="0"/>
              </a:defRPr>
            </a:lvl5pPr>
            <a:lvl6pPr marL="2514600" indent="-228600" eaLnBrk="0" fontAlgn="base" hangingPunct="0">
              <a:spcBef>
                <a:spcPct val="0"/>
              </a:spcBef>
              <a:spcAft>
                <a:spcPct val="25000"/>
              </a:spcAft>
              <a:buChar char="–"/>
              <a:defRPr sz="1200">
                <a:solidFill>
                  <a:srgbClr val="000066"/>
                </a:solidFill>
                <a:latin typeface="Arial" pitchFamily="34" charset="0"/>
              </a:defRPr>
            </a:lvl6pPr>
            <a:lvl7pPr marL="2971800" indent="-228600" eaLnBrk="0" fontAlgn="base" hangingPunct="0">
              <a:spcBef>
                <a:spcPct val="0"/>
              </a:spcBef>
              <a:spcAft>
                <a:spcPct val="25000"/>
              </a:spcAft>
              <a:buChar char="–"/>
              <a:defRPr sz="1200">
                <a:solidFill>
                  <a:srgbClr val="000066"/>
                </a:solidFill>
                <a:latin typeface="Arial" pitchFamily="34" charset="0"/>
              </a:defRPr>
            </a:lvl7pPr>
            <a:lvl8pPr marL="3429000" indent="-228600" eaLnBrk="0" fontAlgn="base" hangingPunct="0">
              <a:spcBef>
                <a:spcPct val="0"/>
              </a:spcBef>
              <a:spcAft>
                <a:spcPct val="25000"/>
              </a:spcAft>
              <a:buChar char="–"/>
              <a:defRPr sz="1200">
                <a:solidFill>
                  <a:srgbClr val="000066"/>
                </a:solidFill>
                <a:latin typeface="Arial" pitchFamily="34" charset="0"/>
              </a:defRPr>
            </a:lvl8pPr>
            <a:lvl9pPr marL="3886200" indent="-228600" eaLnBrk="0" fontAlgn="base" hangingPunct="0">
              <a:spcBef>
                <a:spcPct val="0"/>
              </a:spcBef>
              <a:spcAft>
                <a:spcPct val="25000"/>
              </a:spcAft>
              <a:buChar char="–"/>
              <a:defRPr sz="1200">
                <a:solidFill>
                  <a:srgbClr val="000066"/>
                </a:solidFill>
                <a:latin typeface="Arial" pitchFamily="34" charset="0"/>
              </a:defRPr>
            </a:lvl9pPr>
          </a:lstStyle>
          <a:p>
            <a:pPr eaLnBrk="1" hangingPunct="1">
              <a:lnSpc>
                <a:spcPct val="100000"/>
              </a:lnSpc>
              <a:spcBef>
                <a:spcPct val="50000"/>
              </a:spcBef>
              <a:spcAft>
                <a:spcPct val="0"/>
              </a:spcAft>
              <a:buFontTx/>
              <a:buAutoNum type="arabicPeriod" startAt="3"/>
            </a:pPr>
            <a:r>
              <a:rPr lang="en-GB" altLang="fr-FR" sz="1600" dirty="0"/>
              <a:t>Customer needs expressed in </a:t>
            </a:r>
            <a:r>
              <a:rPr lang="en-GB" altLang="fr-FR" sz="1600" dirty="0" smtClean="0"/>
              <a:t>positive </a:t>
            </a:r>
            <a:r>
              <a:rPr lang="en-GB" altLang="fr-FR" sz="1600" dirty="0"/>
              <a:t>and measurable </a:t>
            </a:r>
            <a:r>
              <a:rPr lang="en-GB" altLang="fr-FR" sz="1600" dirty="0" smtClean="0"/>
              <a:t>CTQs</a:t>
            </a:r>
          </a:p>
          <a:p>
            <a:pPr marL="0" indent="0" eaLnBrk="1" hangingPunct="1">
              <a:lnSpc>
                <a:spcPct val="100000"/>
              </a:lnSpc>
              <a:spcBef>
                <a:spcPts val="0"/>
              </a:spcBef>
              <a:spcAft>
                <a:spcPct val="0"/>
              </a:spcAft>
              <a:tabLst>
                <a:tab pos="355600" algn="l"/>
              </a:tabLst>
            </a:pPr>
            <a:r>
              <a:rPr lang="en-GB" altLang="fr-FR" sz="1600" dirty="0" smtClean="0"/>
              <a:t>	(Critical </a:t>
            </a:r>
            <a:r>
              <a:rPr lang="en-GB" altLang="fr-FR" sz="1600" dirty="0"/>
              <a:t>to Quality)</a:t>
            </a:r>
          </a:p>
        </p:txBody>
      </p:sp>
      <p:sp>
        <p:nvSpPr>
          <p:cNvPr id="88076" name="Text Box 20"/>
          <p:cNvSpPr txBox="1">
            <a:spLocks noChangeArrowheads="1"/>
          </p:cNvSpPr>
          <p:nvPr/>
        </p:nvSpPr>
        <p:spPr bwMode="auto">
          <a:xfrm>
            <a:off x="365125" y="5460633"/>
            <a:ext cx="30240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nchor="ctr">
            <a:spAutoFit/>
          </a:bodyPr>
          <a:lstStyle>
            <a:lvl1pPr marL="363538" indent="-363538" eaLnBrk="0" hangingPunct="0">
              <a:lnSpc>
                <a:spcPts val="2200"/>
              </a:lnSpc>
              <a:spcAft>
                <a:spcPct val="25000"/>
              </a:spcAft>
              <a:defRPr sz="2000">
                <a:solidFill>
                  <a:srgbClr val="000066"/>
                </a:solidFill>
                <a:latin typeface="Arial" pitchFamily="34" charset="0"/>
              </a:defRPr>
            </a:lvl1pPr>
            <a:lvl2pPr marL="742950" indent="-285750" eaLnBrk="0" hangingPunct="0">
              <a:lnSpc>
                <a:spcPts val="2200"/>
              </a:lnSpc>
              <a:spcAft>
                <a:spcPct val="25000"/>
              </a:spcAft>
              <a:buChar char="•"/>
              <a:defRPr sz="2000">
                <a:solidFill>
                  <a:srgbClr val="000066"/>
                </a:solidFill>
                <a:latin typeface="Arial" pitchFamily="34" charset="0"/>
              </a:defRPr>
            </a:lvl2pPr>
            <a:lvl3pPr marL="1143000" indent="-228600" eaLnBrk="0" hangingPunct="0">
              <a:lnSpc>
                <a:spcPts val="2000"/>
              </a:lnSpc>
              <a:spcAft>
                <a:spcPct val="25000"/>
              </a:spcAft>
              <a:buChar char="–"/>
              <a:defRPr>
                <a:solidFill>
                  <a:srgbClr val="000066"/>
                </a:solidFill>
                <a:latin typeface="Arial" pitchFamily="34" charset="0"/>
              </a:defRPr>
            </a:lvl3pPr>
            <a:lvl4pPr marL="1600200" indent="-228600" eaLnBrk="0" hangingPunct="0">
              <a:lnSpc>
                <a:spcPts val="1800"/>
              </a:lnSpc>
              <a:spcAft>
                <a:spcPct val="25000"/>
              </a:spcAft>
              <a:buChar char="•"/>
              <a:defRPr sz="1600">
                <a:solidFill>
                  <a:srgbClr val="000066"/>
                </a:solidFill>
                <a:latin typeface="Arial" pitchFamily="34" charset="0"/>
              </a:defRPr>
            </a:lvl4pPr>
            <a:lvl5pPr marL="2057400" indent="-228600" eaLnBrk="0" hangingPunct="0">
              <a:spcAft>
                <a:spcPct val="25000"/>
              </a:spcAft>
              <a:buChar char="–"/>
              <a:defRPr sz="1200">
                <a:solidFill>
                  <a:srgbClr val="000066"/>
                </a:solidFill>
                <a:latin typeface="Arial" pitchFamily="34" charset="0"/>
              </a:defRPr>
            </a:lvl5pPr>
            <a:lvl6pPr marL="2514600" indent="-228600" eaLnBrk="0" fontAlgn="base" hangingPunct="0">
              <a:spcBef>
                <a:spcPct val="0"/>
              </a:spcBef>
              <a:spcAft>
                <a:spcPct val="25000"/>
              </a:spcAft>
              <a:buChar char="–"/>
              <a:defRPr sz="1200">
                <a:solidFill>
                  <a:srgbClr val="000066"/>
                </a:solidFill>
                <a:latin typeface="Arial" pitchFamily="34" charset="0"/>
              </a:defRPr>
            </a:lvl6pPr>
            <a:lvl7pPr marL="2971800" indent="-228600" eaLnBrk="0" fontAlgn="base" hangingPunct="0">
              <a:spcBef>
                <a:spcPct val="0"/>
              </a:spcBef>
              <a:spcAft>
                <a:spcPct val="25000"/>
              </a:spcAft>
              <a:buChar char="–"/>
              <a:defRPr sz="1200">
                <a:solidFill>
                  <a:srgbClr val="000066"/>
                </a:solidFill>
                <a:latin typeface="Arial" pitchFamily="34" charset="0"/>
              </a:defRPr>
            </a:lvl7pPr>
            <a:lvl8pPr marL="3429000" indent="-228600" eaLnBrk="0" fontAlgn="base" hangingPunct="0">
              <a:spcBef>
                <a:spcPct val="0"/>
              </a:spcBef>
              <a:spcAft>
                <a:spcPct val="25000"/>
              </a:spcAft>
              <a:buChar char="–"/>
              <a:defRPr sz="1200">
                <a:solidFill>
                  <a:srgbClr val="000066"/>
                </a:solidFill>
                <a:latin typeface="Arial" pitchFamily="34" charset="0"/>
              </a:defRPr>
            </a:lvl8pPr>
            <a:lvl9pPr marL="3886200" indent="-228600" eaLnBrk="0" fontAlgn="base" hangingPunct="0">
              <a:spcBef>
                <a:spcPct val="0"/>
              </a:spcBef>
              <a:spcAft>
                <a:spcPct val="25000"/>
              </a:spcAft>
              <a:buChar char="–"/>
              <a:defRPr sz="1200">
                <a:solidFill>
                  <a:srgbClr val="000066"/>
                </a:solidFill>
                <a:latin typeface="Arial" pitchFamily="34" charset="0"/>
              </a:defRPr>
            </a:lvl9pPr>
          </a:lstStyle>
          <a:p>
            <a:pPr eaLnBrk="1" hangingPunct="1">
              <a:lnSpc>
                <a:spcPct val="100000"/>
              </a:lnSpc>
              <a:spcBef>
                <a:spcPct val="50000"/>
              </a:spcBef>
              <a:spcAft>
                <a:spcPct val="0"/>
              </a:spcAft>
              <a:buFontTx/>
              <a:buAutoNum type="arabicPeriod" startAt="4"/>
            </a:pPr>
            <a:r>
              <a:rPr lang="en-GB" altLang="fr-FR" sz="1600" dirty="0"/>
              <a:t>The process output measures </a:t>
            </a:r>
            <a:r>
              <a:rPr lang="en-GB" altLang="fr-FR" sz="1600" dirty="0" smtClean="0"/>
              <a:t>relating </a:t>
            </a:r>
            <a:r>
              <a:rPr lang="en-GB" altLang="fr-FR" sz="1600" dirty="0"/>
              <a:t>to that </a:t>
            </a:r>
            <a:r>
              <a:rPr lang="en-GB" altLang="fr-FR" sz="1600" dirty="0" smtClean="0"/>
              <a:t>particular CTQ</a:t>
            </a:r>
            <a:endParaRPr lang="en-GB" altLang="fr-FR" sz="1600" dirty="0"/>
          </a:p>
        </p:txBody>
      </p:sp>
      <p:sp>
        <p:nvSpPr>
          <p:cNvPr id="20" name="TextBox 19"/>
          <p:cNvSpPr txBox="1"/>
          <p:nvPr/>
        </p:nvSpPr>
        <p:spPr>
          <a:xfrm>
            <a:off x="6838950" y="2279650"/>
            <a:ext cx="1439863" cy="539750"/>
          </a:xfrm>
          <a:prstGeom prst="rect">
            <a:avLst/>
          </a:prstGeom>
          <a:solidFill>
            <a:srgbClr val="00A1DE"/>
          </a:solidFill>
        </p:spPr>
        <p:txBody>
          <a:bodyPr wrap="none" anchor="ctr"/>
          <a:lstStyle/>
          <a:p>
            <a:pPr algn="ctr">
              <a:defRPr/>
            </a:pPr>
            <a:r>
              <a:rPr lang="en-GB" sz="1400" b="1" dirty="0">
                <a:cs typeface="+mn-cs"/>
              </a:rPr>
              <a:t>AFFINITY </a:t>
            </a:r>
          </a:p>
          <a:p>
            <a:pPr algn="ctr">
              <a:defRPr/>
            </a:pPr>
            <a:r>
              <a:rPr lang="en-GB" sz="1400" b="1" dirty="0">
                <a:cs typeface="+mn-cs"/>
              </a:rPr>
              <a:t>DIAGRAM</a:t>
            </a:r>
          </a:p>
        </p:txBody>
      </p:sp>
      <p:sp>
        <p:nvSpPr>
          <p:cNvPr id="21" name="TextBox 20"/>
          <p:cNvSpPr txBox="1"/>
          <p:nvPr/>
        </p:nvSpPr>
        <p:spPr>
          <a:xfrm>
            <a:off x="6838950" y="3644900"/>
            <a:ext cx="1439863" cy="539750"/>
          </a:xfrm>
          <a:prstGeom prst="rect">
            <a:avLst/>
          </a:prstGeom>
          <a:solidFill>
            <a:srgbClr val="00A1DE"/>
          </a:solidFill>
        </p:spPr>
        <p:txBody>
          <a:bodyPr wrap="none" anchor="ctr"/>
          <a:lstStyle/>
          <a:p>
            <a:pPr algn="ctr">
              <a:defRPr/>
            </a:pPr>
            <a:r>
              <a:rPr lang="en-GB" sz="1400" b="1" dirty="0">
                <a:cs typeface="+mn-cs"/>
              </a:rPr>
              <a:t>TRANSLATION </a:t>
            </a:r>
          </a:p>
          <a:p>
            <a:pPr algn="ctr">
              <a:defRPr/>
            </a:pPr>
            <a:r>
              <a:rPr lang="en-GB" sz="1400" b="1" dirty="0">
                <a:cs typeface="+mn-cs"/>
              </a:rPr>
              <a:t>TABLE</a:t>
            </a:r>
          </a:p>
        </p:txBody>
      </p:sp>
      <p:sp>
        <p:nvSpPr>
          <p:cNvPr id="27" name="TextBox 26"/>
          <p:cNvSpPr txBox="1"/>
          <p:nvPr/>
        </p:nvSpPr>
        <p:spPr>
          <a:xfrm>
            <a:off x="6838950" y="4945063"/>
            <a:ext cx="1439863" cy="539750"/>
          </a:xfrm>
          <a:prstGeom prst="rect">
            <a:avLst/>
          </a:prstGeom>
          <a:solidFill>
            <a:srgbClr val="00A1DE"/>
          </a:solidFill>
        </p:spPr>
        <p:txBody>
          <a:bodyPr wrap="none" anchor="ctr"/>
          <a:lstStyle/>
          <a:p>
            <a:pPr algn="ctr">
              <a:defRPr/>
            </a:pPr>
            <a:r>
              <a:rPr lang="en-GB" sz="1400" b="1" dirty="0">
                <a:cs typeface="+mn-cs"/>
              </a:rPr>
              <a:t>L MATRIX</a:t>
            </a:r>
          </a:p>
        </p:txBody>
      </p:sp>
      <p:grpSp>
        <p:nvGrpSpPr>
          <p:cNvPr id="4" name="Group 3"/>
          <p:cNvGrpSpPr/>
          <p:nvPr/>
        </p:nvGrpSpPr>
        <p:grpSpPr>
          <a:xfrm>
            <a:off x="2497539" y="1449952"/>
            <a:ext cx="4431438" cy="7858142"/>
            <a:chOff x="2497539" y="1449952"/>
            <a:chExt cx="4431438" cy="7858142"/>
          </a:xfrm>
        </p:grpSpPr>
        <p:sp>
          <p:nvSpPr>
            <p:cNvPr id="88069" name="AutoShape 4"/>
            <p:cNvSpPr>
              <a:spLocks noChangeArrowheads="1"/>
            </p:cNvSpPr>
            <p:nvPr/>
          </p:nvSpPr>
          <p:spPr bwMode="auto">
            <a:xfrm>
              <a:off x="3059832" y="1449952"/>
              <a:ext cx="3330054" cy="703629"/>
            </a:xfrm>
            <a:prstGeom prst="cloudCallout">
              <a:avLst>
                <a:gd name="adj1" fmla="val 5847"/>
                <a:gd name="adj2" fmla="val 30921"/>
              </a:avLst>
            </a:prstGeom>
            <a:solidFill>
              <a:schemeClr val="accent1"/>
            </a:solidFill>
            <a:ln w="12700">
              <a:solidFill>
                <a:schemeClr val="tx1"/>
              </a:solidFill>
              <a:round/>
              <a:headEnd/>
              <a:tailEnd/>
            </a:ln>
          </p:spPr>
          <p:txBody>
            <a:bodyPr wrap="none" anchor="ctr"/>
            <a:lstStyle>
              <a:lvl1pPr eaLnBrk="0" hangingPunct="0">
                <a:lnSpc>
                  <a:spcPts val="2200"/>
                </a:lnSpc>
                <a:spcAft>
                  <a:spcPct val="25000"/>
                </a:spcAft>
                <a:defRPr sz="2000">
                  <a:solidFill>
                    <a:srgbClr val="000066"/>
                  </a:solidFill>
                  <a:latin typeface="Arial" pitchFamily="34" charset="0"/>
                </a:defRPr>
              </a:lvl1pPr>
              <a:lvl2pPr marL="742950" indent="-285750" eaLnBrk="0" hangingPunct="0">
                <a:lnSpc>
                  <a:spcPts val="2200"/>
                </a:lnSpc>
                <a:spcAft>
                  <a:spcPct val="25000"/>
                </a:spcAft>
                <a:buChar char="•"/>
                <a:defRPr sz="2000">
                  <a:solidFill>
                    <a:srgbClr val="000066"/>
                  </a:solidFill>
                  <a:latin typeface="Arial" pitchFamily="34" charset="0"/>
                </a:defRPr>
              </a:lvl2pPr>
              <a:lvl3pPr marL="1143000" indent="-228600" eaLnBrk="0" hangingPunct="0">
                <a:lnSpc>
                  <a:spcPts val="2000"/>
                </a:lnSpc>
                <a:spcAft>
                  <a:spcPct val="25000"/>
                </a:spcAft>
                <a:buChar char="–"/>
                <a:defRPr>
                  <a:solidFill>
                    <a:srgbClr val="000066"/>
                  </a:solidFill>
                  <a:latin typeface="Arial" pitchFamily="34" charset="0"/>
                </a:defRPr>
              </a:lvl3pPr>
              <a:lvl4pPr marL="1600200" indent="-228600" eaLnBrk="0" hangingPunct="0">
                <a:lnSpc>
                  <a:spcPts val="1800"/>
                </a:lnSpc>
                <a:spcAft>
                  <a:spcPct val="25000"/>
                </a:spcAft>
                <a:buChar char="•"/>
                <a:defRPr sz="1600">
                  <a:solidFill>
                    <a:srgbClr val="000066"/>
                  </a:solidFill>
                  <a:latin typeface="Arial" pitchFamily="34" charset="0"/>
                </a:defRPr>
              </a:lvl4pPr>
              <a:lvl5pPr marL="2057400" indent="-228600" eaLnBrk="0" hangingPunct="0">
                <a:spcAft>
                  <a:spcPct val="25000"/>
                </a:spcAft>
                <a:buChar char="–"/>
                <a:defRPr sz="1200">
                  <a:solidFill>
                    <a:srgbClr val="000066"/>
                  </a:solidFill>
                  <a:latin typeface="Arial" pitchFamily="34" charset="0"/>
                </a:defRPr>
              </a:lvl5pPr>
              <a:lvl6pPr marL="2514600" indent="-228600" eaLnBrk="0" fontAlgn="base" hangingPunct="0">
                <a:spcBef>
                  <a:spcPct val="0"/>
                </a:spcBef>
                <a:spcAft>
                  <a:spcPct val="25000"/>
                </a:spcAft>
                <a:buChar char="–"/>
                <a:defRPr sz="1200">
                  <a:solidFill>
                    <a:srgbClr val="000066"/>
                  </a:solidFill>
                  <a:latin typeface="Arial" pitchFamily="34" charset="0"/>
                </a:defRPr>
              </a:lvl6pPr>
              <a:lvl7pPr marL="2971800" indent="-228600" eaLnBrk="0" fontAlgn="base" hangingPunct="0">
                <a:spcBef>
                  <a:spcPct val="0"/>
                </a:spcBef>
                <a:spcAft>
                  <a:spcPct val="25000"/>
                </a:spcAft>
                <a:buChar char="–"/>
                <a:defRPr sz="1200">
                  <a:solidFill>
                    <a:srgbClr val="000066"/>
                  </a:solidFill>
                  <a:latin typeface="Arial" pitchFamily="34" charset="0"/>
                </a:defRPr>
              </a:lvl7pPr>
              <a:lvl8pPr marL="3429000" indent="-228600" eaLnBrk="0" fontAlgn="base" hangingPunct="0">
                <a:spcBef>
                  <a:spcPct val="0"/>
                </a:spcBef>
                <a:spcAft>
                  <a:spcPct val="25000"/>
                </a:spcAft>
                <a:buChar char="–"/>
                <a:defRPr sz="1200">
                  <a:solidFill>
                    <a:srgbClr val="000066"/>
                  </a:solidFill>
                  <a:latin typeface="Arial" pitchFamily="34" charset="0"/>
                </a:defRPr>
              </a:lvl8pPr>
              <a:lvl9pPr marL="3886200" indent="-228600" eaLnBrk="0" fontAlgn="base" hangingPunct="0">
                <a:spcBef>
                  <a:spcPct val="0"/>
                </a:spcBef>
                <a:spcAft>
                  <a:spcPct val="25000"/>
                </a:spcAft>
                <a:buChar char="–"/>
                <a:defRPr sz="1200">
                  <a:solidFill>
                    <a:srgbClr val="000066"/>
                  </a:solidFill>
                  <a:latin typeface="Arial" pitchFamily="34" charset="0"/>
                </a:defRPr>
              </a:lvl9pPr>
            </a:lstStyle>
            <a:p>
              <a:pPr algn="ctr" eaLnBrk="1" hangingPunct="1">
                <a:lnSpc>
                  <a:spcPct val="100000"/>
                </a:lnSpc>
                <a:spcAft>
                  <a:spcPct val="0"/>
                </a:spcAft>
              </a:pPr>
              <a:r>
                <a:rPr lang="en-GB" altLang="fr-FR" sz="1400" dirty="0">
                  <a:solidFill>
                    <a:srgbClr val="FFFFFF"/>
                  </a:solidFill>
                </a:rPr>
                <a:t>Voice of Customer</a:t>
              </a:r>
            </a:p>
          </p:txBody>
        </p:sp>
        <p:sp>
          <p:nvSpPr>
            <p:cNvPr id="88071" name="AutoShape 7"/>
            <p:cNvSpPr>
              <a:spLocks noChangeArrowheads="1"/>
            </p:cNvSpPr>
            <p:nvPr/>
          </p:nvSpPr>
          <p:spPr bwMode="auto">
            <a:xfrm>
              <a:off x="3563888" y="2819400"/>
              <a:ext cx="2302074" cy="569913"/>
            </a:xfrm>
            <a:prstGeom prst="wedgeEllipseCallout">
              <a:avLst>
                <a:gd name="adj1" fmla="val -28306"/>
                <a:gd name="adj2" fmla="val 42296"/>
              </a:avLst>
            </a:prstGeom>
            <a:solidFill>
              <a:schemeClr val="accent1"/>
            </a:solidFill>
            <a:ln w="12700">
              <a:solidFill>
                <a:schemeClr val="tx1"/>
              </a:solidFill>
              <a:miter lim="800000"/>
              <a:headEnd/>
              <a:tailEnd/>
            </a:ln>
          </p:spPr>
          <p:txBody>
            <a:bodyPr wrap="none" anchor="ctr"/>
            <a:lstStyle>
              <a:lvl1pPr eaLnBrk="0" hangingPunct="0">
                <a:lnSpc>
                  <a:spcPts val="2200"/>
                </a:lnSpc>
                <a:spcAft>
                  <a:spcPct val="25000"/>
                </a:spcAft>
                <a:defRPr sz="2000">
                  <a:solidFill>
                    <a:srgbClr val="000066"/>
                  </a:solidFill>
                  <a:latin typeface="Arial" pitchFamily="34" charset="0"/>
                </a:defRPr>
              </a:lvl1pPr>
              <a:lvl2pPr marL="742950" indent="-285750" eaLnBrk="0" hangingPunct="0">
                <a:lnSpc>
                  <a:spcPts val="2200"/>
                </a:lnSpc>
                <a:spcAft>
                  <a:spcPct val="25000"/>
                </a:spcAft>
                <a:buChar char="•"/>
                <a:defRPr sz="2000">
                  <a:solidFill>
                    <a:srgbClr val="000066"/>
                  </a:solidFill>
                  <a:latin typeface="Arial" pitchFamily="34" charset="0"/>
                </a:defRPr>
              </a:lvl2pPr>
              <a:lvl3pPr marL="1143000" indent="-228600" eaLnBrk="0" hangingPunct="0">
                <a:lnSpc>
                  <a:spcPts val="2000"/>
                </a:lnSpc>
                <a:spcAft>
                  <a:spcPct val="25000"/>
                </a:spcAft>
                <a:buChar char="–"/>
                <a:defRPr>
                  <a:solidFill>
                    <a:srgbClr val="000066"/>
                  </a:solidFill>
                  <a:latin typeface="Arial" pitchFamily="34" charset="0"/>
                </a:defRPr>
              </a:lvl3pPr>
              <a:lvl4pPr marL="1600200" indent="-228600" eaLnBrk="0" hangingPunct="0">
                <a:lnSpc>
                  <a:spcPts val="1800"/>
                </a:lnSpc>
                <a:spcAft>
                  <a:spcPct val="25000"/>
                </a:spcAft>
                <a:buChar char="•"/>
                <a:defRPr sz="1600">
                  <a:solidFill>
                    <a:srgbClr val="000066"/>
                  </a:solidFill>
                  <a:latin typeface="Arial" pitchFamily="34" charset="0"/>
                </a:defRPr>
              </a:lvl4pPr>
              <a:lvl5pPr marL="2057400" indent="-228600" eaLnBrk="0" hangingPunct="0">
                <a:spcAft>
                  <a:spcPct val="25000"/>
                </a:spcAft>
                <a:buChar char="–"/>
                <a:defRPr sz="1200">
                  <a:solidFill>
                    <a:srgbClr val="000066"/>
                  </a:solidFill>
                  <a:latin typeface="Arial" pitchFamily="34" charset="0"/>
                </a:defRPr>
              </a:lvl5pPr>
              <a:lvl6pPr marL="2514600" indent="-228600" eaLnBrk="0" fontAlgn="base" hangingPunct="0">
                <a:spcBef>
                  <a:spcPct val="0"/>
                </a:spcBef>
                <a:spcAft>
                  <a:spcPct val="25000"/>
                </a:spcAft>
                <a:buChar char="–"/>
                <a:defRPr sz="1200">
                  <a:solidFill>
                    <a:srgbClr val="000066"/>
                  </a:solidFill>
                  <a:latin typeface="Arial" pitchFamily="34" charset="0"/>
                </a:defRPr>
              </a:lvl6pPr>
              <a:lvl7pPr marL="2971800" indent="-228600" eaLnBrk="0" fontAlgn="base" hangingPunct="0">
                <a:spcBef>
                  <a:spcPct val="0"/>
                </a:spcBef>
                <a:spcAft>
                  <a:spcPct val="25000"/>
                </a:spcAft>
                <a:buChar char="–"/>
                <a:defRPr sz="1200">
                  <a:solidFill>
                    <a:srgbClr val="000066"/>
                  </a:solidFill>
                  <a:latin typeface="Arial" pitchFamily="34" charset="0"/>
                </a:defRPr>
              </a:lvl7pPr>
              <a:lvl8pPr marL="3429000" indent="-228600" eaLnBrk="0" fontAlgn="base" hangingPunct="0">
                <a:spcBef>
                  <a:spcPct val="0"/>
                </a:spcBef>
                <a:spcAft>
                  <a:spcPct val="25000"/>
                </a:spcAft>
                <a:buChar char="–"/>
                <a:defRPr sz="1200">
                  <a:solidFill>
                    <a:srgbClr val="000066"/>
                  </a:solidFill>
                  <a:latin typeface="Arial" pitchFamily="34" charset="0"/>
                </a:defRPr>
              </a:lvl8pPr>
              <a:lvl9pPr marL="3886200" indent="-228600" eaLnBrk="0" fontAlgn="base" hangingPunct="0">
                <a:spcBef>
                  <a:spcPct val="0"/>
                </a:spcBef>
                <a:spcAft>
                  <a:spcPct val="25000"/>
                </a:spcAft>
                <a:buChar char="–"/>
                <a:defRPr sz="1200">
                  <a:solidFill>
                    <a:srgbClr val="000066"/>
                  </a:solidFill>
                  <a:latin typeface="Arial" pitchFamily="34" charset="0"/>
                </a:defRPr>
              </a:lvl9pPr>
            </a:lstStyle>
            <a:p>
              <a:pPr algn="ctr" eaLnBrk="1" hangingPunct="1">
                <a:lnSpc>
                  <a:spcPct val="100000"/>
                </a:lnSpc>
                <a:spcAft>
                  <a:spcPct val="0"/>
                </a:spcAft>
              </a:pPr>
              <a:r>
                <a:rPr lang="en-GB" altLang="fr-FR" sz="1400">
                  <a:solidFill>
                    <a:srgbClr val="FFFFFF"/>
                  </a:solidFill>
                </a:rPr>
                <a:t>Customer needs</a:t>
              </a:r>
            </a:p>
            <a:p>
              <a:pPr algn="ctr" eaLnBrk="1" hangingPunct="1">
                <a:lnSpc>
                  <a:spcPct val="100000"/>
                </a:lnSpc>
                <a:spcAft>
                  <a:spcPct val="0"/>
                </a:spcAft>
              </a:pPr>
              <a:r>
                <a:rPr lang="en-GB" altLang="fr-FR" sz="1400">
                  <a:solidFill>
                    <a:srgbClr val="FFFFFF"/>
                  </a:solidFill>
                </a:rPr>
                <a:t>/ Issues</a:t>
              </a:r>
            </a:p>
          </p:txBody>
        </p:sp>
        <p:grpSp>
          <p:nvGrpSpPr>
            <p:cNvPr id="2" name="Group 11"/>
            <p:cNvGrpSpPr>
              <a:grpSpLocks/>
            </p:cNvGrpSpPr>
            <p:nvPr/>
          </p:nvGrpSpPr>
          <p:grpSpPr bwMode="auto">
            <a:xfrm>
              <a:off x="3691640" y="4297265"/>
              <a:ext cx="2047774" cy="427669"/>
              <a:chOff x="1961" y="2640"/>
              <a:chExt cx="1536" cy="480"/>
            </a:xfrm>
            <a:solidFill>
              <a:schemeClr val="accent1"/>
            </a:solidFill>
          </p:grpSpPr>
          <p:sp>
            <p:nvSpPr>
              <p:cNvPr id="17" name="Oval 12"/>
              <p:cNvSpPr>
                <a:spLocks noChangeArrowheads="1"/>
              </p:cNvSpPr>
              <p:nvPr/>
            </p:nvSpPr>
            <p:spPr bwMode="auto">
              <a:xfrm>
                <a:off x="1961" y="2640"/>
                <a:ext cx="1536" cy="480"/>
              </a:xfrm>
              <a:prstGeom prst="ellipse">
                <a:avLst/>
              </a:prstGeom>
              <a:grpFill/>
              <a:ln w="12700">
                <a:solidFill>
                  <a:schemeClr val="tx1"/>
                </a:solidFill>
                <a:round/>
                <a:headEnd/>
                <a:tailEnd/>
              </a:ln>
            </p:spPr>
            <p:txBody>
              <a:bodyPr wrap="none" anchor="ctr"/>
              <a:lstStyle/>
              <a:p>
                <a:pPr>
                  <a:defRPr/>
                </a:pPr>
                <a:endParaRPr lang="en-US" sz="1400" dirty="0">
                  <a:solidFill>
                    <a:srgbClr val="000066"/>
                  </a:solidFill>
                  <a:latin typeface="Arial"/>
                  <a:cs typeface="+mn-cs"/>
                </a:endParaRPr>
              </a:p>
            </p:txBody>
          </p:sp>
          <p:sp>
            <p:nvSpPr>
              <p:cNvPr id="18" name="Text Box 13"/>
              <p:cNvSpPr txBox="1">
                <a:spLocks noChangeArrowheads="1"/>
              </p:cNvSpPr>
              <p:nvPr/>
            </p:nvSpPr>
            <p:spPr bwMode="auto">
              <a:xfrm>
                <a:off x="2491" y="2708"/>
                <a:ext cx="490" cy="345"/>
              </a:xfrm>
              <a:prstGeom prst="rect">
                <a:avLst/>
              </a:prstGeom>
              <a:grpFill/>
              <a:ln w="12700">
                <a:noFill/>
                <a:miter lim="800000"/>
                <a:headEnd/>
                <a:tailEnd/>
              </a:ln>
            </p:spPr>
            <p:txBody>
              <a:bodyPr wrap="none" anchor="ctr">
                <a:spAutoFit/>
              </a:bodyPr>
              <a:lstStyle/>
              <a:p>
                <a:pPr algn="ctr">
                  <a:spcBef>
                    <a:spcPct val="50000"/>
                  </a:spcBef>
                  <a:defRPr/>
                </a:pPr>
                <a:r>
                  <a:rPr lang="en-GB" sz="1400" dirty="0">
                    <a:solidFill>
                      <a:srgbClr val="FFFFFF"/>
                    </a:solidFill>
                    <a:latin typeface="Arial"/>
                    <a:cs typeface="+mn-cs"/>
                  </a:rPr>
                  <a:t>CTQs</a:t>
                </a:r>
              </a:p>
            </p:txBody>
          </p:sp>
        </p:grpSp>
        <p:sp>
          <p:nvSpPr>
            <p:cNvPr id="88075" name="Text Box 19"/>
            <p:cNvSpPr txBox="1">
              <a:spLocks noChangeArrowheads="1"/>
            </p:cNvSpPr>
            <p:nvPr/>
          </p:nvSpPr>
          <p:spPr bwMode="auto">
            <a:xfrm>
              <a:off x="3725177" y="5614988"/>
              <a:ext cx="1999365" cy="522287"/>
            </a:xfrm>
            <a:prstGeom prst="rect">
              <a:avLst/>
            </a:prstGeom>
            <a:solidFill>
              <a:schemeClr val="accent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square" anchor="ctr">
              <a:spAutoFit/>
            </a:bodyPr>
            <a:lstStyle>
              <a:lvl1pPr eaLnBrk="0" hangingPunct="0">
                <a:lnSpc>
                  <a:spcPts val="2200"/>
                </a:lnSpc>
                <a:spcAft>
                  <a:spcPct val="25000"/>
                </a:spcAft>
                <a:defRPr sz="2000">
                  <a:solidFill>
                    <a:srgbClr val="000066"/>
                  </a:solidFill>
                  <a:latin typeface="Arial" pitchFamily="34" charset="0"/>
                </a:defRPr>
              </a:lvl1pPr>
              <a:lvl2pPr marL="742950" indent="-285750" eaLnBrk="0" hangingPunct="0">
                <a:lnSpc>
                  <a:spcPts val="2200"/>
                </a:lnSpc>
                <a:spcAft>
                  <a:spcPct val="25000"/>
                </a:spcAft>
                <a:buChar char="•"/>
                <a:defRPr sz="2000">
                  <a:solidFill>
                    <a:srgbClr val="000066"/>
                  </a:solidFill>
                  <a:latin typeface="Arial" pitchFamily="34" charset="0"/>
                </a:defRPr>
              </a:lvl2pPr>
              <a:lvl3pPr marL="1143000" indent="-228600" eaLnBrk="0" hangingPunct="0">
                <a:lnSpc>
                  <a:spcPts val="2000"/>
                </a:lnSpc>
                <a:spcAft>
                  <a:spcPct val="25000"/>
                </a:spcAft>
                <a:buChar char="–"/>
                <a:defRPr>
                  <a:solidFill>
                    <a:srgbClr val="000066"/>
                  </a:solidFill>
                  <a:latin typeface="Arial" pitchFamily="34" charset="0"/>
                </a:defRPr>
              </a:lvl3pPr>
              <a:lvl4pPr marL="1600200" indent="-228600" eaLnBrk="0" hangingPunct="0">
                <a:lnSpc>
                  <a:spcPts val="1800"/>
                </a:lnSpc>
                <a:spcAft>
                  <a:spcPct val="25000"/>
                </a:spcAft>
                <a:buChar char="•"/>
                <a:defRPr sz="1600">
                  <a:solidFill>
                    <a:srgbClr val="000066"/>
                  </a:solidFill>
                  <a:latin typeface="Arial" pitchFamily="34" charset="0"/>
                </a:defRPr>
              </a:lvl4pPr>
              <a:lvl5pPr marL="2057400" indent="-228600" eaLnBrk="0" hangingPunct="0">
                <a:spcAft>
                  <a:spcPct val="25000"/>
                </a:spcAft>
                <a:buChar char="–"/>
                <a:defRPr sz="1200">
                  <a:solidFill>
                    <a:srgbClr val="000066"/>
                  </a:solidFill>
                  <a:latin typeface="Arial" pitchFamily="34" charset="0"/>
                </a:defRPr>
              </a:lvl5pPr>
              <a:lvl6pPr marL="2514600" indent="-228600" eaLnBrk="0" fontAlgn="base" hangingPunct="0">
                <a:spcBef>
                  <a:spcPct val="0"/>
                </a:spcBef>
                <a:spcAft>
                  <a:spcPct val="25000"/>
                </a:spcAft>
                <a:buChar char="–"/>
                <a:defRPr sz="1200">
                  <a:solidFill>
                    <a:srgbClr val="000066"/>
                  </a:solidFill>
                  <a:latin typeface="Arial" pitchFamily="34" charset="0"/>
                </a:defRPr>
              </a:lvl6pPr>
              <a:lvl7pPr marL="2971800" indent="-228600" eaLnBrk="0" fontAlgn="base" hangingPunct="0">
                <a:spcBef>
                  <a:spcPct val="0"/>
                </a:spcBef>
                <a:spcAft>
                  <a:spcPct val="25000"/>
                </a:spcAft>
                <a:buChar char="–"/>
                <a:defRPr sz="1200">
                  <a:solidFill>
                    <a:srgbClr val="000066"/>
                  </a:solidFill>
                  <a:latin typeface="Arial" pitchFamily="34" charset="0"/>
                </a:defRPr>
              </a:lvl7pPr>
              <a:lvl8pPr marL="3429000" indent="-228600" eaLnBrk="0" fontAlgn="base" hangingPunct="0">
                <a:spcBef>
                  <a:spcPct val="0"/>
                </a:spcBef>
                <a:spcAft>
                  <a:spcPct val="25000"/>
                </a:spcAft>
                <a:buChar char="–"/>
                <a:defRPr sz="1200">
                  <a:solidFill>
                    <a:srgbClr val="000066"/>
                  </a:solidFill>
                  <a:latin typeface="Arial" pitchFamily="34" charset="0"/>
                </a:defRPr>
              </a:lvl8pPr>
              <a:lvl9pPr marL="3886200" indent="-228600" eaLnBrk="0" fontAlgn="base" hangingPunct="0">
                <a:spcBef>
                  <a:spcPct val="0"/>
                </a:spcBef>
                <a:spcAft>
                  <a:spcPct val="25000"/>
                </a:spcAft>
                <a:buChar char="–"/>
                <a:defRPr sz="1200">
                  <a:solidFill>
                    <a:srgbClr val="000066"/>
                  </a:solidFill>
                  <a:latin typeface="Arial" pitchFamily="34" charset="0"/>
                </a:defRPr>
              </a:lvl9pPr>
            </a:lstStyle>
            <a:p>
              <a:pPr algn="ctr" eaLnBrk="1" hangingPunct="1">
                <a:lnSpc>
                  <a:spcPct val="100000"/>
                </a:lnSpc>
                <a:spcBef>
                  <a:spcPct val="50000"/>
                </a:spcBef>
                <a:spcAft>
                  <a:spcPct val="0"/>
                </a:spcAft>
              </a:pPr>
              <a:r>
                <a:rPr lang="en-GB" altLang="fr-FR" sz="1400">
                  <a:solidFill>
                    <a:srgbClr val="FFFFFF"/>
                  </a:solidFill>
                </a:rPr>
                <a:t>Key Process  measures</a:t>
              </a:r>
            </a:p>
          </p:txBody>
        </p:sp>
        <p:sp>
          <p:nvSpPr>
            <p:cNvPr id="88077" name="Down Arrow 23"/>
            <p:cNvSpPr>
              <a:spLocks noChangeArrowheads="1"/>
            </p:cNvSpPr>
            <p:nvPr/>
          </p:nvSpPr>
          <p:spPr bwMode="auto">
            <a:xfrm>
              <a:off x="4296234" y="2335213"/>
              <a:ext cx="857250" cy="428625"/>
            </a:xfrm>
            <a:prstGeom prst="downArrow">
              <a:avLst>
                <a:gd name="adj1" fmla="val 50000"/>
                <a:gd name="adj2" fmla="val 50000"/>
              </a:avLst>
            </a:prstGeom>
            <a:solidFill>
              <a:srgbClr val="00A1DE"/>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eaLnBrk="0" hangingPunct="0">
                <a:lnSpc>
                  <a:spcPts val="2200"/>
                </a:lnSpc>
                <a:spcAft>
                  <a:spcPct val="25000"/>
                </a:spcAft>
                <a:defRPr sz="2000">
                  <a:solidFill>
                    <a:srgbClr val="000066"/>
                  </a:solidFill>
                  <a:latin typeface="Arial" pitchFamily="34" charset="0"/>
                </a:defRPr>
              </a:lvl1pPr>
              <a:lvl2pPr marL="742950" indent="-285750" eaLnBrk="0" hangingPunct="0">
                <a:lnSpc>
                  <a:spcPts val="2200"/>
                </a:lnSpc>
                <a:spcAft>
                  <a:spcPct val="25000"/>
                </a:spcAft>
                <a:buChar char="•"/>
                <a:defRPr sz="2000">
                  <a:solidFill>
                    <a:srgbClr val="000066"/>
                  </a:solidFill>
                  <a:latin typeface="Arial" pitchFamily="34" charset="0"/>
                </a:defRPr>
              </a:lvl2pPr>
              <a:lvl3pPr marL="1143000" indent="-228600" eaLnBrk="0" hangingPunct="0">
                <a:lnSpc>
                  <a:spcPts val="2000"/>
                </a:lnSpc>
                <a:spcAft>
                  <a:spcPct val="25000"/>
                </a:spcAft>
                <a:buChar char="–"/>
                <a:defRPr>
                  <a:solidFill>
                    <a:srgbClr val="000066"/>
                  </a:solidFill>
                  <a:latin typeface="Arial" pitchFamily="34" charset="0"/>
                </a:defRPr>
              </a:lvl3pPr>
              <a:lvl4pPr marL="1600200" indent="-228600" eaLnBrk="0" hangingPunct="0">
                <a:lnSpc>
                  <a:spcPts val="1800"/>
                </a:lnSpc>
                <a:spcAft>
                  <a:spcPct val="25000"/>
                </a:spcAft>
                <a:buChar char="•"/>
                <a:defRPr sz="1600">
                  <a:solidFill>
                    <a:srgbClr val="000066"/>
                  </a:solidFill>
                  <a:latin typeface="Arial" pitchFamily="34" charset="0"/>
                </a:defRPr>
              </a:lvl4pPr>
              <a:lvl5pPr marL="2057400" indent="-228600" eaLnBrk="0" hangingPunct="0">
                <a:spcAft>
                  <a:spcPct val="25000"/>
                </a:spcAft>
                <a:buChar char="–"/>
                <a:defRPr sz="1200">
                  <a:solidFill>
                    <a:srgbClr val="000066"/>
                  </a:solidFill>
                  <a:latin typeface="Arial" pitchFamily="34" charset="0"/>
                </a:defRPr>
              </a:lvl5pPr>
              <a:lvl6pPr marL="2514600" indent="-228600" eaLnBrk="0" fontAlgn="base" hangingPunct="0">
                <a:spcBef>
                  <a:spcPct val="0"/>
                </a:spcBef>
                <a:spcAft>
                  <a:spcPct val="25000"/>
                </a:spcAft>
                <a:buChar char="–"/>
                <a:defRPr sz="1200">
                  <a:solidFill>
                    <a:srgbClr val="000066"/>
                  </a:solidFill>
                  <a:latin typeface="Arial" pitchFamily="34" charset="0"/>
                </a:defRPr>
              </a:lvl6pPr>
              <a:lvl7pPr marL="2971800" indent="-228600" eaLnBrk="0" fontAlgn="base" hangingPunct="0">
                <a:spcBef>
                  <a:spcPct val="0"/>
                </a:spcBef>
                <a:spcAft>
                  <a:spcPct val="25000"/>
                </a:spcAft>
                <a:buChar char="–"/>
                <a:defRPr sz="1200">
                  <a:solidFill>
                    <a:srgbClr val="000066"/>
                  </a:solidFill>
                  <a:latin typeface="Arial" pitchFamily="34" charset="0"/>
                </a:defRPr>
              </a:lvl7pPr>
              <a:lvl8pPr marL="3429000" indent="-228600" eaLnBrk="0" fontAlgn="base" hangingPunct="0">
                <a:spcBef>
                  <a:spcPct val="0"/>
                </a:spcBef>
                <a:spcAft>
                  <a:spcPct val="25000"/>
                </a:spcAft>
                <a:buChar char="–"/>
                <a:defRPr sz="1200">
                  <a:solidFill>
                    <a:srgbClr val="000066"/>
                  </a:solidFill>
                  <a:latin typeface="Arial" pitchFamily="34" charset="0"/>
                </a:defRPr>
              </a:lvl8pPr>
              <a:lvl9pPr marL="3886200" indent="-228600" eaLnBrk="0" fontAlgn="base" hangingPunct="0">
                <a:spcBef>
                  <a:spcPct val="0"/>
                </a:spcBef>
                <a:spcAft>
                  <a:spcPct val="25000"/>
                </a:spcAft>
                <a:buChar char="–"/>
                <a:defRPr sz="1200">
                  <a:solidFill>
                    <a:srgbClr val="000066"/>
                  </a:solidFill>
                  <a:latin typeface="Arial" pitchFamily="34" charset="0"/>
                </a:defRPr>
              </a:lvl9pPr>
            </a:lstStyle>
            <a:p>
              <a:pPr eaLnBrk="1" hangingPunct="1">
                <a:lnSpc>
                  <a:spcPct val="100000"/>
                </a:lnSpc>
                <a:spcAft>
                  <a:spcPct val="0"/>
                </a:spcAft>
              </a:pPr>
              <a:endParaRPr lang="en-US" altLang="fr-FR" sz="1600"/>
            </a:p>
          </p:txBody>
        </p:sp>
        <p:sp>
          <p:nvSpPr>
            <p:cNvPr id="88078" name="Down Arrow 24"/>
            <p:cNvSpPr>
              <a:spLocks noChangeArrowheads="1"/>
            </p:cNvSpPr>
            <p:nvPr/>
          </p:nvSpPr>
          <p:spPr bwMode="auto">
            <a:xfrm>
              <a:off x="4296234" y="5000625"/>
              <a:ext cx="857250" cy="428625"/>
            </a:xfrm>
            <a:prstGeom prst="downArrow">
              <a:avLst>
                <a:gd name="adj1" fmla="val 50000"/>
                <a:gd name="adj2" fmla="val 50000"/>
              </a:avLst>
            </a:prstGeom>
            <a:solidFill>
              <a:srgbClr val="00A1DE"/>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eaLnBrk="0" hangingPunct="0">
                <a:lnSpc>
                  <a:spcPts val="2200"/>
                </a:lnSpc>
                <a:spcAft>
                  <a:spcPct val="25000"/>
                </a:spcAft>
                <a:defRPr sz="2000">
                  <a:solidFill>
                    <a:srgbClr val="000066"/>
                  </a:solidFill>
                  <a:latin typeface="Arial" pitchFamily="34" charset="0"/>
                </a:defRPr>
              </a:lvl1pPr>
              <a:lvl2pPr marL="742950" indent="-285750" eaLnBrk="0" hangingPunct="0">
                <a:lnSpc>
                  <a:spcPts val="2200"/>
                </a:lnSpc>
                <a:spcAft>
                  <a:spcPct val="25000"/>
                </a:spcAft>
                <a:buChar char="•"/>
                <a:defRPr sz="2000">
                  <a:solidFill>
                    <a:srgbClr val="000066"/>
                  </a:solidFill>
                  <a:latin typeface="Arial" pitchFamily="34" charset="0"/>
                </a:defRPr>
              </a:lvl2pPr>
              <a:lvl3pPr marL="1143000" indent="-228600" eaLnBrk="0" hangingPunct="0">
                <a:lnSpc>
                  <a:spcPts val="2000"/>
                </a:lnSpc>
                <a:spcAft>
                  <a:spcPct val="25000"/>
                </a:spcAft>
                <a:buChar char="–"/>
                <a:defRPr>
                  <a:solidFill>
                    <a:srgbClr val="000066"/>
                  </a:solidFill>
                  <a:latin typeface="Arial" pitchFamily="34" charset="0"/>
                </a:defRPr>
              </a:lvl3pPr>
              <a:lvl4pPr marL="1600200" indent="-228600" eaLnBrk="0" hangingPunct="0">
                <a:lnSpc>
                  <a:spcPts val="1800"/>
                </a:lnSpc>
                <a:spcAft>
                  <a:spcPct val="25000"/>
                </a:spcAft>
                <a:buChar char="•"/>
                <a:defRPr sz="1600">
                  <a:solidFill>
                    <a:srgbClr val="000066"/>
                  </a:solidFill>
                  <a:latin typeface="Arial" pitchFamily="34" charset="0"/>
                </a:defRPr>
              </a:lvl4pPr>
              <a:lvl5pPr marL="2057400" indent="-228600" eaLnBrk="0" hangingPunct="0">
                <a:spcAft>
                  <a:spcPct val="25000"/>
                </a:spcAft>
                <a:buChar char="–"/>
                <a:defRPr sz="1200">
                  <a:solidFill>
                    <a:srgbClr val="000066"/>
                  </a:solidFill>
                  <a:latin typeface="Arial" pitchFamily="34" charset="0"/>
                </a:defRPr>
              </a:lvl5pPr>
              <a:lvl6pPr marL="2514600" indent="-228600" eaLnBrk="0" fontAlgn="base" hangingPunct="0">
                <a:spcBef>
                  <a:spcPct val="0"/>
                </a:spcBef>
                <a:spcAft>
                  <a:spcPct val="25000"/>
                </a:spcAft>
                <a:buChar char="–"/>
                <a:defRPr sz="1200">
                  <a:solidFill>
                    <a:srgbClr val="000066"/>
                  </a:solidFill>
                  <a:latin typeface="Arial" pitchFamily="34" charset="0"/>
                </a:defRPr>
              </a:lvl6pPr>
              <a:lvl7pPr marL="2971800" indent="-228600" eaLnBrk="0" fontAlgn="base" hangingPunct="0">
                <a:spcBef>
                  <a:spcPct val="0"/>
                </a:spcBef>
                <a:spcAft>
                  <a:spcPct val="25000"/>
                </a:spcAft>
                <a:buChar char="–"/>
                <a:defRPr sz="1200">
                  <a:solidFill>
                    <a:srgbClr val="000066"/>
                  </a:solidFill>
                  <a:latin typeface="Arial" pitchFamily="34" charset="0"/>
                </a:defRPr>
              </a:lvl7pPr>
              <a:lvl8pPr marL="3429000" indent="-228600" eaLnBrk="0" fontAlgn="base" hangingPunct="0">
                <a:spcBef>
                  <a:spcPct val="0"/>
                </a:spcBef>
                <a:spcAft>
                  <a:spcPct val="25000"/>
                </a:spcAft>
                <a:buChar char="–"/>
                <a:defRPr sz="1200">
                  <a:solidFill>
                    <a:srgbClr val="000066"/>
                  </a:solidFill>
                  <a:latin typeface="Arial" pitchFamily="34" charset="0"/>
                </a:defRPr>
              </a:lvl8pPr>
              <a:lvl9pPr marL="3886200" indent="-228600" eaLnBrk="0" fontAlgn="base" hangingPunct="0">
                <a:spcBef>
                  <a:spcPct val="0"/>
                </a:spcBef>
                <a:spcAft>
                  <a:spcPct val="25000"/>
                </a:spcAft>
                <a:buChar char="–"/>
                <a:defRPr sz="1200">
                  <a:solidFill>
                    <a:srgbClr val="000066"/>
                  </a:solidFill>
                  <a:latin typeface="Arial" pitchFamily="34" charset="0"/>
                </a:defRPr>
              </a:lvl9pPr>
            </a:lstStyle>
            <a:p>
              <a:pPr eaLnBrk="1" hangingPunct="1">
                <a:lnSpc>
                  <a:spcPct val="100000"/>
                </a:lnSpc>
                <a:spcAft>
                  <a:spcPct val="0"/>
                </a:spcAft>
              </a:pPr>
              <a:endParaRPr lang="en-US" altLang="fr-FR" sz="1600"/>
            </a:p>
          </p:txBody>
        </p:sp>
        <p:sp>
          <p:nvSpPr>
            <p:cNvPr id="88079" name="Down Arrow 25"/>
            <p:cNvSpPr>
              <a:spLocks noChangeArrowheads="1"/>
            </p:cNvSpPr>
            <p:nvPr/>
          </p:nvSpPr>
          <p:spPr bwMode="auto">
            <a:xfrm>
              <a:off x="4296234" y="3700463"/>
              <a:ext cx="857250" cy="430212"/>
            </a:xfrm>
            <a:prstGeom prst="downArrow">
              <a:avLst>
                <a:gd name="adj1" fmla="val 50000"/>
                <a:gd name="adj2" fmla="val 50000"/>
              </a:avLst>
            </a:prstGeom>
            <a:solidFill>
              <a:srgbClr val="00A1DE"/>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eaLnBrk="0" hangingPunct="0">
                <a:lnSpc>
                  <a:spcPts val="2200"/>
                </a:lnSpc>
                <a:spcAft>
                  <a:spcPct val="25000"/>
                </a:spcAft>
                <a:defRPr sz="2000">
                  <a:solidFill>
                    <a:srgbClr val="000066"/>
                  </a:solidFill>
                  <a:latin typeface="Arial" pitchFamily="34" charset="0"/>
                </a:defRPr>
              </a:lvl1pPr>
              <a:lvl2pPr marL="742950" indent="-285750" eaLnBrk="0" hangingPunct="0">
                <a:lnSpc>
                  <a:spcPts val="2200"/>
                </a:lnSpc>
                <a:spcAft>
                  <a:spcPct val="25000"/>
                </a:spcAft>
                <a:buChar char="•"/>
                <a:defRPr sz="2000">
                  <a:solidFill>
                    <a:srgbClr val="000066"/>
                  </a:solidFill>
                  <a:latin typeface="Arial" pitchFamily="34" charset="0"/>
                </a:defRPr>
              </a:lvl2pPr>
              <a:lvl3pPr marL="1143000" indent="-228600" eaLnBrk="0" hangingPunct="0">
                <a:lnSpc>
                  <a:spcPts val="2000"/>
                </a:lnSpc>
                <a:spcAft>
                  <a:spcPct val="25000"/>
                </a:spcAft>
                <a:buChar char="–"/>
                <a:defRPr>
                  <a:solidFill>
                    <a:srgbClr val="000066"/>
                  </a:solidFill>
                  <a:latin typeface="Arial" pitchFamily="34" charset="0"/>
                </a:defRPr>
              </a:lvl3pPr>
              <a:lvl4pPr marL="1600200" indent="-228600" eaLnBrk="0" hangingPunct="0">
                <a:lnSpc>
                  <a:spcPts val="1800"/>
                </a:lnSpc>
                <a:spcAft>
                  <a:spcPct val="25000"/>
                </a:spcAft>
                <a:buChar char="•"/>
                <a:defRPr sz="1600">
                  <a:solidFill>
                    <a:srgbClr val="000066"/>
                  </a:solidFill>
                  <a:latin typeface="Arial" pitchFamily="34" charset="0"/>
                </a:defRPr>
              </a:lvl4pPr>
              <a:lvl5pPr marL="2057400" indent="-228600" eaLnBrk="0" hangingPunct="0">
                <a:spcAft>
                  <a:spcPct val="25000"/>
                </a:spcAft>
                <a:buChar char="–"/>
                <a:defRPr sz="1200">
                  <a:solidFill>
                    <a:srgbClr val="000066"/>
                  </a:solidFill>
                  <a:latin typeface="Arial" pitchFamily="34" charset="0"/>
                </a:defRPr>
              </a:lvl5pPr>
              <a:lvl6pPr marL="2514600" indent="-228600" eaLnBrk="0" fontAlgn="base" hangingPunct="0">
                <a:spcBef>
                  <a:spcPct val="0"/>
                </a:spcBef>
                <a:spcAft>
                  <a:spcPct val="25000"/>
                </a:spcAft>
                <a:buChar char="–"/>
                <a:defRPr sz="1200">
                  <a:solidFill>
                    <a:srgbClr val="000066"/>
                  </a:solidFill>
                  <a:latin typeface="Arial" pitchFamily="34" charset="0"/>
                </a:defRPr>
              </a:lvl6pPr>
              <a:lvl7pPr marL="2971800" indent="-228600" eaLnBrk="0" fontAlgn="base" hangingPunct="0">
                <a:spcBef>
                  <a:spcPct val="0"/>
                </a:spcBef>
                <a:spcAft>
                  <a:spcPct val="25000"/>
                </a:spcAft>
                <a:buChar char="–"/>
                <a:defRPr sz="1200">
                  <a:solidFill>
                    <a:srgbClr val="000066"/>
                  </a:solidFill>
                  <a:latin typeface="Arial" pitchFamily="34" charset="0"/>
                </a:defRPr>
              </a:lvl7pPr>
              <a:lvl8pPr marL="3429000" indent="-228600" eaLnBrk="0" fontAlgn="base" hangingPunct="0">
                <a:spcBef>
                  <a:spcPct val="0"/>
                </a:spcBef>
                <a:spcAft>
                  <a:spcPct val="25000"/>
                </a:spcAft>
                <a:buChar char="–"/>
                <a:defRPr sz="1200">
                  <a:solidFill>
                    <a:srgbClr val="000066"/>
                  </a:solidFill>
                  <a:latin typeface="Arial" pitchFamily="34" charset="0"/>
                </a:defRPr>
              </a:lvl8pPr>
              <a:lvl9pPr marL="3886200" indent="-228600" eaLnBrk="0" fontAlgn="base" hangingPunct="0">
                <a:spcBef>
                  <a:spcPct val="0"/>
                </a:spcBef>
                <a:spcAft>
                  <a:spcPct val="25000"/>
                </a:spcAft>
                <a:buChar char="–"/>
                <a:defRPr sz="1200">
                  <a:solidFill>
                    <a:srgbClr val="000066"/>
                  </a:solidFill>
                  <a:latin typeface="Arial" pitchFamily="34" charset="0"/>
                </a:defRPr>
              </a:lvl9pPr>
            </a:lstStyle>
            <a:p>
              <a:pPr eaLnBrk="1" hangingPunct="1">
                <a:lnSpc>
                  <a:spcPct val="100000"/>
                </a:lnSpc>
                <a:spcAft>
                  <a:spcPct val="0"/>
                </a:spcAft>
              </a:pPr>
              <a:endParaRPr lang="en-US" altLang="fr-FR" sz="1600"/>
            </a:p>
          </p:txBody>
        </p:sp>
        <p:sp>
          <p:nvSpPr>
            <p:cNvPr id="3" name="Arc 2"/>
            <p:cNvSpPr/>
            <p:nvPr/>
          </p:nvSpPr>
          <p:spPr>
            <a:xfrm>
              <a:off x="2497539" y="1856094"/>
              <a:ext cx="1225194" cy="7452000"/>
            </a:xfrm>
            <a:prstGeom prst="arc">
              <a:avLst>
                <a:gd name="adj1" fmla="val 16371079"/>
                <a:gd name="adj2" fmla="val 104824"/>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 name="Arc 21"/>
            <p:cNvSpPr/>
            <p:nvPr/>
          </p:nvSpPr>
          <p:spPr>
            <a:xfrm flipH="1">
              <a:off x="5703783" y="1856094"/>
              <a:ext cx="1225194" cy="7452000"/>
            </a:xfrm>
            <a:prstGeom prst="arc">
              <a:avLst>
                <a:gd name="adj1" fmla="val 16200000"/>
                <a:gd name="adj2" fmla="val 104824"/>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ChangeArrowheads="1"/>
          </p:cNvSpPr>
          <p:nvPr>
            <p:ph type="title"/>
          </p:nvPr>
        </p:nvSpPr>
        <p:spPr/>
        <p:txBody>
          <a:bodyPr/>
          <a:lstStyle/>
          <a:p>
            <a:pPr eaLnBrk="1" hangingPunct="1"/>
            <a:r>
              <a:rPr lang="en-GB" altLang="fr-FR" smtClean="0"/>
              <a:t>Voice of the Customer Process </a:t>
            </a:r>
            <a:br>
              <a:rPr lang="en-GB" altLang="fr-FR" smtClean="0"/>
            </a:br>
            <a:r>
              <a:rPr lang="en-GB" altLang="fr-FR" sz="1800" b="1" smtClean="0">
                <a:solidFill>
                  <a:srgbClr val="92D400"/>
                </a:solidFill>
                <a:cs typeface="Arial" pitchFamily="34" charset="0"/>
              </a:rPr>
              <a:t>Translating VOC into CTQs and performance targets</a:t>
            </a:r>
          </a:p>
        </p:txBody>
      </p:sp>
      <p:sp>
        <p:nvSpPr>
          <p:cNvPr id="89091" name="Slide Number Placeholder 4"/>
          <p:cNvSpPr>
            <a:spLocks noGrp="1"/>
          </p:cNvSpPr>
          <p:nvPr>
            <p:ph type="sldNum" sz="quarter" idx="1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lvl1pPr eaLnBrk="0" hangingPunct="0">
              <a:lnSpc>
                <a:spcPts val="2200"/>
              </a:lnSpc>
              <a:spcAft>
                <a:spcPct val="25000"/>
              </a:spcAft>
              <a:defRPr sz="2000">
                <a:solidFill>
                  <a:srgbClr val="000066"/>
                </a:solidFill>
                <a:latin typeface="Arial" pitchFamily="34" charset="0"/>
              </a:defRPr>
            </a:lvl1pPr>
            <a:lvl2pPr marL="742950" indent="-285750" eaLnBrk="0" hangingPunct="0">
              <a:lnSpc>
                <a:spcPts val="2200"/>
              </a:lnSpc>
              <a:spcAft>
                <a:spcPct val="25000"/>
              </a:spcAft>
              <a:buChar char="•"/>
              <a:defRPr sz="2000">
                <a:solidFill>
                  <a:srgbClr val="000066"/>
                </a:solidFill>
                <a:latin typeface="Arial" pitchFamily="34" charset="0"/>
              </a:defRPr>
            </a:lvl2pPr>
            <a:lvl3pPr marL="1143000" indent="-228600" eaLnBrk="0" hangingPunct="0">
              <a:lnSpc>
                <a:spcPts val="2000"/>
              </a:lnSpc>
              <a:spcAft>
                <a:spcPct val="25000"/>
              </a:spcAft>
              <a:buChar char="–"/>
              <a:defRPr>
                <a:solidFill>
                  <a:srgbClr val="000066"/>
                </a:solidFill>
                <a:latin typeface="Arial" pitchFamily="34" charset="0"/>
              </a:defRPr>
            </a:lvl3pPr>
            <a:lvl4pPr marL="1600200" indent="-228600" eaLnBrk="0" hangingPunct="0">
              <a:lnSpc>
                <a:spcPts val="1800"/>
              </a:lnSpc>
              <a:spcAft>
                <a:spcPct val="25000"/>
              </a:spcAft>
              <a:buChar char="•"/>
              <a:defRPr sz="1600">
                <a:solidFill>
                  <a:srgbClr val="000066"/>
                </a:solidFill>
                <a:latin typeface="Arial" pitchFamily="34" charset="0"/>
              </a:defRPr>
            </a:lvl4pPr>
            <a:lvl5pPr marL="2057400" indent="-228600" eaLnBrk="0" hangingPunct="0">
              <a:spcAft>
                <a:spcPct val="25000"/>
              </a:spcAft>
              <a:buChar char="–"/>
              <a:defRPr sz="1200">
                <a:solidFill>
                  <a:srgbClr val="000066"/>
                </a:solidFill>
                <a:latin typeface="Arial" pitchFamily="34" charset="0"/>
              </a:defRPr>
            </a:lvl5pPr>
            <a:lvl6pPr marL="2514600" indent="-228600" eaLnBrk="0" fontAlgn="base" hangingPunct="0">
              <a:spcBef>
                <a:spcPct val="0"/>
              </a:spcBef>
              <a:spcAft>
                <a:spcPct val="25000"/>
              </a:spcAft>
              <a:buChar char="–"/>
              <a:defRPr sz="1200">
                <a:solidFill>
                  <a:srgbClr val="000066"/>
                </a:solidFill>
                <a:latin typeface="Arial" pitchFamily="34" charset="0"/>
              </a:defRPr>
            </a:lvl6pPr>
            <a:lvl7pPr marL="2971800" indent="-228600" eaLnBrk="0" fontAlgn="base" hangingPunct="0">
              <a:spcBef>
                <a:spcPct val="0"/>
              </a:spcBef>
              <a:spcAft>
                <a:spcPct val="25000"/>
              </a:spcAft>
              <a:buChar char="–"/>
              <a:defRPr sz="1200">
                <a:solidFill>
                  <a:srgbClr val="000066"/>
                </a:solidFill>
                <a:latin typeface="Arial" pitchFamily="34" charset="0"/>
              </a:defRPr>
            </a:lvl7pPr>
            <a:lvl8pPr marL="3429000" indent="-228600" eaLnBrk="0" fontAlgn="base" hangingPunct="0">
              <a:spcBef>
                <a:spcPct val="0"/>
              </a:spcBef>
              <a:spcAft>
                <a:spcPct val="25000"/>
              </a:spcAft>
              <a:buChar char="–"/>
              <a:defRPr sz="1200">
                <a:solidFill>
                  <a:srgbClr val="000066"/>
                </a:solidFill>
                <a:latin typeface="Arial" pitchFamily="34" charset="0"/>
              </a:defRPr>
            </a:lvl8pPr>
            <a:lvl9pPr marL="3886200" indent="-228600" eaLnBrk="0" fontAlgn="base" hangingPunct="0">
              <a:spcBef>
                <a:spcPct val="0"/>
              </a:spcBef>
              <a:spcAft>
                <a:spcPct val="25000"/>
              </a:spcAft>
              <a:buChar char="–"/>
              <a:defRPr sz="1200">
                <a:solidFill>
                  <a:srgbClr val="000066"/>
                </a:solidFill>
                <a:latin typeface="Arial" pitchFamily="34" charset="0"/>
              </a:defRPr>
            </a:lvl9pPr>
          </a:lstStyle>
          <a:p>
            <a:pPr eaLnBrk="1" hangingPunct="1">
              <a:lnSpc>
                <a:spcPct val="100000"/>
              </a:lnSpc>
              <a:spcAft>
                <a:spcPct val="0"/>
              </a:spcAft>
            </a:pPr>
            <a:fld id="{57B6BF42-FB48-4AFD-92D2-2B138F87A717}" type="slidenum">
              <a:rPr lang="en-GB" altLang="en-GB" sz="800" smtClean="0"/>
              <a:pPr eaLnBrk="1" hangingPunct="1">
                <a:lnSpc>
                  <a:spcPct val="100000"/>
                </a:lnSpc>
                <a:spcAft>
                  <a:spcPct val="0"/>
                </a:spcAft>
              </a:pPr>
              <a:t>16</a:t>
            </a:fld>
            <a:endParaRPr lang="en-GB" altLang="en-GB" sz="800" smtClean="0"/>
          </a:p>
        </p:txBody>
      </p:sp>
      <p:graphicFrame>
        <p:nvGraphicFramePr>
          <p:cNvPr id="151593" name="Group 41"/>
          <p:cNvGraphicFramePr>
            <a:graphicFrameLocks noGrp="1"/>
          </p:cNvGraphicFramePr>
          <p:nvPr>
            <p:ph type="tbl" idx="4294967295"/>
            <p:extLst>
              <p:ext uri="{D42A27DB-BD31-4B8C-83A1-F6EECF244321}">
                <p14:modId xmlns:p14="http://schemas.microsoft.com/office/powerpoint/2010/main" val="3993371086"/>
              </p:ext>
            </p:extLst>
          </p:nvPr>
        </p:nvGraphicFramePr>
        <p:xfrm>
          <a:off x="354765" y="2595563"/>
          <a:ext cx="8434389" cy="3709703"/>
        </p:xfrm>
        <a:graphic>
          <a:graphicData uri="http://schemas.openxmlformats.org/drawingml/2006/table">
            <a:tbl>
              <a:tblPr/>
              <a:tblGrid>
                <a:gridCol w="2811463"/>
                <a:gridCol w="2811463"/>
                <a:gridCol w="2811463"/>
              </a:tblGrid>
              <a:tr h="431899">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GB" sz="1600" b="0" i="0" u="none" strike="noStrike" cap="none" normalizeH="0" baseline="0" dirty="0" smtClean="0">
                          <a:ln>
                            <a:noFill/>
                          </a:ln>
                          <a:solidFill>
                            <a:schemeClr val="tx1"/>
                          </a:solidFill>
                          <a:effectLst/>
                          <a:latin typeface="Arial" pitchFamily="34" charset="0"/>
                          <a:cs typeface="Arial" pitchFamily="34" charset="0"/>
                        </a:rPr>
                        <a:t>Voice of Customer</a:t>
                      </a:r>
                    </a:p>
                  </a:txBody>
                  <a:tcPr marL="91446" marR="91446" marT="45730" marB="4573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3"/>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GB" sz="1600" b="0" i="0" u="none" strike="noStrike" cap="none" normalizeH="0" baseline="0" dirty="0" smtClean="0">
                          <a:ln>
                            <a:noFill/>
                          </a:ln>
                          <a:solidFill>
                            <a:schemeClr val="tx1"/>
                          </a:solidFill>
                          <a:effectLst/>
                          <a:latin typeface="Arial" pitchFamily="34" charset="0"/>
                          <a:cs typeface="Arial" pitchFamily="34" charset="0"/>
                        </a:rPr>
                        <a:t>Key Issue</a:t>
                      </a:r>
                    </a:p>
                  </a:txBody>
                  <a:tcPr marL="91446" marR="91446" marT="45730" marB="4573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3"/>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GB" sz="1600" b="0" i="0" u="none" strike="noStrike" cap="none" normalizeH="0" baseline="0" dirty="0" smtClean="0">
                          <a:ln>
                            <a:noFill/>
                          </a:ln>
                          <a:solidFill>
                            <a:schemeClr val="tx1"/>
                          </a:solidFill>
                          <a:effectLst/>
                          <a:latin typeface="Arial" pitchFamily="34" charset="0"/>
                          <a:cs typeface="Arial" pitchFamily="34" charset="0"/>
                        </a:rPr>
                        <a:t>CTQ</a:t>
                      </a:r>
                    </a:p>
                  </a:txBody>
                  <a:tcPr marL="91446" marR="91446" marT="45730" marB="4573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3"/>
                    </a:solidFill>
                  </a:tcPr>
                </a:tc>
              </a:tr>
              <a:tr h="1200932">
                <a:tc>
                  <a:txBody>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
                        <a:tabLst/>
                      </a:pPr>
                      <a:r>
                        <a:rPr kumimoji="0" lang="en-GB" sz="1400" b="0" i="0" u="none" strike="noStrike" cap="none" normalizeH="0" baseline="0" dirty="0" smtClean="0">
                          <a:ln>
                            <a:noFill/>
                          </a:ln>
                          <a:solidFill>
                            <a:schemeClr val="accent1"/>
                          </a:solidFill>
                          <a:effectLst/>
                          <a:latin typeface="Arial" pitchFamily="34" charset="0"/>
                          <a:cs typeface="Arial" pitchFamily="34" charset="0"/>
                        </a:rPr>
                        <a:t>“We need faster answer to our queries”</a:t>
                      </a:r>
                    </a:p>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
                        <a:tabLst/>
                      </a:pPr>
                      <a:r>
                        <a:rPr kumimoji="0" lang="en-GB" sz="1400" b="0" i="0" u="none" strike="noStrike" cap="none" normalizeH="0" baseline="0" dirty="0" smtClean="0">
                          <a:ln>
                            <a:noFill/>
                          </a:ln>
                          <a:solidFill>
                            <a:schemeClr val="accent1"/>
                          </a:solidFill>
                          <a:effectLst/>
                          <a:latin typeface="Arial" pitchFamily="34" charset="0"/>
                          <a:cs typeface="Arial" pitchFamily="34" charset="0"/>
                        </a:rPr>
                        <a:t>The customer service rep didn’t have an answer to my questions”</a:t>
                      </a:r>
                    </a:p>
                  </a:txBody>
                  <a:tcPr marL="91446" marR="91446" marT="45730" marB="45730" horzOverflow="overflow">
                    <a:lnL w="12700" cap="flat" cmpd="sng" algn="ctr">
                      <a:solidFill>
                        <a:schemeClr val="tx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accent3"/>
                      </a:solidFill>
                      <a:prstDash val="solid"/>
                      <a:round/>
                      <a:headEnd type="none" w="med" len="med"/>
                      <a:tailEnd type="none" w="med" len="med"/>
                    </a:lnB>
                    <a:lnTlToBr>
                      <a:noFill/>
                    </a:lnTlToBr>
                    <a:lnBlToTr>
                      <a:noFill/>
                    </a:lnBlToTr>
                    <a:noFill/>
                  </a:tcPr>
                </a:tc>
                <a:tc>
                  <a:txBody>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
                        <a:tabLst/>
                      </a:pPr>
                      <a:r>
                        <a:rPr kumimoji="0" lang="en-GB" sz="1400" b="0" i="0" u="none" strike="noStrike" cap="none" normalizeH="0" baseline="0" dirty="0" smtClean="0">
                          <a:ln>
                            <a:noFill/>
                          </a:ln>
                          <a:solidFill>
                            <a:schemeClr val="accent1"/>
                          </a:solidFill>
                          <a:effectLst/>
                          <a:latin typeface="Arial" pitchFamily="34" charset="0"/>
                          <a:cs typeface="Arial" pitchFamily="34" charset="0"/>
                        </a:rPr>
                        <a:t>Long response time</a:t>
                      </a:r>
                    </a:p>
                  </a:txBody>
                  <a:tcPr marL="91446" marR="91446" marT="45730" marB="4573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accent3"/>
                      </a:solidFill>
                      <a:prstDash val="solid"/>
                      <a:round/>
                      <a:headEnd type="none" w="med" len="med"/>
                      <a:tailEnd type="none" w="med" len="med"/>
                    </a:lnB>
                    <a:lnTlToBr>
                      <a:noFill/>
                    </a:lnTlToBr>
                    <a:lnBlToTr>
                      <a:noFill/>
                    </a:lnBlToTr>
                    <a:noFill/>
                  </a:tcPr>
                </a:tc>
                <a:tc>
                  <a:txBody>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
                        <a:tabLst/>
                      </a:pPr>
                      <a:r>
                        <a:rPr kumimoji="0" lang="en-GB" sz="1400" b="0" i="0" u="none" strike="noStrike" cap="none" normalizeH="0" baseline="0" dirty="0" smtClean="0">
                          <a:ln>
                            <a:noFill/>
                          </a:ln>
                          <a:solidFill>
                            <a:schemeClr val="accent1"/>
                          </a:solidFill>
                          <a:effectLst/>
                          <a:latin typeface="Arial" pitchFamily="34" charset="0"/>
                          <a:cs typeface="Arial" pitchFamily="34" charset="0"/>
                        </a:rPr>
                        <a:t>Response to customer within 1 hour</a:t>
                      </a:r>
                    </a:p>
                  </a:txBody>
                  <a:tcPr marL="91446" marR="91446" marT="45730" marB="45730" horzOverflow="overflow">
                    <a:lnL w="12700" cap="flat" cmpd="sng" algn="ctr">
                      <a:solidFill>
                        <a:schemeClr val="tx2"/>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accent3"/>
                      </a:solidFill>
                      <a:prstDash val="solid"/>
                      <a:round/>
                      <a:headEnd type="none" w="med" len="med"/>
                      <a:tailEnd type="none" w="med" len="med"/>
                    </a:lnB>
                    <a:lnTlToBr>
                      <a:noFill/>
                    </a:lnTlToBr>
                    <a:lnBlToTr>
                      <a:noFill/>
                    </a:lnBlToTr>
                    <a:noFill/>
                  </a:tcPr>
                </a:tc>
              </a:tr>
              <a:tr h="1038436">
                <a:tc>
                  <a:txBody>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
                        <a:tabLst/>
                      </a:pPr>
                      <a:r>
                        <a:rPr kumimoji="0" lang="en-GB" sz="1400" b="0" i="0" u="none" strike="noStrike" cap="none" normalizeH="0" baseline="0" dirty="0" smtClean="0">
                          <a:ln>
                            <a:noFill/>
                          </a:ln>
                          <a:solidFill>
                            <a:schemeClr val="accent1"/>
                          </a:solidFill>
                          <a:effectLst/>
                          <a:latin typeface="Arial" pitchFamily="34" charset="0"/>
                          <a:cs typeface="Arial" pitchFamily="34" charset="0"/>
                        </a:rPr>
                        <a:t>“I don’t like the changing delivery dates”</a:t>
                      </a:r>
                    </a:p>
                  </a:txBody>
                  <a:tcPr marL="91446" marR="91446" marT="45730" marB="45730" horzOverflow="overflow">
                    <a:lnL w="12700" cap="flat" cmpd="sng" algn="ctr">
                      <a:solidFill>
                        <a:schemeClr val="tx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lnTlToBr>
                      <a:noFill/>
                    </a:lnTlToBr>
                    <a:lnBlToTr>
                      <a:noFill/>
                    </a:lnBlToTr>
                    <a:noFill/>
                  </a:tcPr>
                </a:tc>
                <a:tc>
                  <a:txBody>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
                        <a:tabLst/>
                      </a:pPr>
                      <a:r>
                        <a:rPr kumimoji="0" lang="en-GB" sz="1400" b="0" i="0" u="none" strike="noStrike" cap="none" normalizeH="0" baseline="0" dirty="0" smtClean="0">
                          <a:ln>
                            <a:noFill/>
                          </a:ln>
                          <a:solidFill>
                            <a:schemeClr val="accent1"/>
                          </a:solidFill>
                          <a:effectLst/>
                          <a:latin typeface="Arial" pitchFamily="34" charset="0"/>
                          <a:cs typeface="Arial" pitchFamily="34" charset="0"/>
                        </a:rPr>
                        <a:t>Hassle and uncertainty from changing deliveries</a:t>
                      </a:r>
                    </a:p>
                  </a:txBody>
                  <a:tcPr marL="91446" marR="91446" marT="45730" marB="4573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lnTlToBr>
                      <a:noFill/>
                    </a:lnTlToBr>
                    <a:lnBlToTr>
                      <a:noFill/>
                    </a:lnBlToTr>
                    <a:noFill/>
                  </a:tcPr>
                </a:tc>
                <a:tc>
                  <a:txBody>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
                        <a:tabLst/>
                      </a:pPr>
                      <a:r>
                        <a:rPr kumimoji="0" lang="en-GB" sz="1400" b="0" i="0" u="none" strike="noStrike" cap="none" normalizeH="0" baseline="0" dirty="0" smtClean="0">
                          <a:ln>
                            <a:noFill/>
                          </a:ln>
                          <a:solidFill>
                            <a:schemeClr val="accent1"/>
                          </a:solidFill>
                          <a:effectLst/>
                          <a:latin typeface="Arial" pitchFamily="34" charset="0"/>
                          <a:cs typeface="Arial" pitchFamily="34" charset="0"/>
                        </a:rPr>
                        <a:t>First promised delivery date always met</a:t>
                      </a:r>
                    </a:p>
                  </a:txBody>
                  <a:tcPr marL="91446" marR="91446" marT="45730" marB="45730" horzOverflow="overflow">
                    <a:lnL w="12700" cap="flat" cmpd="sng" algn="ctr">
                      <a:solidFill>
                        <a:schemeClr val="tx2"/>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lnTlToBr>
                      <a:noFill/>
                    </a:lnTlToBr>
                    <a:lnBlToTr>
                      <a:noFill/>
                    </a:lnBlToTr>
                    <a:noFill/>
                  </a:tcPr>
                </a:tc>
              </a:tr>
              <a:tr h="1038436">
                <a:tc>
                  <a:txBody>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
                        <a:tabLst/>
                      </a:pPr>
                      <a:r>
                        <a:rPr kumimoji="0" lang="en-GB" sz="1400" b="0" i="0" u="none" strike="noStrike" cap="none" normalizeH="0" baseline="0" dirty="0" smtClean="0">
                          <a:ln>
                            <a:noFill/>
                          </a:ln>
                          <a:solidFill>
                            <a:schemeClr val="accent1"/>
                          </a:solidFill>
                          <a:effectLst/>
                          <a:latin typeface="Arial" pitchFamily="34" charset="0"/>
                          <a:cs typeface="Arial" pitchFamily="34" charset="0"/>
                        </a:rPr>
                        <a:t>“ You can never tell me the right product for the job”</a:t>
                      </a:r>
                    </a:p>
                  </a:txBody>
                  <a:tcPr marL="91446" marR="91446" marT="45730" marB="45730" horzOverflow="overflow">
                    <a:lnL w="12700" cap="flat" cmpd="sng" algn="ctr">
                      <a:solidFill>
                        <a:schemeClr val="tx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
                        <a:tabLst/>
                      </a:pPr>
                      <a:r>
                        <a:rPr kumimoji="0" lang="en-GB" sz="1400" b="0" i="0" u="none" strike="noStrike" cap="none" normalizeH="0" baseline="0" dirty="0" smtClean="0">
                          <a:ln>
                            <a:noFill/>
                          </a:ln>
                          <a:solidFill>
                            <a:schemeClr val="accent1"/>
                          </a:solidFill>
                          <a:effectLst/>
                          <a:latin typeface="Arial" pitchFamily="34" charset="0"/>
                          <a:cs typeface="Arial" pitchFamily="34" charset="0"/>
                        </a:rPr>
                        <a:t>Poor technical advice</a:t>
                      </a:r>
                    </a:p>
                  </a:txBody>
                  <a:tcPr marL="91446" marR="91446" marT="45730" marB="45730"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
                        <a:tabLst/>
                      </a:pPr>
                      <a:r>
                        <a:rPr kumimoji="0" lang="en-GB" sz="1400" b="0" i="0" u="none" strike="noStrike" cap="none" normalizeH="0" baseline="0" dirty="0" smtClean="0">
                          <a:ln>
                            <a:noFill/>
                          </a:ln>
                          <a:solidFill>
                            <a:schemeClr val="accent1"/>
                          </a:solidFill>
                          <a:effectLst/>
                          <a:latin typeface="Arial" pitchFamily="34" charset="0"/>
                          <a:cs typeface="Arial" pitchFamily="34" charset="0"/>
                        </a:rPr>
                        <a:t>Customer service provides accurate product knowledge</a:t>
                      </a:r>
                    </a:p>
                  </a:txBody>
                  <a:tcPr marL="91446" marR="91446" marT="45730" marB="45730" horzOverflow="overflow">
                    <a:lnL w="12700" cap="flat" cmpd="sng" algn="ctr">
                      <a:solidFill>
                        <a:schemeClr val="tx2"/>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89116" name="TextBox 5"/>
          <p:cNvSpPr txBox="1">
            <a:spLocks noChangeArrowheads="1"/>
          </p:cNvSpPr>
          <p:nvPr/>
        </p:nvSpPr>
        <p:spPr bwMode="auto">
          <a:xfrm>
            <a:off x="5186145" y="1471613"/>
            <a:ext cx="336865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lnSpc>
                <a:spcPts val="2200"/>
              </a:lnSpc>
              <a:spcAft>
                <a:spcPct val="25000"/>
              </a:spcAft>
              <a:defRPr sz="2000">
                <a:solidFill>
                  <a:srgbClr val="000066"/>
                </a:solidFill>
                <a:latin typeface="Arial" pitchFamily="34" charset="0"/>
              </a:defRPr>
            </a:lvl1pPr>
            <a:lvl2pPr marL="742950" indent="-285750" eaLnBrk="0" hangingPunct="0">
              <a:lnSpc>
                <a:spcPts val="2200"/>
              </a:lnSpc>
              <a:spcAft>
                <a:spcPct val="25000"/>
              </a:spcAft>
              <a:buChar char="•"/>
              <a:defRPr sz="2000">
                <a:solidFill>
                  <a:srgbClr val="000066"/>
                </a:solidFill>
                <a:latin typeface="Arial" pitchFamily="34" charset="0"/>
              </a:defRPr>
            </a:lvl2pPr>
            <a:lvl3pPr marL="1143000" indent="-228600" eaLnBrk="0" hangingPunct="0">
              <a:lnSpc>
                <a:spcPts val="2000"/>
              </a:lnSpc>
              <a:spcAft>
                <a:spcPct val="25000"/>
              </a:spcAft>
              <a:buChar char="–"/>
              <a:defRPr>
                <a:solidFill>
                  <a:srgbClr val="000066"/>
                </a:solidFill>
                <a:latin typeface="Arial" pitchFamily="34" charset="0"/>
              </a:defRPr>
            </a:lvl3pPr>
            <a:lvl4pPr marL="1600200" indent="-228600" eaLnBrk="0" hangingPunct="0">
              <a:lnSpc>
                <a:spcPts val="1800"/>
              </a:lnSpc>
              <a:spcAft>
                <a:spcPct val="25000"/>
              </a:spcAft>
              <a:buChar char="•"/>
              <a:defRPr sz="1600">
                <a:solidFill>
                  <a:srgbClr val="000066"/>
                </a:solidFill>
                <a:latin typeface="Arial" pitchFamily="34" charset="0"/>
              </a:defRPr>
            </a:lvl4pPr>
            <a:lvl5pPr marL="2057400" indent="-228600" eaLnBrk="0" hangingPunct="0">
              <a:spcAft>
                <a:spcPct val="25000"/>
              </a:spcAft>
              <a:buChar char="–"/>
              <a:defRPr sz="1200">
                <a:solidFill>
                  <a:srgbClr val="000066"/>
                </a:solidFill>
                <a:latin typeface="Arial" pitchFamily="34" charset="0"/>
              </a:defRPr>
            </a:lvl5pPr>
            <a:lvl6pPr marL="2514600" indent="-228600" eaLnBrk="0" fontAlgn="base" hangingPunct="0">
              <a:spcBef>
                <a:spcPct val="0"/>
              </a:spcBef>
              <a:spcAft>
                <a:spcPct val="25000"/>
              </a:spcAft>
              <a:buChar char="–"/>
              <a:defRPr sz="1200">
                <a:solidFill>
                  <a:srgbClr val="000066"/>
                </a:solidFill>
                <a:latin typeface="Arial" pitchFamily="34" charset="0"/>
              </a:defRPr>
            </a:lvl6pPr>
            <a:lvl7pPr marL="2971800" indent="-228600" eaLnBrk="0" fontAlgn="base" hangingPunct="0">
              <a:spcBef>
                <a:spcPct val="0"/>
              </a:spcBef>
              <a:spcAft>
                <a:spcPct val="25000"/>
              </a:spcAft>
              <a:buChar char="–"/>
              <a:defRPr sz="1200">
                <a:solidFill>
                  <a:srgbClr val="000066"/>
                </a:solidFill>
                <a:latin typeface="Arial" pitchFamily="34" charset="0"/>
              </a:defRPr>
            </a:lvl7pPr>
            <a:lvl8pPr marL="3429000" indent="-228600" eaLnBrk="0" fontAlgn="base" hangingPunct="0">
              <a:spcBef>
                <a:spcPct val="0"/>
              </a:spcBef>
              <a:spcAft>
                <a:spcPct val="25000"/>
              </a:spcAft>
              <a:buChar char="–"/>
              <a:defRPr sz="1200">
                <a:solidFill>
                  <a:srgbClr val="000066"/>
                </a:solidFill>
                <a:latin typeface="Arial" pitchFamily="34" charset="0"/>
              </a:defRPr>
            </a:lvl8pPr>
            <a:lvl9pPr marL="3886200" indent="-228600" eaLnBrk="0" fontAlgn="base" hangingPunct="0">
              <a:spcBef>
                <a:spcPct val="0"/>
              </a:spcBef>
              <a:spcAft>
                <a:spcPct val="25000"/>
              </a:spcAft>
              <a:buChar char="–"/>
              <a:defRPr sz="1200">
                <a:solidFill>
                  <a:srgbClr val="000066"/>
                </a:solidFill>
                <a:latin typeface="Arial" pitchFamily="34" charset="0"/>
              </a:defRPr>
            </a:lvl9pPr>
          </a:lstStyle>
          <a:p>
            <a:pPr algn="ctr" eaLnBrk="1" hangingPunct="1">
              <a:lnSpc>
                <a:spcPct val="100000"/>
              </a:lnSpc>
              <a:spcAft>
                <a:spcPct val="0"/>
              </a:spcAft>
            </a:pPr>
            <a:r>
              <a:rPr lang="en-GB" altLang="fr-FR" sz="1600" dirty="0"/>
              <a:t>Good definition of CTQ enables clear performance targets to be set</a:t>
            </a:r>
          </a:p>
        </p:txBody>
      </p:sp>
      <p:sp>
        <p:nvSpPr>
          <p:cNvPr id="89117" name="Down Arrow 6"/>
          <p:cNvSpPr>
            <a:spLocks noChangeArrowheads="1"/>
          </p:cNvSpPr>
          <p:nvPr/>
        </p:nvSpPr>
        <p:spPr bwMode="auto">
          <a:xfrm>
            <a:off x="6438065" y="2066925"/>
            <a:ext cx="857250" cy="428625"/>
          </a:xfrm>
          <a:prstGeom prst="downArrow">
            <a:avLst>
              <a:gd name="adj1" fmla="val 50000"/>
              <a:gd name="adj2" fmla="val 50000"/>
            </a:avLst>
          </a:prstGeom>
          <a:solidFill>
            <a:srgbClr val="00A1DE"/>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eaLnBrk="0" hangingPunct="0">
              <a:lnSpc>
                <a:spcPts val="2200"/>
              </a:lnSpc>
              <a:spcAft>
                <a:spcPct val="25000"/>
              </a:spcAft>
              <a:defRPr sz="2000">
                <a:solidFill>
                  <a:srgbClr val="000066"/>
                </a:solidFill>
                <a:latin typeface="Arial" pitchFamily="34" charset="0"/>
              </a:defRPr>
            </a:lvl1pPr>
            <a:lvl2pPr marL="742950" indent="-285750" eaLnBrk="0" hangingPunct="0">
              <a:lnSpc>
                <a:spcPts val="2200"/>
              </a:lnSpc>
              <a:spcAft>
                <a:spcPct val="25000"/>
              </a:spcAft>
              <a:buChar char="•"/>
              <a:defRPr sz="2000">
                <a:solidFill>
                  <a:srgbClr val="000066"/>
                </a:solidFill>
                <a:latin typeface="Arial" pitchFamily="34" charset="0"/>
              </a:defRPr>
            </a:lvl2pPr>
            <a:lvl3pPr marL="1143000" indent="-228600" eaLnBrk="0" hangingPunct="0">
              <a:lnSpc>
                <a:spcPts val="2000"/>
              </a:lnSpc>
              <a:spcAft>
                <a:spcPct val="25000"/>
              </a:spcAft>
              <a:buChar char="–"/>
              <a:defRPr>
                <a:solidFill>
                  <a:srgbClr val="000066"/>
                </a:solidFill>
                <a:latin typeface="Arial" pitchFamily="34" charset="0"/>
              </a:defRPr>
            </a:lvl3pPr>
            <a:lvl4pPr marL="1600200" indent="-228600" eaLnBrk="0" hangingPunct="0">
              <a:lnSpc>
                <a:spcPts val="1800"/>
              </a:lnSpc>
              <a:spcAft>
                <a:spcPct val="25000"/>
              </a:spcAft>
              <a:buChar char="•"/>
              <a:defRPr sz="1600">
                <a:solidFill>
                  <a:srgbClr val="000066"/>
                </a:solidFill>
                <a:latin typeface="Arial" pitchFamily="34" charset="0"/>
              </a:defRPr>
            </a:lvl4pPr>
            <a:lvl5pPr marL="2057400" indent="-228600" eaLnBrk="0" hangingPunct="0">
              <a:spcAft>
                <a:spcPct val="25000"/>
              </a:spcAft>
              <a:buChar char="–"/>
              <a:defRPr sz="1200">
                <a:solidFill>
                  <a:srgbClr val="000066"/>
                </a:solidFill>
                <a:latin typeface="Arial" pitchFamily="34" charset="0"/>
              </a:defRPr>
            </a:lvl5pPr>
            <a:lvl6pPr marL="2514600" indent="-228600" eaLnBrk="0" fontAlgn="base" hangingPunct="0">
              <a:spcBef>
                <a:spcPct val="0"/>
              </a:spcBef>
              <a:spcAft>
                <a:spcPct val="25000"/>
              </a:spcAft>
              <a:buChar char="–"/>
              <a:defRPr sz="1200">
                <a:solidFill>
                  <a:srgbClr val="000066"/>
                </a:solidFill>
                <a:latin typeface="Arial" pitchFamily="34" charset="0"/>
              </a:defRPr>
            </a:lvl6pPr>
            <a:lvl7pPr marL="2971800" indent="-228600" eaLnBrk="0" fontAlgn="base" hangingPunct="0">
              <a:spcBef>
                <a:spcPct val="0"/>
              </a:spcBef>
              <a:spcAft>
                <a:spcPct val="25000"/>
              </a:spcAft>
              <a:buChar char="–"/>
              <a:defRPr sz="1200">
                <a:solidFill>
                  <a:srgbClr val="000066"/>
                </a:solidFill>
                <a:latin typeface="Arial" pitchFamily="34" charset="0"/>
              </a:defRPr>
            </a:lvl7pPr>
            <a:lvl8pPr marL="3429000" indent="-228600" eaLnBrk="0" fontAlgn="base" hangingPunct="0">
              <a:spcBef>
                <a:spcPct val="0"/>
              </a:spcBef>
              <a:spcAft>
                <a:spcPct val="25000"/>
              </a:spcAft>
              <a:buChar char="–"/>
              <a:defRPr sz="1200">
                <a:solidFill>
                  <a:srgbClr val="000066"/>
                </a:solidFill>
                <a:latin typeface="Arial" pitchFamily="34" charset="0"/>
              </a:defRPr>
            </a:lvl8pPr>
            <a:lvl9pPr marL="3886200" indent="-228600" eaLnBrk="0" fontAlgn="base" hangingPunct="0">
              <a:spcBef>
                <a:spcPct val="0"/>
              </a:spcBef>
              <a:spcAft>
                <a:spcPct val="25000"/>
              </a:spcAft>
              <a:buChar char="–"/>
              <a:defRPr sz="1200">
                <a:solidFill>
                  <a:srgbClr val="000066"/>
                </a:solidFill>
                <a:latin typeface="Arial" pitchFamily="34" charset="0"/>
              </a:defRPr>
            </a:lvl9pPr>
          </a:lstStyle>
          <a:p>
            <a:pPr eaLnBrk="1" hangingPunct="1">
              <a:lnSpc>
                <a:spcPct val="100000"/>
              </a:lnSpc>
              <a:spcAft>
                <a:spcPct val="0"/>
              </a:spcAft>
            </a:pPr>
            <a:endParaRPr lang="en-US" altLang="fr-FR" sz="1600"/>
          </a:p>
        </p:txBody>
      </p:sp>
      <p:sp>
        <p:nvSpPr>
          <p:cNvPr id="8" name="Rectangle 7"/>
          <p:cNvSpPr/>
          <p:nvPr/>
        </p:nvSpPr>
        <p:spPr>
          <a:xfrm>
            <a:off x="50800" y="50800"/>
            <a:ext cx="9036050" cy="6743700"/>
          </a:xfrm>
          <a:prstGeom prst="rect">
            <a:avLst/>
          </a:prstGeom>
          <a:noFill/>
          <a:ln w="107950">
            <a:solidFill>
              <a:srgbClr val="FFFF00"/>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Tree>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Title 1"/>
          <p:cNvSpPr>
            <a:spLocks noGrp="1"/>
          </p:cNvSpPr>
          <p:nvPr>
            <p:ph type="title"/>
          </p:nvPr>
        </p:nvSpPr>
        <p:spPr/>
        <p:txBody>
          <a:bodyPr/>
          <a:lstStyle/>
          <a:p>
            <a:pPr eaLnBrk="1" hangingPunct="1"/>
            <a:r>
              <a:rPr lang="en-GB" altLang="fr-FR" smtClean="0"/>
              <a:t>Understanding the Voice Of the Customer (VOC)</a:t>
            </a:r>
            <a:endParaRPr lang="en-US" altLang="fr-FR" smtClean="0"/>
          </a:p>
        </p:txBody>
      </p:sp>
      <p:sp>
        <p:nvSpPr>
          <p:cNvPr id="90115" name="Footer Placeholder 2"/>
          <p:cNvSpPr>
            <a:spLocks noGrp="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defTabSz="914400" eaLnBrk="1" hangingPunct="1">
              <a:lnSpc>
                <a:spcPts val="1075"/>
              </a:lnSpc>
            </a:pPr>
            <a:r>
              <a:rPr lang="en-US" altLang="fr-FR" dirty="0" smtClean="0">
                <a:solidFill>
                  <a:srgbClr val="002776"/>
                </a:solidFill>
              </a:rPr>
              <a:t>Lean Chanel - T&amp;E process improvement</a:t>
            </a:r>
            <a:endParaRPr lang="fr-FR" altLang="fr-FR" dirty="0" smtClean="0">
              <a:solidFill>
                <a:srgbClr val="002776"/>
              </a:solidFill>
            </a:endParaRPr>
          </a:p>
        </p:txBody>
      </p:sp>
      <p:pic>
        <p:nvPicPr>
          <p:cNvPr id="90116" name="Picture 4"/>
          <p:cNvPicPr>
            <a:picLocks noChangeAspect="1"/>
          </p:cNvPicPr>
          <p:nvPr/>
        </p:nvPicPr>
        <p:blipFill>
          <a:blip r:embed="rId2">
            <a:extLst>
              <a:ext uri="{28A0092B-C50C-407E-A947-70E740481C1C}">
                <a14:useLocalDpi xmlns:a14="http://schemas.microsoft.com/office/drawing/2010/main" val="0"/>
              </a:ext>
            </a:extLst>
          </a:blip>
          <a:srcRect l="12717" t="2963"/>
          <a:stretch>
            <a:fillRect/>
          </a:stretch>
        </p:blipFill>
        <p:spPr bwMode="auto">
          <a:xfrm>
            <a:off x="368300" y="1612900"/>
            <a:ext cx="3271838" cy="4849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0117" name="Rectangle 3"/>
          <p:cNvSpPr>
            <a:spLocks noChangeArrowheads="1"/>
          </p:cNvSpPr>
          <p:nvPr/>
        </p:nvSpPr>
        <p:spPr bwMode="auto">
          <a:xfrm>
            <a:off x="317500" y="935060"/>
            <a:ext cx="8469313" cy="469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marL="177800" indent="-177800"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spcBef>
                <a:spcPct val="20000"/>
              </a:spcBef>
              <a:buFont typeface="Wingdings" pitchFamily="2" charset="2"/>
              <a:buChar char="§"/>
            </a:pPr>
            <a:r>
              <a:rPr lang="en-US" altLang="fr-FR" sz="1600" dirty="0">
                <a:solidFill>
                  <a:srgbClr val="002776"/>
                </a:solidFill>
                <a:latin typeface="DIN-Medium"/>
              </a:rPr>
              <a:t>Identify who are the customers, their issues (what they are telling us) and what are their requirements which are “critical to quality”</a:t>
            </a:r>
          </a:p>
        </p:txBody>
      </p:sp>
      <p:sp>
        <p:nvSpPr>
          <p:cNvPr id="90118" name="AutoShape 10"/>
          <p:cNvSpPr>
            <a:spLocks noChangeArrowheads="1"/>
          </p:cNvSpPr>
          <p:nvPr/>
        </p:nvSpPr>
        <p:spPr bwMode="auto">
          <a:xfrm>
            <a:off x="5076825" y="1484313"/>
            <a:ext cx="3527425" cy="719137"/>
          </a:xfrm>
          <a:prstGeom prst="wedgeRectCallout">
            <a:avLst>
              <a:gd name="adj1" fmla="val -90051"/>
              <a:gd name="adj2" fmla="val -9380"/>
            </a:avLst>
          </a:prstGeom>
          <a:solidFill>
            <a:srgbClr val="E7F3F4"/>
          </a:solidFill>
          <a:ln w="9525" algn="ctr">
            <a:solidFill>
              <a:schemeClr val="bg2"/>
            </a:solidFill>
            <a:miter lim="800000"/>
            <a:headEnd/>
            <a:tailEnd/>
          </a:ln>
        </p:spPr>
        <p:txBody>
          <a:bodyPr lIns="72000" tIns="0" rIns="36000" bIns="0" anchor="ct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spcBef>
                <a:spcPct val="50000"/>
              </a:spcBef>
              <a:buFont typeface="Wingdings" pitchFamily="2" charset="2"/>
              <a:buNone/>
            </a:pPr>
            <a:r>
              <a:rPr lang="en-GB" altLang="fr-FR" sz="1200">
                <a:solidFill>
                  <a:srgbClr val="000000"/>
                </a:solidFill>
              </a:rPr>
              <a:t>Note that </a:t>
            </a:r>
            <a:r>
              <a:rPr lang="en-GB" altLang="fr-FR" sz="1200" b="1">
                <a:solidFill>
                  <a:srgbClr val="000000"/>
                </a:solidFill>
              </a:rPr>
              <a:t>no formal VOC is captured </a:t>
            </a:r>
            <a:r>
              <a:rPr lang="en-GB" altLang="fr-FR" sz="1200">
                <a:solidFill>
                  <a:srgbClr val="000000"/>
                </a:solidFill>
              </a:rPr>
              <a:t>on an on-going basis to understand the customers feedback on the T&amp;E process and how it could be improved</a:t>
            </a:r>
            <a:endParaRPr lang="en-US" altLang="fr-FR" sz="1200">
              <a:solidFill>
                <a:srgbClr val="000000"/>
              </a:solidFill>
            </a:endParaRPr>
          </a:p>
        </p:txBody>
      </p:sp>
      <p:sp>
        <p:nvSpPr>
          <p:cNvPr id="91143" name="Rectangle 8"/>
          <p:cNvSpPr>
            <a:spLocks noChangeArrowheads="1"/>
          </p:cNvSpPr>
          <p:nvPr/>
        </p:nvSpPr>
        <p:spPr bwMode="auto">
          <a:xfrm>
            <a:off x="4300538" y="2489200"/>
            <a:ext cx="4594225" cy="20875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marL="188913" indent="-188913"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spcBef>
                <a:spcPct val="20000"/>
              </a:spcBef>
              <a:buFont typeface="Times" pitchFamily="18" charset="0"/>
              <a:buNone/>
              <a:defRPr/>
            </a:pPr>
            <a:r>
              <a:rPr lang="en-GB" altLang="fr-FR" sz="1400" b="1" dirty="0" smtClean="0">
                <a:solidFill>
                  <a:srgbClr val="00A1DE"/>
                </a:solidFill>
              </a:rPr>
              <a:t>Voice of Customer (VOC)</a:t>
            </a:r>
            <a:r>
              <a:rPr lang="en-GB" altLang="fr-FR" sz="1400" dirty="0" smtClean="0">
                <a:solidFill>
                  <a:srgbClr val="00A1DE"/>
                </a:solidFill>
              </a:rPr>
              <a:t>:</a:t>
            </a:r>
          </a:p>
          <a:p>
            <a:pPr marL="285750" indent="-285750" eaLnBrk="1" hangingPunct="1">
              <a:spcBef>
                <a:spcPct val="20000"/>
              </a:spcBef>
              <a:buClr>
                <a:srgbClr val="002060"/>
              </a:buClr>
              <a:buFont typeface="Wingdings" panose="05000000000000000000" pitchFamily="2" charset="2"/>
              <a:buChar char="§"/>
              <a:defRPr/>
            </a:pPr>
            <a:r>
              <a:rPr lang="en-GB" altLang="fr-FR" sz="1400" dirty="0" smtClean="0">
                <a:solidFill>
                  <a:srgbClr val="002060"/>
                </a:solidFill>
              </a:rPr>
              <a:t>Customer finds it takes a very long time to claim back expenses, have them authorised and reimbursed</a:t>
            </a:r>
          </a:p>
          <a:p>
            <a:pPr marL="285750" indent="-285750" eaLnBrk="1" hangingPunct="1">
              <a:spcBef>
                <a:spcPct val="20000"/>
              </a:spcBef>
              <a:buClr>
                <a:srgbClr val="002060"/>
              </a:buClr>
              <a:buFont typeface="Wingdings" panose="05000000000000000000" pitchFamily="2" charset="2"/>
              <a:buChar char="§"/>
              <a:defRPr/>
            </a:pPr>
            <a:r>
              <a:rPr lang="en-GB" altLang="fr-FR" sz="1400" dirty="0" smtClean="0">
                <a:solidFill>
                  <a:srgbClr val="002060"/>
                </a:solidFill>
              </a:rPr>
              <a:t>Customer struggles to complete the T&amp;E form (not enough space, calculate subtotals manually…)</a:t>
            </a:r>
          </a:p>
          <a:p>
            <a:pPr marL="285750" indent="-285750" eaLnBrk="1" hangingPunct="1">
              <a:spcBef>
                <a:spcPct val="20000"/>
              </a:spcBef>
              <a:buClr>
                <a:srgbClr val="002060"/>
              </a:buClr>
              <a:buFont typeface="Wingdings" panose="05000000000000000000" pitchFamily="2" charset="2"/>
              <a:buChar char="§"/>
              <a:defRPr/>
            </a:pPr>
            <a:r>
              <a:rPr lang="en-GB" altLang="fr-FR" sz="1400" dirty="0" smtClean="0">
                <a:solidFill>
                  <a:srgbClr val="002060"/>
                </a:solidFill>
              </a:rPr>
              <a:t>Customer does not know where his/her expenses are held in the process</a:t>
            </a:r>
          </a:p>
          <a:p>
            <a:pPr marL="285750" indent="-285750" eaLnBrk="1" hangingPunct="1">
              <a:spcBef>
                <a:spcPct val="20000"/>
              </a:spcBef>
              <a:buClr>
                <a:srgbClr val="002060"/>
              </a:buClr>
              <a:buFont typeface="Wingdings" panose="05000000000000000000" pitchFamily="2" charset="2"/>
              <a:buChar char="§"/>
              <a:defRPr/>
            </a:pPr>
            <a:r>
              <a:rPr lang="en-GB" altLang="fr-FR" sz="1400" dirty="0" smtClean="0">
                <a:solidFill>
                  <a:srgbClr val="002060"/>
                </a:solidFill>
              </a:rPr>
              <a:t>Managers often don’t recognise the actual figures of the T&amp;E actual costs against their budget</a:t>
            </a:r>
          </a:p>
          <a:p>
            <a:pPr eaLnBrk="1" hangingPunct="1">
              <a:spcBef>
                <a:spcPct val="20000"/>
              </a:spcBef>
              <a:buFont typeface="Times" pitchFamily="18" charset="0"/>
              <a:buChar char="•"/>
              <a:defRPr/>
            </a:pPr>
            <a:endParaRPr lang="en-GB" altLang="fr-FR" sz="1400" dirty="0" smtClean="0">
              <a:solidFill>
                <a:srgbClr val="000000"/>
              </a:solidFill>
            </a:endParaRPr>
          </a:p>
        </p:txBody>
      </p:sp>
      <p:sp>
        <p:nvSpPr>
          <p:cNvPr id="91144" name="Rectangle 12"/>
          <p:cNvSpPr>
            <a:spLocks noChangeArrowheads="1"/>
          </p:cNvSpPr>
          <p:nvPr/>
        </p:nvSpPr>
        <p:spPr bwMode="auto">
          <a:xfrm>
            <a:off x="4300538" y="5011738"/>
            <a:ext cx="4594225" cy="11509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marL="188913" indent="-188913"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spcBef>
                <a:spcPct val="20000"/>
              </a:spcBef>
              <a:buFont typeface="Times" pitchFamily="18" charset="0"/>
              <a:buNone/>
              <a:defRPr/>
            </a:pPr>
            <a:r>
              <a:rPr lang="en-GB" altLang="fr-FR" sz="1400" b="1" dirty="0" smtClean="0">
                <a:solidFill>
                  <a:srgbClr val="00A1DE"/>
                </a:solidFill>
              </a:rPr>
              <a:t>Customer requirements</a:t>
            </a:r>
            <a:endParaRPr lang="en-GB" altLang="fr-FR" sz="1400" dirty="0" smtClean="0">
              <a:solidFill>
                <a:srgbClr val="00A1DE"/>
              </a:solidFill>
            </a:endParaRPr>
          </a:p>
          <a:p>
            <a:pPr marL="285750" indent="-285750" eaLnBrk="1" hangingPunct="1">
              <a:spcBef>
                <a:spcPct val="20000"/>
              </a:spcBef>
              <a:buClr>
                <a:srgbClr val="002060"/>
              </a:buClr>
              <a:buFont typeface="Wingdings" panose="05000000000000000000" pitchFamily="2" charset="2"/>
              <a:buChar char="§"/>
              <a:defRPr/>
            </a:pPr>
            <a:r>
              <a:rPr lang="en-GB" altLang="fr-FR" sz="1400" dirty="0" smtClean="0">
                <a:solidFill>
                  <a:srgbClr val="002060"/>
                </a:solidFill>
              </a:rPr>
              <a:t>The employee (customer) wants to </a:t>
            </a:r>
            <a:r>
              <a:rPr lang="en-GB" altLang="fr-FR" sz="1400" b="1" dirty="0" smtClean="0">
                <a:solidFill>
                  <a:srgbClr val="002060"/>
                </a:solidFill>
              </a:rPr>
              <a:t>get reimbursed exactly what he spent</a:t>
            </a:r>
            <a:r>
              <a:rPr lang="en-GB" altLang="fr-FR" sz="1400" dirty="0" smtClean="0">
                <a:solidFill>
                  <a:srgbClr val="002060"/>
                </a:solidFill>
              </a:rPr>
              <a:t> (in line with the policy)…</a:t>
            </a:r>
          </a:p>
          <a:p>
            <a:pPr marL="285750" indent="-285750" eaLnBrk="1" hangingPunct="1">
              <a:spcBef>
                <a:spcPct val="20000"/>
              </a:spcBef>
              <a:buClr>
                <a:srgbClr val="002060"/>
              </a:buClr>
              <a:buFont typeface="Wingdings" panose="05000000000000000000" pitchFamily="2" charset="2"/>
              <a:buChar char="§"/>
              <a:defRPr/>
            </a:pPr>
            <a:r>
              <a:rPr lang="en-GB" altLang="fr-FR" sz="1400" dirty="0" smtClean="0">
                <a:solidFill>
                  <a:srgbClr val="002060"/>
                </a:solidFill>
              </a:rPr>
              <a:t>… within </a:t>
            </a:r>
            <a:r>
              <a:rPr lang="en-GB" altLang="fr-FR" sz="1400" b="1" dirty="0" smtClean="0">
                <a:solidFill>
                  <a:srgbClr val="002060"/>
                </a:solidFill>
              </a:rPr>
              <a:t>a reasonable time </a:t>
            </a:r>
            <a:r>
              <a:rPr lang="en-GB" altLang="fr-FR" sz="1400" dirty="0" smtClean="0">
                <a:solidFill>
                  <a:srgbClr val="002060"/>
                </a:solidFill>
              </a:rPr>
              <a:t>(two weeks)…</a:t>
            </a:r>
          </a:p>
          <a:p>
            <a:pPr marL="285750" indent="-285750" eaLnBrk="1" hangingPunct="1">
              <a:spcBef>
                <a:spcPct val="20000"/>
              </a:spcBef>
              <a:buClr>
                <a:srgbClr val="002060"/>
              </a:buClr>
              <a:buFont typeface="Wingdings" panose="05000000000000000000" pitchFamily="2" charset="2"/>
              <a:buChar char="§"/>
              <a:defRPr/>
            </a:pPr>
            <a:r>
              <a:rPr lang="en-GB" altLang="fr-FR" sz="1400" dirty="0" smtClean="0">
                <a:solidFill>
                  <a:srgbClr val="002060"/>
                </a:solidFill>
              </a:rPr>
              <a:t>… using a </a:t>
            </a:r>
            <a:r>
              <a:rPr lang="en-GB" altLang="fr-FR" sz="1400" b="1" dirty="0" smtClean="0">
                <a:solidFill>
                  <a:srgbClr val="002060"/>
                </a:solidFill>
              </a:rPr>
              <a:t>simple and easy </a:t>
            </a:r>
            <a:r>
              <a:rPr lang="en-GB" altLang="fr-FR" sz="1400" dirty="0" smtClean="0">
                <a:solidFill>
                  <a:srgbClr val="002060"/>
                </a:solidFill>
              </a:rPr>
              <a:t>to fill </a:t>
            </a:r>
            <a:r>
              <a:rPr lang="en-GB" altLang="fr-FR" sz="1400" b="1" dirty="0" smtClean="0">
                <a:solidFill>
                  <a:srgbClr val="002060"/>
                </a:solidFill>
              </a:rPr>
              <a:t>T&amp;E form</a:t>
            </a:r>
            <a:r>
              <a:rPr lang="en-GB" altLang="fr-FR" sz="1400" dirty="0" smtClean="0">
                <a:solidFill>
                  <a:srgbClr val="000000"/>
                </a:solidFill>
              </a:rPr>
              <a:t>.</a:t>
            </a:r>
          </a:p>
        </p:txBody>
      </p:sp>
      <p:sp>
        <p:nvSpPr>
          <p:cNvPr id="12" name="Line 13"/>
          <p:cNvSpPr>
            <a:spLocks noChangeShapeType="1"/>
          </p:cNvSpPr>
          <p:nvPr/>
        </p:nvSpPr>
        <p:spPr bwMode="auto">
          <a:xfrm>
            <a:off x="4300538" y="2778125"/>
            <a:ext cx="4594225" cy="0"/>
          </a:xfrm>
          <a:prstGeom prst="line">
            <a:avLst/>
          </a:prstGeom>
          <a:noFill/>
          <a:ln w="12700">
            <a:solidFill>
              <a:schemeClr val="accent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a:solidFill>
                <a:srgbClr val="000000"/>
              </a:solidFill>
              <a:latin typeface="Arial" charset="0"/>
              <a:cs typeface="Arial" charset="0"/>
            </a:endParaRPr>
          </a:p>
        </p:txBody>
      </p:sp>
      <p:sp>
        <p:nvSpPr>
          <p:cNvPr id="13" name="Line 14"/>
          <p:cNvSpPr>
            <a:spLocks noChangeShapeType="1"/>
          </p:cNvSpPr>
          <p:nvPr/>
        </p:nvSpPr>
        <p:spPr bwMode="auto">
          <a:xfrm>
            <a:off x="4300538" y="5297488"/>
            <a:ext cx="4594225" cy="0"/>
          </a:xfrm>
          <a:prstGeom prst="line">
            <a:avLst/>
          </a:prstGeom>
          <a:noFill/>
          <a:ln w="12700">
            <a:solidFill>
              <a:schemeClr val="accent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a:solidFill>
                <a:srgbClr val="000000"/>
              </a:solidFill>
              <a:latin typeface="Arial" charset="0"/>
              <a:cs typeface="Arial" charset="0"/>
            </a:endParaRPr>
          </a:p>
        </p:txBody>
      </p:sp>
      <p:sp>
        <p:nvSpPr>
          <p:cNvPr id="90123" name="AutoShape 4"/>
          <p:cNvSpPr>
            <a:spLocks noChangeArrowheads="1"/>
          </p:cNvSpPr>
          <p:nvPr/>
        </p:nvSpPr>
        <p:spPr bwMode="auto">
          <a:xfrm rot="5400000">
            <a:off x="2123281" y="3966369"/>
            <a:ext cx="3421063" cy="142875"/>
          </a:xfrm>
          <a:prstGeom prst="triangle">
            <a:avLst>
              <a:gd name="adj" fmla="val 50000"/>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endParaRPr lang="en-US" altLang="fr-FR">
              <a:solidFill>
                <a:srgbClr val="000000"/>
              </a:solidFill>
            </a:endParaRPr>
          </a:p>
        </p:txBody>
      </p:sp>
      <p:sp>
        <p:nvSpPr>
          <p:cNvPr id="15" name="Rectangle 14"/>
          <p:cNvSpPr/>
          <p:nvPr/>
        </p:nvSpPr>
        <p:spPr>
          <a:xfrm>
            <a:off x="50800" y="50800"/>
            <a:ext cx="9036050" cy="6743700"/>
          </a:xfrm>
          <a:prstGeom prst="rect">
            <a:avLst/>
          </a:prstGeom>
          <a:noFill/>
          <a:ln w="107950">
            <a:solidFill>
              <a:srgbClr val="FFFF00"/>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26" name="Slide Number Placeholder 4"/>
          <p:cNvSpPr txBox="1">
            <a:spLocks/>
          </p:cNvSpPr>
          <p:nvPr/>
        </p:nvSpPr>
        <p:spPr bwMode="auto">
          <a:xfrm>
            <a:off x="358775" y="6548438"/>
            <a:ext cx="355600" cy="122237"/>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0" tIns="0" rIns="0" bIns="0" numCol="1" anchor="b" anchorCtr="0" compatLnSpc="1">
            <a:prstTxWarp prst="textNoShape">
              <a:avLst/>
            </a:prstTxWarp>
            <a:spAutoFit/>
          </a:bodyPr>
          <a:lstStyle>
            <a:defPPr>
              <a:defRPr lang="en-GB"/>
            </a:defPPr>
            <a:lvl1pPr algn="l" rtl="0" eaLnBrk="0" fontAlgn="base" hangingPunct="0">
              <a:lnSpc>
                <a:spcPts val="2200"/>
              </a:lnSpc>
              <a:spcBef>
                <a:spcPct val="0"/>
              </a:spcBef>
              <a:spcAft>
                <a:spcPct val="25000"/>
              </a:spcAft>
              <a:defRPr sz="2000" kern="1200">
                <a:solidFill>
                  <a:srgbClr val="000066"/>
                </a:solidFill>
                <a:latin typeface="Arial" pitchFamily="34" charset="0"/>
                <a:ea typeface="+mn-ea"/>
                <a:cs typeface="Arial" pitchFamily="34" charset="0"/>
              </a:defRPr>
            </a:lvl1pPr>
            <a:lvl2pPr marL="742950" indent="-285750" algn="l" rtl="0" eaLnBrk="0" fontAlgn="base" hangingPunct="0">
              <a:lnSpc>
                <a:spcPts val="2200"/>
              </a:lnSpc>
              <a:spcBef>
                <a:spcPct val="0"/>
              </a:spcBef>
              <a:spcAft>
                <a:spcPct val="25000"/>
              </a:spcAft>
              <a:buChar char="•"/>
              <a:defRPr sz="2000" kern="1200">
                <a:solidFill>
                  <a:srgbClr val="000066"/>
                </a:solidFill>
                <a:latin typeface="Arial" pitchFamily="34" charset="0"/>
                <a:ea typeface="+mn-ea"/>
                <a:cs typeface="Arial" pitchFamily="34" charset="0"/>
              </a:defRPr>
            </a:lvl2pPr>
            <a:lvl3pPr marL="1143000" indent="-228600" algn="l" rtl="0" eaLnBrk="0" fontAlgn="base" hangingPunct="0">
              <a:lnSpc>
                <a:spcPts val="2000"/>
              </a:lnSpc>
              <a:spcBef>
                <a:spcPct val="0"/>
              </a:spcBef>
              <a:spcAft>
                <a:spcPct val="25000"/>
              </a:spcAft>
              <a:buChar char="–"/>
              <a:defRPr kern="1200">
                <a:solidFill>
                  <a:srgbClr val="000066"/>
                </a:solidFill>
                <a:latin typeface="Arial" pitchFamily="34" charset="0"/>
                <a:ea typeface="+mn-ea"/>
                <a:cs typeface="Arial" pitchFamily="34" charset="0"/>
              </a:defRPr>
            </a:lvl3pPr>
            <a:lvl4pPr marL="1600200" indent="-228600" algn="l" rtl="0" eaLnBrk="0" fontAlgn="base" hangingPunct="0">
              <a:lnSpc>
                <a:spcPts val="1800"/>
              </a:lnSpc>
              <a:spcBef>
                <a:spcPct val="0"/>
              </a:spcBef>
              <a:spcAft>
                <a:spcPct val="25000"/>
              </a:spcAft>
              <a:buChar char="•"/>
              <a:defRPr sz="1600" kern="1200">
                <a:solidFill>
                  <a:srgbClr val="000066"/>
                </a:solidFill>
                <a:latin typeface="Arial" pitchFamily="34" charset="0"/>
                <a:ea typeface="+mn-ea"/>
                <a:cs typeface="Arial" pitchFamily="34" charset="0"/>
              </a:defRPr>
            </a:lvl4pPr>
            <a:lvl5pPr marL="2057400" indent="-228600" algn="l" rtl="0" eaLnBrk="0" fontAlgn="base" hangingPunct="0">
              <a:spcBef>
                <a:spcPct val="0"/>
              </a:spcBef>
              <a:spcAft>
                <a:spcPct val="25000"/>
              </a:spcAft>
              <a:buChar char="–"/>
              <a:defRPr sz="1200" kern="1200">
                <a:solidFill>
                  <a:srgbClr val="000066"/>
                </a:solidFill>
                <a:latin typeface="Arial" pitchFamily="34" charset="0"/>
                <a:ea typeface="+mn-ea"/>
                <a:cs typeface="Arial" pitchFamily="34" charset="0"/>
              </a:defRPr>
            </a:lvl5pPr>
            <a:lvl6pPr marL="2514600" indent="-228600" algn="l" defTabSz="914400" rtl="0" eaLnBrk="0" fontAlgn="base" latinLnBrk="0" hangingPunct="0">
              <a:spcBef>
                <a:spcPct val="0"/>
              </a:spcBef>
              <a:spcAft>
                <a:spcPct val="25000"/>
              </a:spcAft>
              <a:buChar char="–"/>
              <a:defRPr sz="1200" kern="1200">
                <a:solidFill>
                  <a:srgbClr val="000066"/>
                </a:solidFill>
                <a:latin typeface="Arial" pitchFamily="34" charset="0"/>
                <a:ea typeface="+mn-ea"/>
                <a:cs typeface="Arial" pitchFamily="34" charset="0"/>
              </a:defRPr>
            </a:lvl6pPr>
            <a:lvl7pPr marL="2971800" indent="-228600" algn="l" defTabSz="914400" rtl="0" eaLnBrk="0" fontAlgn="base" latinLnBrk="0" hangingPunct="0">
              <a:spcBef>
                <a:spcPct val="0"/>
              </a:spcBef>
              <a:spcAft>
                <a:spcPct val="25000"/>
              </a:spcAft>
              <a:buChar char="–"/>
              <a:defRPr sz="1200" kern="1200">
                <a:solidFill>
                  <a:srgbClr val="000066"/>
                </a:solidFill>
                <a:latin typeface="Arial" pitchFamily="34" charset="0"/>
                <a:ea typeface="+mn-ea"/>
                <a:cs typeface="Arial" pitchFamily="34" charset="0"/>
              </a:defRPr>
            </a:lvl7pPr>
            <a:lvl8pPr marL="3429000" indent="-228600" algn="l" defTabSz="914400" rtl="0" eaLnBrk="0" fontAlgn="base" latinLnBrk="0" hangingPunct="0">
              <a:spcBef>
                <a:spcPct val="0"/>
              </a:spcBef>
              <a:spcAft>
                <a:spcPct val="25000"/>
              </a:spcAft>
              <a:buChar char="–"/>
              <a:defRPr sz="1200" kern="1200">
                <a:solidFill>
                  <a:srgbClr val="000066"/>
                </a:solidFill>
                <a:latin typeface="Arial" pitchFamily="34" charset="0"/>
                <a:ea typeface="+mn-ea"/>
                <a:cs typeface="Arial" pitchFamily="34" charset="0"/>
              </a:defRPr>
            </a:lvl8pPr>
            <a:lvl9pPr marL="3886200" indent="-228600" algn="l" defTabSz="914400" rtl="0" eaLnBrk="0" fontAlgn="base" latinLnBrk="0" hangingPunct="0">
              <a:spcBef>
                <a:spcPct val="0"/>
              </a:spcBef>
              <a:spcAft>
                <a:spcPct val="25000"/>
              </a:spcAft>
              <a:buChar char="–"/>
              <a:defRPr sz="1200" kern="1200">
                <a:solidFill>
                  <a:srgbClr val="000066"/>
                </a:solidFill>
                <a:latin typeface="Arial" pitchFamily="34" charset="0"/>
                <a:ea typeface="+mn-ea"/>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fld id="{7B703E79-5774-4A82-8275-B4D8F8CD2EA8}" type="slidenum">
              <a:rPr kumimoji="0" lang="en-GB" altLang="en-GB" sz="800" b="0" i="0" u="none" strike="noStrike" kern="1200" cap="none" spc="0" normalizeH="0" baseline="0" noProof="0" smtClean="0">
                <a:ln>
                  <a:noFill/>
                </a:ln>
                <a:solidFill>
                  <a:srgbClr val="000066"/>
                </a:solidFill>
                <a:effectLst/>
                <a:uLnTx/>
                <a:uFillTx/>
                <a:latin typeface="Arial" pitchFamily="34" charset="0"/>
                <a:cs typeface="Arial" pitchFamily="34" charset="0"/>
              </a:rPr>
              <a:pPr marL="0" marR="0" lvl="0" indent="0" algn="l" defTabSz="914400" rtl="0" eaLnBrk="1" fontAlgn="base" latinLnBrk="0" hangingPunct="1">
                <a:lnSpc>
                  <a:spcPct val="100000"/>
                </a:lnSpc>
                <a:spcBef>
                  <a:spcPct val="0"/>
                </a:spcBef>
                <a:spcAft>
                  <a:spcPct val="0"/>
                </a:spcAft>
                <a:buClrTx/>
                <a:buSzTx/>
                <a:buFontTx/>
                <a:buNone/>
                <a:tabLst/>
                <a:defRPr/>
              </a:pPr>
              <a:t>17</a:t>
            </a:fld>
            <a:endParaRPr kumimoji="0" lang="en-GB" altLang="en-GB" sz="800" b="0" i="0" u="none" strike="noStrike" kern="1200" cap="none" spc="0" normalizeH="0" baseline="0" noProof="0" smtClean="0">
              <a:ln>
                <a:noFill/>
              </a:ln>
              <a:solidFill>
                <a:srgbClr val="000066"/>
              </a:solidFill>
              <a:effectLst/>
              <a:uLnTx/>
              <a:uFillTx/>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3"/>
          <p:cNvSpPr>
            <a:spLocks noChangeArrowheads="1"/>
          </p:cNvSpPr>
          <p:nvPr/>
        </p:nvSpPr>
        <p:spPr bwMode="auto">
          <a:xfrm>
            <a:off x="2071688" y="1214438"/>
            <a:ext cx="6892925"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lnSpc>
                <a:spcPts val="2200"/>
              </a:lnSpc>
              <a:spcAft>
                <a:spcPct val="25000"/>
              </a:spcAft>
              <a:defRPr sz="2000">
                <a:solidFill>
                  <a:srgbClr val="000066"/>
                </a:solidFill>
                <a:latin typeface="Arial" pitchFamily="34" charset="0"/>
              </a:defRPr>
            </a:lvl1pPr>
            <a:lvl2pPr marL="742950" indent="-285750" eaLnBrk="0" hangingPunct="0">
              <a:lnSpc>
                <a:spcPts val="2200"/>
              </a:lnSpc>
              <a:spcAft>
                <a:spcPct val="25000"/>
              </a:spcAft>
              <a:buChar char="•"/>
              <a:defRPr sz="2000">
                <a:solidFill>
                  <a:srgbClr val="000066"/>
                </a:solidFill>
                <a:latin typeface="Arial" pitchFamily="34" charset="0"/>
              </a:defRPr>
            </a:lvl2pPr>
            <a:lvl3pPr marL="1143000" indent="-228600" eaLnBrk="0" hangingPunct="0">
              <a:lnSpc>
                <a:spcPts val="2000"/>
              </a:lnSpc>
              <a:spcAft>
                <a:spcPct val="25000"/>
              </a:spcAft>
              <a:buChar char="–"/>
              <a:defRPr>
                <a:solidFill>
                  <a:srgbClr val="000066"/>
                </a:solidFill>
                <a:latin typeface="Arial" pitchFamily="34" charset="0"/>
              </a:defRPr>
            </a:lvl3pPr>
            <a:lvl4pPr marL="1600200" indent="-228600" eaLnBrk="0" hangingPunct="0">
              <a:lnSpc>
                <a:spcPts val="1800"/>
              </a:lnSpc>
              <a:spcAft>
                <a:spcPct val="25000"/>
              </a:spcAft>
              <a:buChar char="•"/>
              <a:defRPr sz="1600">
                <a:solidFill>
                  <a:srgbClr val="000066"/>
                </a:solidFill>
                <a:latin typeface="Arial" pitchFamily="34" charset="0"/>
              </a:defRPr>
            </a:lvl4pPr>
            <a:lvl5pPr marL="2057400" indent="-228600" eaLnBrk="0" hangingPunct="0">
              <a:spcAft>
                <a:spcPct val="25000"/>
              </a:spcAft>
              <a:buChar char="–"/>
              <a:defRPr sz="1200">
                <a:solidFill>
                  <a:srgbClr val="000066"/>
                </a:solidFill>
                <a:latin typeface="Arial" pitchFamily="34" charset="0"/>
              </a:defRPr>
            </a:lvl5pPr>
            <a:lvl6pPr marL="2514600" indent="-228600" eaLnBrk="0" fontAlgn="base" hangingPunct="0">
              <a:spcBef>
                <a:spcPct val="0"/>
              </a:spcBef>
              <a:spcAft>
                <a:spcPct val="25000"/>
              </a:spcAft>
              <a:buChar char="–"/>
              <a:defRPr sz="1200">
                <a:solidFill>
                  <a:srgbClr val="000066"/>
                </a:solidFill>
                <a:latin typeface="Arial" pitchFamily="34" charset="0"/>
              </a:defRPr>
            </a:lvl6pPr>
            <a:lvl7pPr marL="2971800" indent="-228600" eaLnBrk="0" fontAlgn="base" hangingPunct="0">
              <a:spcBef>
                <a:spcPct val="0"/>
              </a:spcBef>
              <a:spcAft>
                <a:spcPct val="25000"/>
              </a:spcAft>
              <a:buChar char="–"/>
              <a:defRPr sz="1200">
                <a:solidFill>
                  <a:srgbClr val="000066"/>
                </a:solidFill>
                <a:latin typeface="Arial" pitchFamily="34" charset="0"/>
              </a:defRPr>
            </a:lvl7pPr>
            <a:lvl8pPr marL="3429000" indent="-228600" eaLnBrk="0" fontAlgn="base" hangingPunct="0">
              <a:spcBef>
                <a:spcPct val="0"/>
              </a:spcBef>
              <a:spcAft>
                <a:spcPct val="25000"/>
              </a:spcAft>
              <a:buChar char="–"/>
              <a:defRPr sz="1200">
                <a:solidFill>
                  <a:srgbClr val="000066"/>
                </a:solidFill>
                <a:latin typeface="Arial" pitchFamily="34" charset="0"/>
              </a:defRPr>
            </a:lvl8pPr>
            <a:lvl9pPr marL="3886200" indent="-228600" eaLnBrk="0" fontAlgn="base" hangingPunct="0">
              <a:spcBef>
                <a:spcPct val="0"/>
              </a:spcBef>
              <a:spcAft>
                <a:spcPct val="25000"/>
              </a:spcAft>
              <a:buChar char="–"/>
              <a:defRPr sz="1200">
                <a:solidFill>
                  <a:srgbClr val="000066"/>
                </a:solidFill>
                <a:latin typeface="Arial" pitchFamily="34" charset="0"/>
              </a:defRPr>
            </a:lvl9pPr>
          </a:lstStyle>
          <a:p>
            <a:pPr eaLnBrk="1" hangingPunct="1">
              <a:lnSpc>
                <a:spcPct val="100000"/>
              </a:lnSpc>
              <a:spcAft>
                <a:spcPct val="60000"/>
              </a:spcAft>
            </a:pPr>
            <a:r>
              <a:rPr lang="en-GB" altLang="fr-FR" sz="1600">
                <a:solidFill>
                  <a:srgbClr val="002776"/>
                </a:solidFill>
              </a:rPr>
              <a:t>A Voice of the Customer (VoC) analysis with the teams involved in an Investment Management Reporting processes produced the following process measures to be used by the Process Owner to manage the performance of the process.</a:t>
            </a:r>
          </a:p>
        </p:txBody>
      </p:sp>
      <p:sp>
        <p:nvSpPr>
          <p:cNvPr id="91139" name="Text Box 4"/>
          <p:cNvSpPr txBox="1">
            <a:spLocks noChangeArrowheads="1"/>
          </p:cNvSpPr>
          <p:nvPr/>
        </p:nvSpPr>
        <p:spPr bwMode="auto">
          <a:xfrm>
            <a:off x="539750" y="3695700"/>
            <a:ext cx="1944688" cy="569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18000" tIns="10800" rIns="18000" bIns="10800">
            <a:spAutoFit/>
          </a:bodyPr>
          <a:lstStyle>
            <a:lvl1pPr eaLnBrk="0" hangingPunct="0">
              <a:lnSpc>
                <a:spcPts val="2200"/>
              </a:lnSpc>
              <a:spcAft>
                <a:spcPct val="25000"/>
              </a:spcAft>
              <a:defRPr sz="2000">
                <a:solidFill>
                  <a:srgbClr val="000066"/>
                </a:solidFill>
                <a:latin typeface="Arial" pitchFamily="34" charset="0"/>
              </a:defRPr>
            </a:lvl1pPr>
            <a:lvl2pPr marL="742950" indent="-285750" eaLnBrk="0" hangingPunct="0">
              <a:lnSpc>
                <a:spcPts val="2200"/>
              </a:lnSpc>
              <a:spcAft>
                <a:spcPct val="25000"/>
              </a:spcAft>
              <a:buChar char="•"/>
              <a:defRPr sz="2000">
                <a:solidFill>
                  <a:srgbClr val="000066"/>
                </a:solidFill>
                <a:latin typeface="Arial" pitchFamily="34" charset="0"/>
              </a:defRPr>
            </a:lvl2pPr>
            <a:lvl3pPr marL="1143000" indent="-228600" eaLnBrk="0" hangingPunct="0">
              <a:lnSpc>
                <a:spcPts val="2000"/>
              </a:lnSpc>
              <a:spcAft>
                <a:spcPct val="25000"/>
              </a:spcAft>
              <a:buChar char="–"/>
              <a:defRPr>
                <a:solidFill>
                  <a:srgbClr val="000066"/>
                </a:solidFill>
                <a:latin typeface="Arial" pitchFamily="34" charset="0"/>
              </a:defRPr>
            </a:lvl3pPr>
            <a:lvl4pPr marL="1600200" indent="-228600" eaLnBrk="0" hangingPunct="0">
              <a:lnSpc>
                <a:spcPts val="1800"/>
              </a:lnSpc>
              <a:spcAft>
                <a:spcPct val="25000"/>
              </a:spcAft>
              <a:buChar char="•"/>
              <a:defRPr sz="1600">
                <a:solidFill>
                  <a:srgbClr val="000066"/>
                </a:solidFill>
                <a:latin typeface="Arial" pitchFamily="34" charset="0"/>
              </a:defRPr>
            </a:lvl4pPr>
            <a:lvl5pPr marL="2057400" indent="-228600" eaLnBrk="0" hangingPunct="0">
              <a:spcAft>
                <a:spcPct val="25000"/>
              </a:spcAft>
              <a:buChar char="–"/>
              <a:defRPr sz="1200">
                <a:solidFill>
                  <a:srgbClr val="000066"/>
                </a:solidFill>
                <a:latin typeface="Arial" pitchFamily="34" charset="0"/>
              </a:defRPr>
            </a:lvl5pPr>
            <a:lvl6pPr marL="2514600" indent="-228600" eaLnBrk="0" fontAlgn="base" hangingPunct="0">
              <a:spcBef>
                <a:spcPct val="0"/>
              </a:spcBef>
              <a:spcAft>
                <a:spcPct val="25000"/>
              </a:spcAft>
              <a:buChar char="–"/>
              <a:defRPr sz="1200">
                <a:solidFill>
                  <a:srgbClr val="000066"/>
                </a:solidFill>
                <a:latin typeface="Arial" pitchFamily="34" charset="0"/>
              </a:defRPr>
            </a:lvl6pPr>
            <a:lvl7pPr marL="2971800" indent="-228600" eaLnBrk="0" fontAlgn="base" hangingPunct="0">
              <a:spcBef>
                <a:spcPct val="0"/>
              </a:spcBef>
              <a:spcAft>
                <a:spcPct val="25000"/>
              </a:spcAft>
              <a:buChar char="–"/>
              <a:defRPr sz="1200">
                <a:solidFill>
                  <a:srgbClr val="000066"/>
                </a:solidFill>
                <a:latin typeface="Arial" pitchFamily="34" charset="0"/>
              </a:defRPr>
            </a:lvl7pPr>
            <a:lvl8pPr marL="3429000" indent="-228600" eaLnBrk="0" fontAlgn="base" hangingPunct="0">
              <a:spcBef>
                <a:spcPct val="0"/>
              </a:spcBef>
              <a:spcAft>
                <a:spcPct val="25000"/>
              </a:spcAft>
              <a:buChar char="–"/>
              <a:defRPr sz="1200">
                <a:solidFill>
                  <a:srgbClr val="000066"/>
                </a:solidFill>
                <a:latin typeface="Arial" pitchFamily="34" charset="0"/>
              </a:defRPr>
            </a:lvl8pPr>
            <a:lvl9pPr marL="3886200" indent="-228600" eaLnBrk="0" fontAlgn="base" hangingPunct="0">
              <a:spcBef>
                <a:spcPct val="0"/>
              </a:spcBef>
              <a:spcAft>
                <a:spcPct val="25000"/>
              </a:spcAft>
              <a:buChar char="–"/>
              <a:defRPr sz="1200">
                <a:solidFill>
                  <a:srgbClr val="000066"/>
                </a:solidFill>
                <a:latin typeface="Arial" pitchFamily="34" charset="0"/>
              </a:defRPr>
            </a:lvl9pPr>
          </a:lstStyle>
          <a:p>
            <a:pPr eaLnBrk="1" hangingPunct="1">
              <a:lnSpc>
                <a:spcPct val="100000"/>
              </a:lnSpc>
              <a:spcBef>
                <a:spcPct val="50000"/>
              </a:spcBef>
              <a:spcAft>
                <a:spcPct val="0"/>
              </a:spcAft>
            </a:pPr>
            <a:r>
              <a:rPr lang="en-GB" altLang="fr-FR" sz="1200" b="1">
                <a:solidFill>
                  <a:srgbClr val="0C175E"/>
                </a:solidFill>
              </a:rPr>
              <a:t>To produce timely and accurate Investment reporting and analysis</a:t>
            </a:r>
          </a:p>
        </p:txBody>
      </p:sp>
      <p:sp>
        <p:nvSpPr>
          <p:cNvPr id="91140" name="Text Box 5"/>
          <p:cNvSpPr txBox="1">
            <a:spLocks noChangeArrowheads="1"/>
          </p:cNvSpPr>
          <p:nvPr/>
        </p:nvSpPr>
        <p:spPr bwMode="auto">
          <a:xfrm>
            <a:off x="5473700" y="2901950"/>
            <a:ext cx="2698750"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72000" tIns="10800" rIns="18000" bIns="10800">
            <a:spAutoFit/>
          </a:bodyPr>
          <a:lstStyle>
            <a:lvl1pPr eaLnBrk="0" hangingPunct="0">
              <a:lnSpc>
                <a:spcPts val="2200"/>
              </a:lnSpc>
              <a:spcAft>
                <a:spcPct val="25000"/>
              </a:spcAft>
              <a:defRPr sz="2000">
                <a:solidFill>
                  <a:srgbClr val="000066"/>
                </a:solidFill>
                <a:latin typeface="Arial" pitchFamily="34" charset="0"/>
              </a:defRPr>
            </a:lvl1pPr>
            <a:lvl2pPr marL="742950" indent="-285750" eaLnBrk="0" hangingPunct="0">
              <a:lnSpc>
                <a:spcPts val="2200"/>
              </a:lnSpc>
              <a:spcAft>
                <a:spcPct val="25000"/>
              </a:spcAft>
              <a:buChar char="•"/>
              <a:defRPr sz="2000">
                <a:solidFill>
                  <a:srgbClr val="000066"/>
                </a:solidFill>
                <a:latin typeface="Arial" pitchFamily="34" charset="0"/>
              </a:defRPr>
            </a:lvl2pPr>
            <a:lvl3pPr marL="1143000" indent="-228600" eaLnBrk="0" hangingPunct="0">
              <a:lnSpc>
                <a:spcPts val="2000"/>
              </a:lnSpc>
              <a:spcAft>
                <a:spcPct val="25000"/>
              </a:spcAft>
              <a:buChar char="–"/>
              <a:defRPr>
                <a:solidFill>
                  <a:srgbClr val="000066"/>
                </a:solidFill>
                <a:latin typeface="Arial" pitchFamily="34" charset="0"/>
              </a:defRPr>
            </a:lvl3pPr>
            <a:lvl4pPr marL="1600200" indent="-228600" eaLnBrk="0" hangingPunct="0">
              <a:lnSpc>
                <a:spcPts val="1800"/>
              </a:lnSpc>
              <a:spcAft>
                <a:spcPct val="25000"/>
              </a:spcAft>
              <a:buChar char="•"/>
              <a:defRPr sz="1600">
                <a:solidFill>
                  <a:srgbClr val="000066"/>
                </a:solidFill>
                <a:latin typeface="Arial" pitchFamily="34" charset="0"/>
              </a:defRPr>
            </a:lvl4pPr>
            <a:lvl5pPr marL="2057400" indent="-228600" eaLnBrk="0" hangingPunct="0">
              <a:spcAft>
                <a:spcPct val="25000"/>
              </a:spcAft>
              <a:buChar char="–"/>
              <a:defRPr sz="1200">
                <a:solidFill>
                  <a:srgbClr val="000066"/>
                </a:solidFill>
                <a:latin typeface="Arial" pitchFamily="34" charset="0"/>
              </a:defRPr>
            </a:lvl5pPr>
            <a:lvl6pPr marL="2514600" indent="-228600" eaLnBrk="0" fontAlgn="base" hangingPunct="0">
              <a:spcBef>
                <a:spcPct val="0"/>
              </a:spcBef>
              <a:spcAft>
                <a:spcPct val="25000"/>
              </a:spcAft>
              <a:buChar char="–"/>
              <a:defRPr sz="1200">
                <a:solidFill>
                  <a:srgbClr val="000066"/>
                </a:solidFill>
                <a:latin typeface="Arial" pitchFamily="34" charset="0"/>
              </a:defRPr>
            </a:lvl6pPr>
            <a:lvl7pPr marL="2971800" indent="-228600" eaLnBrk="0" fontAlgn="base" hangingPunct="0">
              <a:spcBef>
                <a:spcPct val="0"/>
              </a:spcBef>
              <a:spcAft>
                <a:spcPct val="25000"/>
              </a:spcAft>
              <a:buChar char="–"/>
              <a:defRPr sz="1200">
                <a:solidFill>
                  <a:srgbClr val="000066"/>
                </a:solidFill>
                <a:latin typeface="Arial" pitchFamily="34" charset="0"/>
              </a:defRPr>
            </a:lvl7pPr>
            <a:lvl8pPr marL="3429000" indent="-228600" eaLnBrk="0" fontAlgn="base" hangingPunct="0">
              <a:spcBef>
                <a:spcPct val="0"/>
              </a:spcBef>
              <a:spcAft>
                <a:spcPct val="25000"/>
              </a:spcAft>
              <a:buChar char="–"/>
              <a:defRPr sz="1200">
                <a:solidFill>
                  <a:srgbClr val="000066"/>
                </a:solidFill>
                <a:latin typeface="Arial" pitchFamily="34" charset="0"/>
              </a:defRPr>
            </a:lvl8pPr>
            <a:lvl9pPr marL="3886200" indent="-228600" eaLnBrk="0" fontAlgn="base" hangingPunct="0">
              <a:spcBef>
                <a:spcPct val="0"/>
              </a:spcBef>
              <a:spcAft>
                <a:spcPct val="25000"/>
              </a:spcAft>
              <a:buChar char="–"/>
              <a:defRPr sz="1200">
                <a:solidFill>
                  <a:srgbClr val="000066"/>
                </a:solidFill>
                <a:latin typeface="Arial" pitchFamily="34" charset="0"/>
              </a:defRPr>
            </a:lvl9pPr>
          </a:lstStyle>
          <a:p>
            <a:pPr eaLnBrk="1" hangingPunct="1">
              <a:lnSpc>
                <a:spcPct val="100000"/>
              </a:lnSpc>
              <a:spcBef>
                <a:spcPct val="50000"/>
              </a:spcBef>
              <a:spcAft>
                <a:spcPct val="0"/>
              </a:spcAft>
            </a:pPr>
            <a:r>
              <a:rPr lang="en-GB" altLang="fr-FR" sz="1000" dirty="0">
                <a:solidFill>
                  <a:srgbClr val="0C175E"/>
                </a:solidFill>
              </a:rPr>
              <a:t>Number of amendments made after final investment data has been submitted to reporting teams</a:t>
            </a:r>
          </a:p>
        </p:txBody>
      </p:sp>
      <p:sp>
        <p:nvSpPr>
          <p:cNvPr id="91141" name="Text Box 6"/>
          <p:cNvSpPr txBox="1">
            <a:spLocks noChangeArrowheads="1"/>
          </p:cNvSpPr>
          <p:nvPr/>
        </p:nvSpPr>
        <p:spPr bwMode="auto">
          <a:xfrm>
            <a:off x="285750" y="2565400"/>
            <a:ext cx="21336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lnSpc>
                <a:spcPts val="2200"/>
              </a:lnSpc>
              <a:spcAft>
                <a:spcPct val="25000"/>
              </a:spcAft>
              <a:defRPr sz="2000">
                <a:solidFill>
                  <a:srgbClr val="000066"/>
                </a:solidFill>
                <a:latin typeface="Arial" pitchFamily="34" charset="0"/>
              </a:defRPr>
            </a:lvl1pPr>
            <a:lvl2pPr marL="742950" indent="-285750" eaLnBrk="0" hangingPunct="0">
              <a:lnSpc>
                <a:spcPts val="2200"/>
              </a:lnSpc>
              <a:spcAft>
                <a:spcPct val="25000"/>
              </a:spcAft>
              <a:buChar char="•"/>
              <a:defRPr sz="2000">
                <a:solidFill>
                  <a:srgbClr val="000066"/>
                </a:solidFill>
                <a:latin typeface="Arial" pitchFamily="34" charset="0"/>
              </a:defRPr>
            </a:lvl2pPr>
            <a:lvl3pPr marL="1143000" indent="-228600" eaLnBrk="0" hangingPunct="0">
              <a:lnSpc>
                <a:spcPts val="2000"/>
              </a:lnSpc>
              <a:spcAft>
                <a:spcPct val="25000"/>
              </a:spcAft>
              <a:buChar char="–"/>
              <a:defRPr>
                <a:solidFill>
                  <a:srgbClr val="000066"/>
                </a:solidFill>
                <a:latin typeface="Arial" pitchFamily="34" charset="0"/>
              </a:defRPr>
            </a:lvl3pPr>
            <a:lvl4pPr marL="1600200" indent="-228600" eaLnBrk="0" hangingPunct="0">
              <a:lnSpc>
                <a:spcPts val="1800"/>
              </a:lnSpc>
              <a:spcAft>
                <a:spcPct val="25000"/>
              </a:spcAft>
              <a:buChar char="•"/>
              <a:defRPr sz="1600">
                <a:solidFill>
                  <a:srgbClr val="000066"/>
                </a:solidFill>
                <a:latin typeface="Arial" pitchFamily="34" charset="0"/>
              </a:defRPr>
            </a:lvl4pPr>
            <a:lvl5pPr marL="2057400" indent="-228600" eaLnBrk="0" hangingPunct="0">
              <a:spcAft>
                <a:spcPct val="25000"/>
              </a:spcAft>
              <a:buChar char="–"/>
              <a:defRPr sz="1200">
                <a:solidFill>
                  <a:srgbClr val="000066"/>
                </a:solidFill>
                <a:latin typeface="Arial" pitchFamily="34" charset="0"/>
              </a:defRPr>
            </a:lvl5pPr>
            <a:lvl6pPr marL="2514600" indent="-228600" eaLnBrk="0" fontAlgn="base" hangingPunct="0">
              <a:spcBef>
                <a:spcPct val="0"/>
              </a:spcBef>
              <a:spcAft>
                <a:spcPct val="25000"/>
              </a:spcAft>
              <a:buChar char="–"/>
              <a:defRPr sz="1200">
                <a:solidFill>
                  <a:srgbClr val="000066"/>
                </a:solidFill>
                <a:latin typeface="Arial" pitchFamily="34" charset="0"/>
              </a:defRPr>
            </a:lvl6pPr>
            <a:lvl7pPr marL="2971800" indent="-228600" eaLnBrk="0" fontAlgn="base" hangingPunct="0">
              <a:spcBef>
                <a:spcPct val="0"/>
              </a:spcBef>
              <a:spcAft>
                <a:spcPct val="25000"/>
              </a:spcAft>
              <a:buChar char="–"/>
              <a:defRPr sz="1200">
                <a:solidFill>
                  <a:srgbClr val="000066"/>
                </a:solidFill>
                <a:latin typeface="Arial" pitchFamily="34" charset="0"/>
              </a:defRPr>
            </a:lvl7pPr>
            <a:lvl8pPr marL="3429000" indent="-228600" eaLnBrk="0" fontAlgn="base" hangingPunct="0">
              <a:spcBef>
                <a:spcPct val="0"/>
              </a:spcBef>
              <a:spcAft>
                <a:spcPct val="25000"/>
              </a:spcAft>
              <a:buChar char="–"/>
              <a:defRPr sz="1200">
                <a:solidFill>
                  <a:srgbClr val="000066"/>
                </a:solidFill>
                <a:latin typeface="Arial" pitchFamily="34" charset="0"/>
              </a:defRPr>
            </a:lvl8pPr>
            <a:lvl9pPr marL="3886200" indent="-228600" eaLnBrk="0" fontAlgn="base" hangingPunct="0">
              <a:spcBef>
                <a:spcPct val="0"/>
              </a:spcBef>
              <a:spcAft>
                <a:spcPct val="25000"/>
              </a:spcAft>
              <a:buChar char="–"/>
              <a:defRPr sz="1200">
                <a:solidFill>
                  <a:srgbClr val="000066"/>
                </a:solidFill>
                <a:latin typeface="Arial" pitchFamily="34" charset="0"/>
              </a:defRPr>
            </a:lvl9pPr>
          </a:lstStyle>
          <a:p>
            <a:pPr algn="ctr" eaLnBrk="1" hangingPunct="1">
              <a:lnSpc>
                <a:spcPct val="100000"/>
              </a:lnSpc>
              <a:spcBef>
                <a:spcPct val="50000"/>
              </a:spcBef>
              <a:spcAft>
                <a:spcPct val="0"/>
              </a:spcAft>
            </a:pPr>
            <a:r>
              <a:rPr lang="en-GB" altLang="fr-FR" sz="1400" b="1">
                <a:solidFill>
                  <a:srgbClr val="0C175E"/>
                </a:solidFill>
              </a:rPr>
              <a:t>Needs</a:t>
            </a:r>
          </a:p>
        </p:txBody>
      </p:sp>
      <p:sp>
        <p:nvSpPr>
          <p:cNvPr id="91142" name="Text Box 7"/>
          <p:cNvSpPr txBox="1">
            <a:spLocks noChangeArrowheads="1"/>
          </p:cNvSpPr>
          <p:nvPr/>
        </p:nvSpPr>
        <p:spPr bwMode="auto">
          <a:xfrm>
            <a:off x="2643188" y="2565400"/>
            <a:ext cx="21336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lnSpc>
                <a:spcPts val="2200"/>
              </a:lnSpc>
              <a:spcAft>
                <a:spcPct val="25000"/>
              </a:spcAft>
              <a:defRPr sz="2000">
                <a:solidFill>
                  <a:srgbClr val="000066"/>
                </a:solidFill>
                <a:latin typeface="Arial" pitchFamily="34" charset="0"/>
              </a:defRPr>
            </a:lvl1pPr>
            <a:lvl2pPr marL="742950" indent="-285750" eaLnBrk="0" hangingPunct="0">
              <a:lnSpc>
                <a:spcPts val="2200"/>
              </a:lnSpc>
              <a:spcAft>
                <a:spcPct val="25000"/>
              </a:spcAft>
              <a:buChar char="•"/>
              <a:defRPr sz="2000">
                <a:solidFill>
                  <a:srgbClr val="000066"/>
                </a:solidFill>
                <a:latin typeface="Arial" pitchFamily="34" charset="0"/>
              </a:defRPr>
            </a:lvl2pPr>
            <a:lvl3pPr marL="1143000" indent="-228600" eaLnBrk="0" hangingPunct="0">
              <a:lnSpc>
                <a:spcPts val="2000"/>
              </a:lnSpc>
              <a:spcAft>
                <a:spcPct val="25000"/>
              </a:spcAft>
              <a:buChar char="–"/>
              <a:defRPr>
                <a:solidFill>
                  <a:srgbClr val="000066"/>
                </a:solidFill>
                <a:latin typeface="Arial" pitchFamily="34" charset="0"/>
              </a:defRPr>
            </a:lvl3pPr>
            <a:lvl4pPr marL="1600200" indent="-228600" eaLnBrk="0" hangingPunct="0">
              <a:lnSpc>
                <a:spcPts val="1800"/>
              </a:lnSpc>
              <a:spcAft>
                <a:spcPct val="25000"/>
              </a:spcAft>
              <a:buChar char="•"/>
              <a:defRPr sz="1600">
                <a:solidFill>
                  <a:srgbClr val="000066"/>
                </a:solidFill>
                <a:latin typeface="Arial" pitchFamily="34" charset="0"/>
              </a:defRPr>
            </a:lvl4pPr>
            <a:lvl5pPr marL="2057400" indent="-228600" eaLnBrk="0" hangingPunct="0">
              <a:spcAft>
                <a:spcPct val="25000"/>
              </a:spcAft>
              <a:buChar char="–"/>
              <a:defRPr sz="1200">
                <a:solidFill>
                  <a:srgbClr val="000066"/>
                </a:solidFill>
                <a:latin typeface="Arial" pitchFamily="34" charset="0"/>
              </a:defRPr>
            </a:lvl5pPr>
            <a:lvl6pPr marL="2514600" indent="-228600" eaLnBrk="0" fontAlgn="base" hangingPunct="0">
              <a:spcBef>
                <a:spcPct val="0"/>
              </a:spcBef>
              <a:spcAft>
                <a:spcPct val="25000"/>
              </a:spcAft>
              <a:buChar char="–"/>
              <a:defRPr sz="1200">
                <a:solidFill>
                  <a:srgbClr val="000066"/>
                </a:solidFill>
                <a:latin typeface="Arial" pitchFamily="34" charset="0"/>
              </a:defRPr>
            </a:lvl6pPr>
            <a:lvl7pPr marL="2971800" indent="-228600" eaLnBrk="0" fontAlgn="base" hangingPunct="0">
              <a:spcBef>
                <a:spcPct val="0"/>
              </a:spcBef>
              <a:spcAft>
                <a:spcPct val="25000"/>
              </a:spcAft>
              <a:buChar char="–"/>
              <a:defRPr sz="1200">
                <a:solidFill>
                  <a:srgbClr val="000066"/>
                </a:solidFill>
                <a:latin typeface="Arial" pitchFamily="34" charset="0"/>
              </a:defRPr>
            </a:lvl7pPr>
            <a:lvl8pPr marL="3429000" indent="-228600" eaLnBrk="0" fontAlgn="base" hangingPunct="0">
              <a:spcBef>
                <a:spcPct val="0"/>
              </a:spcBef>
              <a:spcAft>
                <a:spcPct val="25000"/>
              </a:spcAft>
              <a:buChar char="–"/>
              <a:defRPr sz="1200">
                <a:solidFill>
                  <a:srgbClr val="000066"/>
                </a:solidFill>
                <a:latin typeface="Arial" pitchFamily="34" charset="0"/>
              </a:defRPr>
            </a:lvl8pPr>
            <a:lvl9pPr marL="3886200" indent="-228600" eaLnBrk="0" fontAlgn="base" hangingPunct="0">
              <a:spcBef>
                <a:spcPct val="0"/>
              </a:spcBef>
              <a:spcAft>
                <a:spcPct val="25000"/>
              </a:spcAft>
              <a:buChar char="–"/>
              <a:defRPr sz="1200">
                <a:solidFill>
                  <a:srgbClr val="000066"/>
                </a:solidFill>
                <a:latin typeface="Arial" pitchFamily="34" charset="0"/>
              </a:defRPr>
            </a:lvl9pPr>
          </a:lstStyle>
          <a:p>
            <a:pPr algn="ctr" eaLnBrk="1" hangingPunct="1">
              <a:lnSpc>
                <a:spcPct val="100000"/>
              </a:lnSpc>
              <a:spcBef>
                <a:spcPct val="50000"/>
              </a:spcBef>
              <a:spcAft>
                <a:spcPct val="0"/>
              </a:spcAft>
            </a:pPr>
            <a:r>
              <a:rPr lang="en-GB" altLang="fr-FR" sz="1400" b="1">
                <a:solidFill>
                  <a:srgbClr val="0C175E"/>
                </a:solidFill>
              </a:rPr>
              <a:t>Drivers</a:t>
            </a:r>
          </a:p>
        </p:txBody>
      </p:sp>
      <p:sp>
        <p:nvSpPr>
          <p:cNvPr id="91143" name="Text Box 8"/>
          <p:cNvSpPr txBox="1">
            <a:spLocks noChangeArrowheads="1"/>
          </p:cNvSpPr>
          <p:nvPr/>
        </p:nvSpPr>
        <p:spPr bwMode="auto">
          <a:xfrm>
            <a:off x="5653088" y="2565400"/>
            <a:ext cx="21336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lnSpc>
                <a:spcPts val="2200"/>
              </a:lnSpc>
              <a:spcAft>
                <a:spcPct val="25000"/>
              </a:spcAft>
              <a:defRPr sz="2000">
                <a:solidFill>
                  <a:srgbClr val="000066"/>
                </a:solidFill>
                <a:latin typeface="Arial" pitchFamily="34" charset="0"/>
              </a:defRPr>
            </a:lvl1pPr>
            <a:lvl2pPr marL="742950" indent="-285750" eaLnBrk="0" hangingPunct="0">
              <a:lnSpc>
                <a:spcPts val="2200"/>
              </a:lnSpc>
              <a:spcAft>
                <a:spcPct val="25000"/>
              </a:spcAft>
              <a:buChar char="•"/>
              <a:defRPr sz="2000">
                <a:solidFill>
                  <a:srgbClr val="000066"/>
                </a:solidFill>
                <a:latin typeface="Arial" pitchFamily="34" charset="0"/>
              </a:defRPr>
            </a:lvl2pPr>
            <a:lvl3pPr marL="1143000" indent="-228600" eaLnBrk="0" hangingPunct="0">
              <a:lnSpc>
                <a:spcPts val="2000"/>
              </a:lnSpc>
              <a:spcAft>
                <a:spcPct val="25000"/>
              </a:spcAft>
              <a:buChar char="–"/>
              <a:defRPr>
                <a:solidFill>
                  <a:srgbClr val="000066"/>
                </a:solidFill>
                <a:latin typeface="Arial" pitchFamily="34" charset="0"/>
              </a:defRPr>
            </a:lvl3pPr>
            <a:lvl4pPr marL="1600200" indent="-228600" eaLnBrk="0" hangingPunct="0">
              <a:lnSpc>
                <a:spcPts val="1800"/>
              </a:lnSpc>
              <a:spcAft>
                <a:spcPct val="25000"/>
              </a:spcAft>
              <a:buChar char="•"/>
              <a:defRPr sz="1600">
                <a:solidFill>
                  <a:srgbClr val="000066"/>
                </a:solidFill>
                <a:latin typeface="Arial" pitchFamily="34" charset="0"/>
              </a:defRPr>
            </a:lvl4pPr>
            <a:lvl5pPr marL="2057400" indent="-228600" eaLnBrk="0" hangingPunct="0">
              <a:spcAft>
                <a:spcPct val="25000"/>
              </a:spcAft>
              <a:buChar char="–"/>
              <a:defRPr sz="1200">
                <a:solidFill>
                  <a:srgbClr val="000066"/>
                </a:solidFill>
                <a:latin typeface="Arial" pitchFamily="34" charset="0"/>
              </a:defRPr>
            </a:lvl5pPr>
            <a:lvl6pPr marL="2514600" indent="-228600" eaLnBrk="0" fontAlgn="base" hangingPunct="0">
              <a:spcBef>
                <a:spcPct val="0"/>
              </a:spcBef>
              <a:spcAft>
                <a:spcPct val="25000"/>
              </a:spcAft>
              <a:buChar char="–"/>
              <a:defRPr sz="1200">
                <a:solidFill>
                  <a:srgbClr val="000066"/>
                </a:solidFill>
                <a:latin typeface="Arial" pitchFamily="34" charset="0"/>
              </a:defRPr>
            </a:lvl6pPr>
            <a:lvl7pPr marL="2971800" indent="-228600" eaLnBrk="0" fontAlgn="base" hangingPunct="0">
              <a:spcBef>
                <a:spcPct val="0"/>
              </a:spcBef>
              <a:spcAft>
                <a:spcPct val="25000"/>
              </a:spcAft>
              <a:buChar char="–"/>
              <a:defRPr sz="1200">
                <a:solidFill>
                  <a:srgbClr val="000066"/>
                </a:solidFill>
                <a:latin typeface="Arial" pitchFamily="34" charset="0"/>
              </a:defRPr>
            </a:lvl7pPr>
            <a:lvl8pPr marL="3429000" indent="-228600" eaLnBrk="0" fontAlgn="base" hangingPunct="0">
              <a:spcBef>
                <a:spcPct val="0"/>
              </a:spcBef>
              <a:spcAft>
                <a:spcPct val="25000"/>
              </a:spcAft>
              <a:buChar char="–"/>
              <a:defRPr sz="1200">
                <a:solidFill>
                  <a:srgbClr val="000066"/>
                </a:solidFill>
                <a:latin typeface="Arial" pitchFamily="34" charset="0"/>
              </a:defRPr>
            </a:lvl8pPr>
            <a:lvl9pPr marL="3886200" indent="-228600" eaLnBrk="0" fontAlgn="base" hangingPunct="0">
              <a:spcBef>
                <a:spcPct val="0"/>
              </a:spcBef>
              <a:spcAft>
                <a:spcPct val="25000"/>
              </a:spcAft>
              <a:buChar char="–"/>
              <a:defRPr sz="1200">
                <a:solidFill>
                  <a:srgbClr val="000066"/>
                </a:solidFill>
                <a:latin typeface="Arial" pitchFamily="34" charset="0"/>
              </a:defRPr>
            </a:lvl9pPr>
          </a:lstStyle>
          <a:p>
            <a:pPr algn="ctr" eaLnBrk="1" hangingPunct="1">
              <a:lnSpc>
                <a:spcPct val="100000"/>
              </a:lnSpc>
              <a:spcBef>
                <a:spcPct val="50000"/>
              </a:spcBef>
              <a:spcAft>
                <a:spcPct val="0"/>
              </a:spcAft>
            </a:pPr>
            <a:r>
              <a:rPr lang="en-GB" altLang="fr-FR" sz="1400" b="1">
                <a:solidFill>
                  <a:srgbClr val="0C175E"/>
                </a:solidFill>
              </a:rPr>
              <a:t>Critical to quality</a:t>
            </a:r>
          </a:p>
        </p:txBody>
      </p:sp>
      <p:sp>
        <p:nvSpPr>
          <p:cNvPr id="91144" name="Text Box 9"/>
          <p:cNvSpPr txBox="1">
            <a:spLocks noChangeArrowheads="1"/>
          </p:cNvSpPr>
          <p:nvPr/>
        </p:nvSpPr>
        <p:spPr bwMode="auto">
          <a:xfrm>
            <a:off x="3132138" y="3000375"/>
            <a:ext cx="1179512" cy="752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18000" tIns="10800" rIns="18000" bIns="10800">
            <a:spAutoFit/>
          </a:bodyPr>
          <a:lstStyle>
            <a:lvl1pPr eaLnBrk="0" hangingPunct="0">
              <a:lnSpc>
                <a:spcPts val="2200"/>
              </a:lnSpc>
              <a:spcAft>
                <a:spcPct val="25000"/>
              </a:spcAft>
              <a:defRPr sz="2000">
                <a:solidFill>
                  <a:srgbClr val="000066"/>
                </a:solidFill>
                <a:latin typeface="Arial" pitchFamily="34" charset="0"/>
              </a:defRPr>
            </a:lvl1pPr>
            <a:lvl2pPr marL="742950" indent="-285750" eaLnBrk="0" hangingPunct="0">
              <a:lnSpc>
                <a:spcPts val="2200"/>
              </a:lnSpc>
              <a:spcAft>
                <a:spcPct val="25000"/>
              </a:spcAft>
              <a:buChar char="•"/>
              <a:defRPr sz="2000">
                <a:solidFill>
                  <a:srgbClr val="000066"/>
                </a:solidFill>
                <a:latin typeface="Arial" pitchFamily="34" charset="0"/>
              </a:defRPr>
            </a:lvl2pPr>
            <a:lvl3pPr marL="1143000" indent="-228600" eaLnBrk="0" hangingPunct="0">
              <a:lnSpc>
                <a:spcPts val="2000"/>
              </a:lnSpc>
              <a:spcAft>
                <a:spcPct val="25000"/>
              </a:spcAft>
              <a:buChar char="–"/>
              <a:defRPr>
                <a:solidFill>
                  <a:srgbClr val="000066"/>
                </a:solidFill>
                <a:latin typeface="Arial" pitchFamily="34" charset="0"/>
              </a:defRPr>
            </a:lvl3pPr>
            <a:lvl4pPr marL="1600200" indent="-228600" eaLnBrk="0" hangingPunct="0">
              <a:lnSpc>
                <a:spcPts val="1800"/>
              </a:lnSpc>
              <a:spcAft>
                <a:spcPct val="25000"/>
              </a:spcAft>
              <a:buChar char="•"/>
              <a:defRPr sz="1600">
                <a:solidFill>
                  <a:srgbClr val="000066"/>
                </a:solidFill>
                <a:latin typeface="Arial" pitchFamily="34" charset="0"/>
              </a:defRPr>
            </a:lvl4pPr>
            <a:lvl5pPr marL="2057400" indent="-228600" eaLnBrk="0" hangingPunct="0">
              <a:spcAft>
                <a:spcPct val="25000"/>
              </a:spcAft>
              <a:buChar char="–"/>
              <a:defRPr sz="1200">
                <a:solidFill>
                  <a:srgbClr val="000066"/>
                </a:solidFill>
                <a:latin typeface="Arial" pitchFamily="34" charset="0"/>
              </a:defRPr>
            </a:lvl5pPr>
            <a:lvl6pPr marL="2514600" indent="-228600" eaLnBrk="0" fontAlgn="base" hangingPunct="0">
              <a:spcBef>
                <a:spcPct val="0"/>
              </a:spcBef>
              <a:spcAft>
                <a:spcPct val="25000"/>
              </a:spcAft>
              <a:buChar char="–"/>
              <a:defRPr sz="1200">
                <a:solidFill>
                  <a:srgbClr val="000066"/>
                </a:solidFill>
                <a:latin typeface="Arial" pitchFamily="34" charset="0"/>
              </a:defRPr>
            </a:lvl6pPr>
            <a:lvl7pPr marL="2971800" indent="-228600" eaLnBrk="0" fontAlgn="base" hangingPunct="0">
              <a:spcBef>
                <a:spcPct val="0"/>
              </a:spcBef>
              <a:spcAft>
                <a:spcPct val="25000"/>
              </a:spcAft>
              <a:buChar char="–"/>
              <a:defRPr sz="1200">
                <a:solidFill>
                  <a:srgbClr val="000066"/>
                </a:solidFill>
                <a:latin typeface="Arial" pitchFamily="34" charset="0"/>
              </a:defRPr>
            </a:lvl7pPr>
            <a:lvl8pPr marL="3429000" indent="-228600" eaLnBrk="0" fontAlgn="base" hangingPunct="0">
              <a:spcBef>
                <a:spcPct val="0"/>
              </a:spcBef>
              <a:spcAft>
                <a:spcPct val="25000"/>
              </a:spcAft>
              <a:buChar char="–"/>
              <a:defRPr sz="1200">
                <a:solidFill>
                  <a:srgbClr val="000066"/>
                </a:solidFill>
                <a:latin typeface="Arial" pitchFamily="34" charset="0"/>
              </a:defRPr>
            </a:lvl8pPr>
            <a:lvl9pPr marL="3886200" indent="-228600" eaLnBrk="0" fontAlgn="base" hangingPunct="0">
              <a:spcBef>
                <a:spcPct val="0"/>
              </a:spcBef>
              <a:spcAft>
                <a:spcPct val="25000"/>
              </a:spcAft>
              <a:buChar char="–"/>
              <a:defRPr sz="1200">
                <a:solidFill>
                  <a:srgbClr val="000066"/>
                </a:solidFill>
                <a:latin typeface="Arial" pitchFamily="34" charset="0"/>
              </a:defRPr>
            </a:lvl9pPr>
          </a:lstStyle>
          <a:p>
            <a:pPr eaLnBrk="1" hangingPunct="1">
              <a:lnSpc>
                <a:spcPct val="100000"/>
              </a:lnSpc>
              <a:spcBef>
                <a:spcPct val="50000"/>
              </a:spcBef>
              <a:spcAft>
                <a:spcPct val="0"/>
              </a:spcAft>
            </a:pPr>
            <a:r>
              <a:rPr lang="en-GB" altLang="fr-FR" sz="1200">
                <a:solidFill>
                  <a:srgbClr val="0C175E"/>
                </a:solidFill>
              </a:rPr>
              <a:t>Accuracy and completeness of investment data and commentary</a:t>
            </a:r>
          </a:p>
        </p:txBody>
      </p:sp>
      <p:sp>
        <p:nvSpPr>
          <p:cNvPr id="91145" name="Text Box 10"/>
          <p:cNvSpPr txBox="1">
            <a:spLocks noChangeArrowheads="1"/>
          </p:cNvSpPr>
          <p:nvPr/>
        </p:nvSpPr>
        <p:spPr bwMode="auto">
          <a:xfrm>
            <a:off x="3132138" y="4498975"/>
            <a:ext cx="1179512"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18000" tIns="10800" rIns="18000" bIns="10800">
            <a:spAutoFit/>
          </a:bodyPr>
          <a:lstStyle>
            <a:lvl1pPr eaLnBrk="0" hangingPunct="0">
              <a:lnSpc>
                <a:spcPts val="2200"/>
              </a:lnSpc>
              <a:spcAft>
                <a:spcPct val="25000"/>
              </a:spcAft>
              <a:defRPr sz="2000">
                <a:solidFill>
                  <a:srgbClr val="000066"/>
                </a:solidFill>
                <a:latin typeface="Arial" pitchFamily="34" charset="0"/>
              </a:defRPr>
            </a:lvl1pPr>
            <a:lvl2pPr marL="742950" indent="-285750" eaLnBrk="0" hangingPunct="0">
              <a:lnSpc>
                <a:spcPts val="2200"/>
              </a:lnSpc>
              <a:spcAft>
                <a:spcPct val="25000"/>
              </a:spcAft>
              <a:buChar char="•"/>
              <a:defRPr sz="2000">
                <a:solidFill>
                  <a:srgbClr val="000066"/>
                </a:solidFill>
                <a:latin typeface="Arial" pitchFamily="34" charset="0"/>
              </a:defRPr>
            </a:lvl2pPr>
            <a:lvl3pPr marL="1143000" indent="-228600" eaLnBrk="0" hangingPunct="0">
              <a:lnSpc>
                <a:spcPts val="2000"/>
              </a:lnSpc>
              <a:spcAft>
                <a:spcPct val="25000"/>
              </a:spcAft>
              <a:buChar char="–"/>
              <a:defRPr>
                <a:solidFill>
                  <a:srgbClr val="000066"/>
                </a:solidFill>
                <a:latin typeface="Arial" pitchFamily="34" charset="0"/>
              </a:defRPr>
            </a:lvl3pPr>
            <a:lvl4pPr marL="1600200" indent="-228600" eaLnBrk="0" hangingPunct="0">
              <a:lnSpc>
                <a:spcPts val="1800"/>
              </a:lnSpc>
              <a:spcAft>
                <a:spcPct val="25000"/>
              </a:spcAft>
              <a:buChar char="•"/>
              <a:defRPr sz="1600">
                <a:solidFill>
                  <a:srgbClr val="000066"/>
                </a:solidFill>
                <a:latin typeface="Arial" pitchFamily="34" charset="0"/>
              </a:defRPr>
            </a:lvl4pPr>
            <a:lvl5pPr marL="2057400" indent="-228600" eaLnBrk="0" hangingPunct="0">
              <a:spcAft>
                <a:spcPct val="25000"/>
              </a:spcAft>
              <a:buChar char="–"/>
              <a:defRPr sz="1200">
                <a:solidFill>
                  <a:srgbClr val="000066"/>
                </a:solidFill>
                <a:latin typeface="Arial" pitchFamily="34" charset="0"/>
              </a:defRPr>
            </a:lvl5pPr>
            <a:lvl6pPr marL="2514600" indent="-228600" eaLnBrk="0" fontAlgn="base" hangingPunct="0">
              <a:spcBef>
                <a:spcPct val="0"/>
              </a:spcBef>
              <a:spcAft>
                <a:spcPct val="25000"/>
              </a:spcAft>
              <a:buChar char="–"/>
              <a:defRPr sz="1200">
                <a:solidFill>
                  <a:srgbClr val="000066"/>
                </a:solidFill>
                <a:latin typeface="Arial" pitchFamily="34" charset="0"/>
              </a:defRPr>
            </a:lvl6pPr>
            <a:lvl7pPr marL="2971800" indent="-228600" eaLnBrk="0" fontAlgn="base" hangingPunct="0">
              <a:spcBef>
                <a:spcPct val="0"/>
              </a:spcBef>
              <a:spcAft>
                <a:spcPct val="25000"/>
              </a:spcAft>
              <a:buChar char="–"/>
              <a:defRPr sz="1200">
                <a:solidFill>
                  <a:srgbClr val="000066"/>
                </a:solidFill>
                <a:latin typeface="Arial" pitchFamily="34" charset="0"/>
              </a:defRPr>
            </a:lvl7pPr>
            <a:lvl8pPr marL="3429000" indent="-228600" eaLnBrk="0" fontAlgn="base" hangingPunct="0">
              <a:spcBef>
                <a:spcPct val="0"/>
              </a:spcBef>
              <a:spcAft>
                <a:spcPct val="25000"/>
              </a:spcAft>
              <a:buChar char="–"/>
              <a:defRPr sz="1200">
                <a:solidFill>
                  <a:srgbClr val="000066"/>
                </a:solidFill>
                <a:latin typeface="Arial" pitchFamily="34" charset="0"/>
              </a:defRPr>
            </a:lvl8pPr>
            <a:lvl9pPr marL="3886200" indent="-228600" eaLnBrk="0" fontAlgn="base" hangingPunct="0">
              <a:spcBef>
                <a:spcPct val="0"/>
              </a:spcBef>
              <a:spcAft>
                <a:spcPct val="25000"/>
              </a:spcAft>
              <a:buChar char="–"/>
              <a:defRPr sz="1200">
                <a:solidFill>
                  <a:srgbClr val="000066"/>
                </a:solidFill>
                <a:latin typeface="Arial" pitchFamily="34" charset="0"/>
              </a:defRPr>
            </a:lvl9pPr>
          </a:lstStyle>
          <a:p>
            <a:pPr eaLnBrk="1" hangingPunct="1">
              <a:lnSpc>
                <a:spcPct val="100000"/>
              </a:lnSpc>
              <a:spcBef>
                <a:spcPct val="50000"/>
              </a:spcBef>
              <a:spcAft>
                <a:spcPct val="0"/>
              </a:spcAft>
            </a:pPr>
            <a:r>
              <a:rPr lang="en-GB" altLang="fr-FR" sz="1200">
                <a:solidFill>
                  <a:srgbClr val="0C175E"/>
                </a:solidFill>
              </a:rPr>
              <a:t>Timely provision of reports</a:t>
            </a:r>
          </a:p>
        </p:txBody>
      </p:sp>
      <p:cxnSp>
        <p:nvCxnSpPr>
          <p:cNvPr id="91146" name="AutoShape 11"/>
          <p:cNvCxnSpPr>
            <a:cxnSpLocks noChangeShapeType="1"/>
            <a:stCxn id="91139" idx="3"/>
            <a:endCxn id="91144" idx="1"/>
          </p:cNvCxnSpPr>
          <p:nvPr/>
        </p:nvCxnSpPr>
        <p:spPr bwMode="auto">
          <a:xfrm flipV="1">
            <a:off x="2484438" y="3376613"/>
            <a:ext cx="647700" cy="604837"/>
          </a:xfrm>
          <a:prstGeom prst="bentConnector3">
            <a:avLst>
              <a:gd name="adj1" fmla="val 50000"/>
            </a:avLst>
          </a:prstGeom>
          <a:noFill/>
          <a:ln w="9525">
            <a:solidFill>
              <a:srgbClr val="0C175E"/>
            </a:solidFill>
            <a:miter lim="800000"/>
            <a:headEnd/>
            <a:tailEnd type="triangle" w="med" len="med"/>
          </a:ln>
          <a:extLst>
            <a:ext uri="{909E8E84-426E-40DD-AFC4-6F175D3DCCD1}">
              <a14:hiddenFill xmlns:a14="http://schemas.microsoft.com/office/drawing/2010/main">
                <a:noFill/>
              </a14:hiddenFill>
            </a:ext>
          </a:extLst>
        </p:spPr>
      </p:cxnSp>
      <p:cxnSp>
        <p:nvCxnSpPr>
          <p:cNvPr id="91147" name="AutoShape 12"/>
          <p:cNvCxnSpPr>
            <a:cxnSpLocks noChangeShapeType="1"/>
            <a:stCxn id="91139" idx="3"/>
            <a:endCxn id="91145" idx="1"/>
          </p:cNvCxnSpPr>
          <p:nvPr/>
        </p:nvCxnSpPr>
        <p:spPr bwMode="auto">
          <a:xfrm>
            <a:off x="2484438" y="3981450"/>
            <a:ext cx="647700" cy="711200"/>
          </a:xfrm>
          <a:prstGeom prst="bentConnector3">
            <a:avLst>
              <a:gd name="adj1" fmla="val 50000"/>
            </a:avLst>
          </a:prstGeom>
          <a:noFill/>
          <a:ln w="9525">
            <a:solidFill>
              <a:srgbClr val="0C175E"/>
            </a:solidFill>
            <a:miter lim="800000"/>
            <a:headEnd/>
            <a:tailEnd type="triangle" w="med" len="med"/>
          </a:ln>
          <a:extLst>
            <a:ext uri="{909E8E84-426E-40DD-AFC4-6F175D3DCCD1}">
              <a14:hiddenFill xmlns:a14="http://schemas.microsoft.com/office/drawing/2010/main">
                <a:noFill/>
              </a14:hiddenFill>
            </a:ext>
          </a:extLst>
        </p:spPr>
      </p:cxnSp>
      <p:cxnSp>
        <p:nvCxnSpPr>
          <p:cNvPr id="91148" name="AutoShape 13"/>
          <p:cNvCxnSpPr>
            <a:cxnSpLocks noChangeShapeType="1"/>
            <a:stCxn id="91144" idx="3"/>
            <a:endCxn id="91140" idx="1"/>
          </p:cNvCxnSpPr>
          <p:nvPr/>
        </p:nvCxnSpPr>
        <p:spPr bwMode="auto">
          <a:xfrm flipV="1">
            <a:off x="4311650" y="3141663"/>
            <a:ext cx="1162050" cy="234950"/>
          </a:xfrm>
          <a:prstGeom prst="bentConnector3">
            <a:avLst>
              <a:gd name="adj1" fmla="val 50000"/>
            </a:avLst>
          </a:prstGeom>
          <a:noFill/>
          <a:ln w="9525">
            <a:solidFill>
              <a:srgbClr val="0C175E"/>
            </a:solidFill>
            <a:miter lim="800000"/>
            <a:headEnd/>
            <a:tailEnd type="triangle" w="med" len="med"/>
          </a:ln>
          <a:extLst>
            <a:ext uri="{909E8E84-426E-40DD-AFC4-6F175D3DCCD1}">
              <a14:hiddenFill xmlns:a14="http://schemas.microsoft.com/office/drawing/2010/main">
                <a:noFill/>
              </a14:hiddenFill>
            </a:ext>
          </a:extLst>
        </p:spPr>
      </p:cxnSp>
      <p:sp>
        <p:nvSpPr>
          <p:cNvPr id="91149" name="Text Box 14"/>
          <p:cNvSpPr txBox="1">
            <a:spLocks noChangeArrowheads="1"/>
          </p:cNvSpPr>
          <p:nvPr/>
        </p:nvSpPr>
        <p:spPr bwMode="auto">
          <a:xfrm>
            <a:off x="8388350" y="3003550"/>
            <a:ext cx="3556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lnSpc>
                <a:spcPts val="2200"/>
              </a:lnSpc>
              <a:spcAft>
                <a:spcPct val="25000"/>
              </a:spcAft>
              <a:defRPr sz="2000">
                <a:solidFill>
                  <a:srgbClr val="000066"/>
                </a:solidFill>
                <a:latin typeface="Arial" pitchFamily="34" charset="0"/>
              </a:defRPr>
            </a:lvl1pPr>
            <a:lvl2pPr marL="742950" indent="-285750" eaLnBrk="0" hangingPunct="0">
              <a:lnSpc>
                <a:spcPts val="2200"/>
              </a:lnSpc>
              <a:spcAft>
                <a:spcPct val="25000"/>
              </a:spcAft>
              <a:buChar char="•"/>
              <a:defRPr sz="2000">
                <a:solidFill>
                  <a:srgbClr val="000066"/>
                </a:solidFill>
                <a:latin typeface="Arial" pitchFamily="34" charset="0"/>
              </a:defRPr>
            </a:lvl2pPr>
            <a:lvl3pPr marL="1143000" indent="-228600" eaLnBrk="0" hangingPunct="0">
              <a:lnSpc>
                <a:spcPts val="2000"/>
              </a:lnSpc>
              <a:spcAft>
                <a:spcPct val="25000"/>
              </a:spcAft>
              <a:buChar char="–"/>
              <a:defRPr>
                <a:solidFill>
                  <a:srgbClr val="000066"/>
                </a:solidFill>
                <a:latin typeface="Arial" pitchFamily="34" charset="0"/>
              </a:defRPr>
            </a:lvl3pPr>
            <a:lvl4pPr marL="1600200" indent="-228600" eaLnBrk="0" hangingPunct="0">
              <a:lnSpc>
                <a:spcPts val="1800"/>
              </a:lnSpc>
              <a:spcAft>
                <a:spcPct val="25000"/>
              </a:spcAft>
              <a:buChar char="•"/>
              <a:defRPr sz="1600">
                <a:solidFill>
                  <a:srgbClr val="000066"/>
                </a:solidFill>
                <a:latin typeface="Arial" pitchFamily="34" charset="0"/>
              </a:defRPr>
            </a:lvl4pPr>
            <a:lvl5pPr marL="2057400" indent="-228600" eaLnBrk="0" hangingPunct="0">
              <a:spcAft>
                <a:spcPct val="25000"/>
              </a:spcAft>
              <a:buChar char="–"/>
              <a:defRPr sz="1200">
                <a:solidFill>
                  <a:srgbClr val="000066"/>
                </a:solidFill>
                <a:latin typeface="Arial" pitchFamily="34" charset="0"/>
              </a:defRPr>
            </a:lvl5pPr>
            <a:lvl6pPr marL="2514600" indent="-228600" eaLnBrk="0" fontAlgn="base" hangingPunct="0">
              <a:spcBef>
                <a:spcPct val="0"/>
              </a:spcBef>
              <a:spcAft>
                <a:spcPct val="25000"/>
              </a:spcAft>
              <a:buChar char="–"/>
              <a:defRPr sz="1200">
                <a:solidFill>
                  <a:srgbClr val="000066"/>
                </a:solidFill>
                <a:latin typeface="Arial" pitchFamily="34" charset="0"/>
              </a:defRPr>
            </a:lvl6pPr>
            <a:lvl7pPr marL="2971800" indent="-228600" eaLnBrk="0" fontAlgn="base" hangingPunct="0">
              <a:spcBef>
                <a:spcPct val="0"/>
              </a:spcBef>
              <a:spcAft>
                <a:spcPct val="25000"/>
              </a:spcAft>
              <a:buChar char="–"/>
              <a:defRPr sz="1200">
                <a:solidFill>
                  <a:srgbClr val="000066"/>
                </a:solidFill>
                <a:latin typeface="Arial" pitchFamily="34" charset="0"/>
              </a:defRPr>
            </a:lvl7pPr>
            <a:lvl8pPr marL="3429000" indent="-228600" eaLnBrk="0" fontAlgn="base" hangingPunct="0">
              <a:spcBef>
                <a:spcPct val="0"/>
              </a:spcBef>
              <a:spcAft>
                <a:spcPct val="25000"/>
              </a:spcAft>
              <a:buChar char="–"/>
              <a:defRPr sz="1200">
                <a:solidFill>
                  <a:srgbClr val="000066"/>
                </a:solidFill>
                <a:latin typeface="Arial" pitchFamily="34" charset="0"/>
              </a:defRPr>
            </a:lvl8pPr>
            <a:lvl9pPr marL="3886200" indent="-228600" eaLnBrk="0" fontAlgn="base" hangingPunct="0">
              <a:spcBef>
                <a:spcPct val="0"/>
              </a:spcBef>
              <a:spcAft>
                <a:spcPct val="25000"/>
              </a:spcAft>
              <a:buChar char="–"/>
              <a:defRPr sz="1200">
                <a:solidFill>
                  <a:srgbClr val="000066"/>
                </a:solidFill>
                <a:latin typeface="Arial" pitchFamily="34" charset="0"/>
              </a:defRPr>
            </a:lvl9pPr>
          </a:lstStyle>
          <a:p>
            <a:pPr eaLnBrk="1" hangingPunct="1">
              <a:lnSpc>
                <a:spcPct val="100000"/>
              </a:lnSpc>
              <a:spcBef>
                <a:spcPct val="50000"/>
              </a:spcBef>
              <a:spcAft>
                <a:spcPct val="0"/>
              </a:spcAft>
            </a:pPr>
            <a:r>
              <a:rPr lang="en-GB" altLang="fr-FR" sz="1800">
                <a:solidFill>
                  <a:srgbClr val="0C175E"/>
                </a:solidFill>
                <a:sym typeface="Wingdings 2" pitchFamily="18" charset="2"/>
              </a:rPr>
              <a:t></a:t>
            </a:r>
          </a:p>
        </p:txBody>
      </p:sp>
      <p:sp>
        <p:nvSpPr>
          <p:cNvPr id="91150" name="Text Box 15"/>
          <p:cNvSpPr txBox="1">
            <a:spLocks noChangeArrowheads="1"/>
          </p:cNvSpPr>
          <p:nvPr/>
        </p:nvSpPr>
        <p:spPr bwMode="auto">
          <a:xfrm>
            <a:off x="8388350" y="3557588"/>
            <a:ext cx="3556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lnSpc>
                <a:spcPts val="2200"/>
              </a:lnSpc>
              <a:spcAft>
                <a:spcPct val="25000"/>
              </a:spcAft>
              <a:defRPr sz="2000">
                <a:solidFill>
                  <a:srgbClr val="000066"/>
                </a:solidFill>
                <a:latin typeface="Arial" pitchFamily="34" charset="0"/>
              </a:defRPr>
            </a:lvl1pPr>
            <a:lvl2pPr marL="742950" indent="-285750" eaLnBrk="0" hangingPunct="0">
              <a:lnSpc>
                <a:spcPts val="2200"/>
              </a:lnSpc>
              <a:spcAft>
                <a:spcPct val="25000"/>
              </a:spcAft>
              <a:buChar char="•"/>
              <a:defRPr sz="2000">
                <a:solidFill>
                  <a:srgbClr val="000066"/>
                </a:solidFill>
                <a:latin typeface="Arial" pitchFamily="34" charset="0"/>
              </a:defRPr>
            </a:lvl2pPr>
            <a:lvl3pPr marL="1143000" indent="-228600" eaLnBrk="0" hangingPunct="0">
              <a:lnSpc>
                <a:spcPts val="2000"/>
              </a:lnSpc>
              <a:spcAft>
                <a:spcPct val="25000"/>
              </a:spcAft>
              <a:buChar char="–"/>
              <a:defRPr>
                <a:solidFill>
                  <a:srgbClr val="000066"/>
                </a:solidFill>
                <a:latin typeface="Arial" pitchFamily="34" charset="0"/>
              </a:defRPr>
            </a:lvl3pPr>
            <a:lvl4pPr marL="1600200" indent="-228600" eaLnBrk="0" hangingPunct="0">
              <a:lnSpc>
                <a:spcPts val="1800"/>
              </a:lnSpc>
              <a:spcAft>
                <a:spcPct val="25000"/>
              </a:spcAft>
              <a:buChar char="•"/>
              <a:defRPr sz="1600">
                <a:solidFill>
                  <a:srgbClr val="000066"/>
                </a:solidFill>
                <a:latin typeface="Arial" pitchFamily="34" charset="0"/>
              </a:defRPr>
            </a:lvl4pPr>
            <a:lvl5pPr marL="2057400" indent="-228600" eaLnBrk="0" hangingPunct="0">
              <a:spcAft>
                <a:spcPct val="25000"/>
              </a:spcAft>
              <a:buChar char="–"/>
              <a:defRPr sz="1200">
                <a:solidFill>
                  <a:srgbClr val="000066"/>
                </a:solidFill>
                <a:latin typeface="Arial" pitchFamily="34" charset="0"/>
              </a:defRPr>
            </a:lvl5pPr>
            <a:lvl6pPr marL="2514600" indent="-228600" eaLnBrk="0" fontAlgn="base" hangingPunct="0">
              <a:spcBef>
                <a:spcPct val="0"/>
              </a:spcBef>
              <a:spcAft>
                <a:spcPct val="25000"/>
              </a:spcAft>
              <a:buChar char="–"/>
              <a:defRPr sz="1200">
                <a:solidFill>
                  <a:srgbClr val="000066"/>
                </a:solidFill>
                <a:latin typeface="Arial" pitchFamily="34" charset="0"/>
              </a:defRPr>
            </a:lvl6pPr>
            <a:lvl7pPr marL="2971800" indent="-228600" eaLnBrk="0" fontAlgn="base" hangingPunct="0">
              <a:spcBef>
                <a:spcPct val="0"/>
              </a:spcBef>
              <a:spcAft>
                <a:spcPct val="25000"/>
              </a:spcAft>
              <a:buChar char="–"/>
              <a:defRPr sz="1200">
                <a:solidFill>
                  <a:srgbClr val="000066"/>
                </a:solidFill>
                <a:latin typeface="Arial" pitchFamily="34" charset="0"/>
              </a:defRPr>
            </a:lvl7pPr>
            <a:lvl8pPr marL="3429000" indent="-228600" eaLnBrk="0" fontAlgn="base" hangingPunct="0">
              <a:spcBef>
                <a:spcPct val="0"/>
              </a:spcBef>
              <a:spcAft>
                <a:spcPct val="25000"/>
              </a:spcAft>
              <a:buChar char="–"/>
              <a:defRPr sz="1200">
                <a:solidFill>
                  <a:srgbClr val="000066"/>
                </a:solidFill>
                <a:latin typeface="Arial" pitchFamily="34" charset="0"/>
              </a:defRPr>
            </a:lvl8pPr>
            <a:lvl9pPr marL="3886200" indent="-228600" eaLnBrk="0" fontAlgn="base" hangingPunct="0">
              <a:spcBef>
                <a:spcPct val="0"/>
              </a:spcBef>
              <a:spcAft>
                <a:spcPct val="25000"/>
              </a:spcAft>
              <a:buChar char="–"/>
              <a:defRPr sz="1200">
                <a:solidFill>
                  <a:srgbClr val="000066"/>
                </a:solidFill>
                <a:latin typeface="Arial" pitchFamily="34" charset="0"/>
              </a:defRPr>
            </a:lvl9pPr>
          </a:lstStyle>
          <a:p>
            <a:pPr eaLnBrk="1" hangingPunct="1">
              <a:lnSpc>
                <a:spcPct val="100000"/>
              </a:lnSpc>
              <a:spcBef>
                <a:spcPct val="50000"/>
              </a:spcBef>
              <a:spcAft>
                <a:spcPct val="0"/>
              </a:spcAft>
            </a:pPr>
            <a:r>
              <a:rPr lang="en-GB" altLang="fr-FR" sz="1800">
                <a:solidFill>
                  <a:srgbClr val="0C175E"/>
                </a:solidFill>
                <a:sym typeface="Wingdings 2" pitchFamily="18" charset="2"/>
              </a:rPr>
              <a:t></a:t>
            </a:r>
          </a:p>
        </p:txBody>
      </p:sp>
      <p:sp>
        <p:nvSpPr>
          <p:cNvPr id="91151" name="Text Box 16"/>
          <p:cNvSpPr txBox="1">
            <a:spLocks noChangeArrowheads="1"/>
          </p:cNvSpPr>
          <p:nvPr/>
        </p:nvSpPr>
        <p:spPr bwMode="auto">
          <a:xfrm>
            <a:off x="5473700" y="4300538"/>
            <a:ext cx="2698750" cy="784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72000" tIns="10800" rIns="18000" bIns="10800">
            <a:spAutoFit/>
          </a:bodyPr>
          <a:lstStyle>
            <a:lvl1pPr eaLnBrk="0" hangingPunct="0">
              <a:lnSpc>
                <a:spcPts val="2200"/>
              </a:lnSpc>
              <a:spcAft>
                <a:spcPct val="25000"/>
              </a:spcAft>
              <a:defRPr sz="2000">
                <a:solidFill>
                  <a:srgbClr val="000066"/>
                </a:solidFill>
                <a:latin typeface="Arial" pitchFamily="34" charset="0"/>
              </a:defRPr>
            </a:lvl1pPr>
            <a:lvl2pPr marL="742950" indent="-285750" eaLnBrk="0" hangingPunct="0">
              <a:lnSpc>
                <a:spcPts val="2200"/>
              </a:lnSpc>
              <a:spcAft>
                <a:spcPct val="25000"/>
              </a:spcAft>
              <a:buChar char="•"/>
              <a:defRPr sz="2000">
                <a:solidFill>
                  <a:srgbClr val="000066"/>
                </a:solidFill>
                <a:latin typeface="Arial" pitchFamily="34" charset="0"/>
              </a:defRPr>
            </a:lvl2pPr>
            <a:lvl3pPr marL="1143000" indent="-228600" eaLnBrk="0" hangingPunct="0">
              <a:lnSpc>
                <a:spcPts val="2000"/>
              </a:lnSpc>
              <a:spcAft>
                <a:spcPct val="25000"/>
              </a:spcAft>
              <a:buChar char="–"/>
              <a:defRPr>
                <a:solidFill>
                  <a:srgbClr val="000066"/>
                </a:solidFill>
                <a:latin typeface="Arial" pitchFamily="34" charset="0"/>
              </a:defRPr>
            </a:lvl3pPr>
            <a:lvl4pPr marL="1600200" indent="-228600" eaLnBrk="0" hangingPunct="0">
              <a:lnSpc>
                <a:spcPts val="1800"/>
              </a:lnSpc>
              <a:spcAft>
                <a:spcPct val="25000"/>
              </a:spcAft>
              <a:buChar char="•"/>
              <a:defRPr sz="1600">
                <a:solidFill>
                  <a:srgbClr val="000066"/>
                </a:solidFill>
                <a:latin typeface="Arial" pitchFamily="34" charset="0"/>
              </a:defRPr>
            </a:lvl4pPr>
            <a:lvl5pPr marL="2057400" indent="-228600" eaLnBrk="0" hangingPunct="0">
              <a:spcAft>
                <a:spcPct val="25000"/>
              </a:spcAft>
              <a:buChar char="–"/>
              <a:defRPr sz="1200">
                <a:solidFill>
                  <a:srgbClr val="000066"/>
                </a:solidFill>
                <a:latin typeface="Arial" pitchFamily="34" charset="0"/>
              </a:defRPr>
            </a:lvl5pPr>
            <a:lvl6pPr marL="2514600" indent="-228600" eaLnBrk="0" fontAlgn="base" hangingPunct="0">
              <a:spcBef>
                <a:spcPct val="0"/>
              </a:spcBef>
              <a:spcAft>
                <a:spcPct val="25000"/>
              </a:spcAft>
              <a:buChar char="–"/>
              <a:defRPr sz="1200">
                <a:solidFill>
                  <a:srgbClr val="000066"/>
                </a:solidFill>
                <a:latin typeface="Arial" pitchFamily="34" charset="0"/>
              </a:defRPr>
            </a:lvl6pPr>
            <a:lvl7pPr marL="2971800" indent="-228600" eaLnBrk="0" fontAlgn="base" hangingPunct="0">
              <a:spcBef>
                <a:spcPct val="0"/>
              </a:spcBef>
              <a:spcAft>
                <a:spcPct val="25000"/>
              </a:spcAft>
              <a:buChar char="–"/>
              <a:defRPr sz="1200">
                <a:solidFill>
                  <a:srgbClr val="000066"/>
                </a:solidFill>
                <a:latin typeface="Arial" pitchFamily="34" charset="0"/>
              </a:defRPr>
            </a:lvl7pPr>
            <a:lvl8pPr marL="3429000" indent="-228600" eaLnBrk="0" fontAlgn="base" hangingPunct="0">
              <a:spcBef>
                <a:spcPct val="0"/>
              </a:spcBef>
              <a:spcAft>
                <a:spcPct val="25000"/>
              </a:spcAft>
              <a:buChar char="–"/>
              <a:defRPr sz="1200">
                <a:solidFill>
                  <a:srgbClr val="000066"/>
                </a:solidFill>
                <a:latin typeface="Arial" pitchFamily="34" charset="0"/>
              </a:defRPr>
            </a:lvl8pPr>
            <a:lvl9pPr marL="3886200" indent="-228600" eaLnBrk="0" fontAlgn="base" hangingPunct="0">
              <a:spcBef>
                <a:spcPct val="0"/>
              </a:spcBef>
              <a:spcAft>
                <a:spcPct val="25000"/>
              </a:spcAft>
              <a:buChar char="–"/>
              <a:defRPr sz="1200">
                <a:solidFill>
                  <a:srgbClr val="000066"/>
                </a:solidFill>
                <a:latin typeface="Arial" pitchFamily="34" charset="0"/>
              </a:defRPr>
            </a:lvl9pPr>
          </a:lstStyle>
          <a:p>
            <a:pPr eaLnBrk="1" hangingPunct="1">
              <a:lnSpc>
                <a:spcPct val="100000"/>
              </a:lnSpc>
              <a:spcBef>
                <a:spcPct val="50000"/>
              </a:spcBef>
              <a:spcAft>
                <a:spcPct val="0"/>
              </a:spcAft>
            </a:pPr>
            <a:r>
              <a:rPr lang="en-GB" altLang="fr-FR" sz="1000">
                <a:solidFill>
                  <a:srgbClr val="0C175E"/>
                </a:solidFill>
              </a:rPr>
              <a:t>Group Investment Performance Report, Counterparty / Admissibility report, Tax Report and Asset Quality report delivered within agreed delivery dates to the Reporting teams / Group Reporting timeframe</a:t>
            </a:r>
          </a:p>
        </p:txBody>
      </p:sp>
      <p:cxnSp>
        <p:nvCxnSpPr>
          <p:cNvPr id="91152" name="AutoShape 17"/>
          <p:cNvCxnSpPr>
            <a:cxnSpLocks noChangeShapeType="1"/>
            <a:stCxn id="91145" idx="3"/>
            <a:endCxn id="91151" idx="1"/>
          </p:cNvCxnSpPr>
          <p:nvPr/>
        </p:nvCxnSpPr>
        <p:spPr bwMode="auto">
          <a:xfrm>
            <a:off x="4311650" y="4692650"/>
            <a:ext cx="1162050" cy="1"/>
          </a:xfrm>
          <a:prstGeom prst="straightConnector1">
            <a:avLst/>
          </a:prstGeom>
          <a:noFill/>
          <a:ln w="9525">
            <a:solidFill>
              <a:srgbClr val="0C175E"/>
            </a:solidFill>
            <a:round/>
            <a:headEnd/>
            <a:tailEnd type="triangle" w="med" len="med"/>
          </a:ln>
          <a:extLst>
            <a:ext uri="{909E8E84-426E-40DD-AFC4-6F175D3DCCD1}">
              <a14:hiddenFill xmlns:a14="http://schemas.microsoft.com/office/drawing/2010/main">
                <a:noFill/>
              </a14:hiddenFill>
            </a:ext>
          </a:extLst>
        </p:spPr>
      </p:cxnSp>
      <p:sp>
        <p:nvSpPr>
          <p:cNvPr id="91153" name="Text Box 18"/>
          <p:cNvSpPr txBox="1">
            <a:spLocks noChangeArrowheads="1"/>
          </p:cNvSpPr>
          <p:nvPr/>
        </p:nvSpPr>
        <p:spPr bwMode="auto">
          <a:xfrm>
            <a:off x="8388350" y="4554538"/>
            <a:ext cx="3556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lnSpc>
                <a:spcPts val="2200"/>
              </a:lnSpc>
              <a:spcAft>
                <a:spcPct val="25000"/>
              </a:spcAft>
              <a:defRPr sz="2000">
                <a:solidFill>
                  <a:srgbClr val="000066"/>
                </a:solidFill>
                <a:latin typeface="Arial" pitchFamily="34" charset="0"/>
              </a:defRPr>
            </a:lvl1pPr>
            <a:lvl2pPr marL="742950" indent="-285750" eaLnBrk="0" hangingPunct="0">
              <a:lnSpc>
                <a:spcPts val="2200"/>
              </a:lnSpc>
              <a:spcAft>
                <a:spcPct val="25000"/>
              </a:spcAft>
              <a:buChar char="•"/>
              <a:defRPr sz="2000">
                <a:solidFill>
                  <a:srgbClr val="000066"/>
                </a:solidFill>
                <a:latin typeface="Arial" pitchFamily="34" charset="0"/>
              </a:defRPr>
            </a:lvl2pPr>
            <a:lvl3pPr marL="1143000" indent="-228600" eaLnBrk="0" hangingPunct="0">
              <a:lnSpc>
                <a:spcPts val="2000"/>
              </a:lnSpc>
              <a:spcAft>
                <a:spcPct val="25000"/>
              </a:spcAft>
              <a:buChar char="–"/>
              <a:defRPr>
                <a:solidFill>
                  <a:srgbClr val="000066"/>
                </a:solidFill>
                <a:latin typeface="Arial" pitchFamily="34" charset="0"/>
              </a:defRPr>
            </a:lvl3pPr>
            <a:lvl4pPr marL="1600200" indent="-228600" eaLnBrk="0" hangingPunct="0">
              <a:lnSpc>
                <a:spcPts val="1800"/>
              </a:lnSpc>
              <a:spcAft>
                <a:spcPct val="25000"/>
              </a:spcAft>
              <a:buChar char="•"/>
              <a:defRPr sz="1600">
                <a:solidFill>
                  <a:srgbClr val="000066"/>
                </a:solidFill>
                <a:latin typeface="Arial" pitchFamily="34" charset="0"/>
              </a:defRPr>
            </a:lvl4pPr>
            <a:lvl5pPr marL="2057400" indent="-228600" eaLnBrk="0" hangingPunct="0">
              <a:spcAft>
                <a:spcPct val="25000"/>
              </a:spcAft>
              <a:buChar char="–"/>
              <a:defRPr sz="1200">
                <a:solidFill>
                  <a:srgbClr val="000066"/>
                </a:solidFill>
                <a:latin typeface="Arial" pitchFamily="34" charset="0"/>
              </a:defRPr>
            </a:lvl5pPr>
            <a:lvl6pPr marL="2514600" indent="-228600" eaLnBrk="0" fontAlgn="base" hangingPunct="0">
              <a:spcBef>
                <a:spcPct val="0"/>
              </a:spcBef>
              <a:spcAft>
                <a:spcPct val="25000"/>
              </a:spcAft>
              <a:buChar char="–"/>
              <a:defRPr sz="1200">
                <a:solidFill>
                  <a:srgbClr val="000066"/>
                </a:solidFill>
                <a:latin typeface="Arial" pitchFamily="34" charset="0"/>
              </a:defRPr>
            </a:lvl6pPr>
            <a:lvl7pPr marL="2971800" indent="-228600" eaLnBrk="0" fontAlgn="base" hangingPunct="0">
              <a:spcBef>
                <a:spcPct val="0"/>
              </a:spcBef>
              <a:spcAft>
                <a:spcPct val="25000"/>
              </a:spcAft>
              <a:buChar char="–"/>
              <a:defRPr sz="1200">
                <a:solidFill>
                  <a:srgbClr val="000066"/>
                </a:solidFill>
                <a:latin typeface="Arial" pitchFamily="34" charset="0"/>
              </a:defRPr>
            </a:lvl7pPr>
            <a:lvl8pPr marL="3429000" indent="-228600" eaLnBrk="0" fontAlgn="base" hangingPunct="0">
              <a:spcBef>
                <a:spcPct val="0"/>
              </a:spcBef>
              <a:spcAft>
                <a:spcPct val="25000"/>
              </a:spcAft>
              <a:buChar char="–"/>
              <a:defRPr sz="1200">
                <a:solidFill>
                  <a:srgbClr val="000066"/>
                </a:solidFill>
                <a:latin typeface="Arial" pitchFamily="34" charset="0"/>
              </a:defRPr>
            </a:lvl8pPr>
            <a:lvl9pPr marL="3886200" indent="-228600" eaLnBrk="0" fontAlgn="base" hangingPunct="0">
              <a:spcBef>
                <a:spcPct val="0"/>
              </a:spcBef>
              <a:spcAft>
                <a:spcPct val="25000"/>
              </a:spcAft>
              <a:buChar char="–"/>
              <a:defRPr sz="1200">
                <a:solidFill>
                  <a:srgbClr val="000066"/>
                </a:solidFill>
                <a:latin typeface="Arial" pitchFamily="34" charset="0"/>
              </a:defRPr>
            </a:lvl9pPr>
          </a:lstStyle>
          <a:p>
            <a:pPr eaLnBrk="1" hangingPunct="1">
              <a:lnSpc>
                <a:spcPct val="100000"/>
              </a:lnSpc>
              <a:spcBef>
                <a:spcPct val="50000"/>
              </a:spcBef>
              <a:spcAft>
                <a:spcPct val="0"/>
              </a:spcAft>
            </a:pPr>
            <a:r>
              <a:rPr lang="en-GB" altLang="fr-FR" sz="1800">
                <a:solidFill>
                  <a:srgbClr val="0C175E"/>
                </a:solidFill>
                <a:sym typeface="Wingdings 2" pitchFamily="18" charset="2"/>
              </a:rPr>
              <a:t></a:t>
            </a:r>
          </a:p>
        </p:txBody>
      </p:sp>
      <p:sp>
        <p:nvSpPr>
          <p:cNvPr id="91154" name="Text Box 19"/>
          <p:cNvSpPr txBox="1">
            <a:spLocks noChangeArrowheads="1"/>
          </p:cNvSpPr>
          <p:nvPr/>
        </p:nvSpPr>
        <p:spPr bwMode="auto">
          <a:xfrm>
            <a:off x="3132138" y="5635625"/>
            <a:ext cx="1179512"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18000" tIns="10800" rIns="18000" bIns="10800">
            <a:spAutoFit/>
          </a:bodyPr>
          <a:lstStyle>
            <a:lvl1pPr eaLnBrk="0" hangingPunct="0">
              <a:lnSpc>
                <a:spcPts val="2200"/>
              </a:lnSpc>
              <a:spcAft>
                <a:spcPct val="25000"/>
              </a:spcAft>
              <a:defRPr sz="2000">
                <a:solidFill>
                  <a:srgbClr val="000066"/>
                </a:solidFill>
                <a:latin typeface="Arial" pitchFamily="34" charset="0"/>
              </a:defRPr>
            </a:lvl1pPr>
            <a:lvl2pPr marL="742950" indent="-285750" eaLnBrk="0" hangingPunct="0">
              <a:lnSpc>
                <a:spcPts val="2200"/>
              </a:lnSpc>
              <a:spcAft>
                <a:spcPct val="25000"/>
              </a:spcAft>
              <a:buChar char="•"/>
              <a:defRPr sz="2000">
                <a:solidFill>
                  <a:srgbClr val="000066"/>
                </a:solidFill>
                <a:latin typeface="Arial" pitchFamily="34" charset="0"/>
              </a:defRPr>
            </a:lvl2pPr>
            <a:lvl3pPr marL="1143000" indent="-228600" eaLnBrk="0" hangingPunct="0">
              <a:lnSpc>
                <a:spcPts val="2000"/>
              </a:lnSpc>
              <a:spcAft>
                <a:spcPct val="25000"/>
              </a:spcAft>
              <a:buChar char="–"/>
              <a:defRPr>
                <a:solidFill>
                  <a:srgbClr val="000066"/>
                </a:solidFill>
                <a:latin typeface="Arial" pitchFamily="34" charset="0"/>
              </a:defRPr>
            </a:lvl3pPr>
            <a:lvl4pPr marL="1600200" indent="-228600" eaLnBrk="0" hangingPunct="0">
              <a:lnSpc>
                <a:spcPts val="1800"/>
              </a:lnSpc>
              <a:spcAft>
                <a:spcPct val="25000"/>
              </a:spcAft>
              <a:buChar char="•"/>
              <a:defRPr sz="1600">
                <a:solidFill>
                  <a:srgbClr val="000066"/>
                </a:solidFill>
                <a:latin typeface="Arial" pitchFamily="34" charset="0"/>
              </a:defRPr>
            </a:lvl4pPr>
            <a:lvl5pPr marL="2057400" indent="-228600" eaLnBrk="0" hangingPunct="0">
              <a:spcAft>
                <a:spcPct val="25000"/>
              </a:spcAft>
              <a:buChar char="–"/>
              <a:defRPr sz="1200">
                <a:solidFill>
                  <a:srgbClr val="000066"/>
                </a:solidFill>
                <a:latin typeface="Arial" pitchFamily="34" charset="0"/>
              </a:defRPr>
            </a:lvl5pPr>
            <a:lvl6pPr marL="2514600" indent="-228600" eaLnBrk="0" fontAlgn="base" hangingPunct="0">
              <a:spcBef>
                <a:spcPct val="0"/>
              </a:spcBef>
              <a:spcAft>
                <a:spcPct val="25000"/>
              </a:spcAft>
              <a:buChar char="–"/>
              <a:defRPr sz="1200">
                <a:solidFill>
                  <a:srgbClr val="000066"/>
                </a:solidFill>
                <a:latin typeface="Arial" pitchFamily="34" charset="0"/>
              </a:defRPr>
            </a:lvl6pPr>
            <a:lvl7pPr marL="2971800" indent="-228600" eaLnBrk="0" fontAlgn="base" hangingPunct="0">
              <a:spcBef>
                <a:spcPct val="0"/>
              </a:spcBef>
              <a:spcAft>
                <a:spcPct val="25000"/>
              </a:spcAft>
              <a:buChar char="–"/>
              <a:defRPr sz="1200">
                <a:solidFill>
                  <a:srgbClr val="000066"/>
                </a:solidFill>
                <a:latin typeface="Arial" pitchFamily="34" charset="0"/>
              </a:defRPr>
            </a:lvl7pPr>
            <a:lvl8pPr marL="3429000" indent="-228600" eaLnBrk="0" fontAlgn="base" hangingPunct="0">
              <a:spcBef>
                <a:spcPct val="0"/>
              </a:spcBef>
              <a:spcAft>
                <a:spcPct val="25000"/>
              </a:spcAft>
              <a:buChar char="–"/>
              <a:defRPr sz="1200">
                <a:solidFill>
                  <a:srgbClr val="000066"/>
                </a:solidFill>
                <a:latin typeface="Arial" pitchFamily="34" charset="0"/>
              </a:defRPr>
            </a:lvl8pPr>
            <a:lvl9pPr marL="3886200" indent="-228600" eaLnBrk="0" fontAlgn="base" hangingPunct="0">
              <a:spcBef>
                <a:spcPct val="0"/>
              </a:spcBef>
              <a:spcAft>
                <a:spcPct val="25000"/>
              </a:spcAft>
              <a:buChar char="–"/>
              <a:defRPr sz="1200">
                <a:solidFill>
                  <a:srgbClr val="000066"/>
                </a:solidFill>
                <a:latin typeface="Arial" pitchFamily="34" charset="0"/>
              </a:defRPr>
            </a:lvl9pPr>
          </a:lstStyle>
          <a:p>
            <a:pPr eaLnBrk="1" hangingPunct="1">
              <a:lnSpc>
                <a:spcPct val="100000"/>
              </a:lnSpc>
              <a:spcBef>
                <a:spcPct val="50000"/>
              </a:spcBef>
              <a:spcAft>
                <a:spcPct val="0"/>
              </a:spcAft>
            </a:pPr>
            <a:r>
              <a:rPr lang="en-GB" altLang="fr-FR" sz="1200">
                <a:solidFill>
                  <a:srgbClr val="0C175E"/>
                </a:solidFill>
              </a:rPr>
              <a:t>Timely response to queries </a:t>
            </a:r>
          </a:p>
        </p:txBody>
      </p:sp>
      <p:cxnSp>
        <p:nvCxnSpPr>
          <p:cNvPr id="91155" name="AutoShape 20"/>
          <p:cNvCxnSpPr>
            <a:cxnSpLocks noChangeShapeType="1"/>
            <a:stCxn id="91154" idx="3"/>
            <a:endCxn id="91160" idx="1"/>
          </p:cNvCxnSpPr>
          <p:nvPr/>
        </p:nvCxnSpPr>
        <p:spPr bwMode="auto">
          <a:xfrm>
            <a:off x="4311650" y="5829300"/>
            <a:ext cx="1196975" cy="1"/>
          </a:xfrm>
          <a:prstGeom prst="straightConnector1">
            <a:avLst/>
          </a:prstGeom>
          <a:noFill/>
          <a:ln w="9525">
            <a:solidFill>
              <a:srgbClr val="0C175E"/>
            </a:solidFill>
            <a:round/>
            <a:headEnd/>
            <a:tailEnd type="triangle" w="med" len="med"/>
          </a:ln>
          <a:extLst>
            <a:ext uri="{909E8E84-426E-40DD-AFC4-6F175D3DCCD1}">
              <a14:hiddenFill xmlns:a14="http://schemas.microsoft.com/office/drawing/2010/main">
                <a:noFill/>
              </a14:hiddenFill>
            </a:ext>
          </a:extLst>
        </p:spPr>
      </p:cxnSp>
      <p:sp>
        <p:nvSpPr>
          <p:cNvPr id="91156" name="Text Box 21"/>
          <p:cNvSpPr txBox="1">
            <a:spLocks noChangeArrowheads="1"/>
          </p:cNvSpPr>
          <p:nvPr/>
        </p:nvSpPr>
        <p:spPr bwMode="auto">
          <a:xfrm>
            <a:off x="8388350" y="5691188"/>
            <a:ext cx="3556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lnSpc>
                <a:spcPts val="2200"/>
              </a:lnSpc>
              <a:spcAft>
                <a:spcPct val="25000"/>
              </a:spcAft>
              <a:defRPr sz="2000">
                <a:solidFill>
                  <a:srgbClr val="000066"/>
                </a:solidFill>
                <a:latin typeface="Arial" pitchFamily="34" charset="0"/>
              </a:defRPr>
            </a:lvl1pPr>
            <a:lvl2pPr marL="742950" indent="-285750" eaLnBrk="0" hangingPunct="0">
              <a:lnSpc>
                <a:spcPts val="2200"/>
              </a:lnSpc>
              <a:spcAft>
                <a:spcPct val="25000"/>
              </a:spcAft>
              <a:buChar char="•"/>
              <a:defRPr sz="2000">
                <a:solidFill>
                  <a:srgbClr val="000066"/>
                </a:solidFill>
                <a:latin typeface="Arial" pitchFamily="34" charset="0"/>
              </a:defRPr>
            </a:lvl2pPr>
            <a:lvl3pPr marL="1143000" indent="-228600" eaLnBrk="0" hangingPunct="0">
              <a:lnSpc>
                <a:spcPts val="2000"/>
              </a:lnSpc>
              <a:spcAft>
                <a:spcPct val="25000"/>
              </a:spcAft>
              <a:buChar char="–"/>
              <a:defRPr>
                <a:solidFill>
                  <a:srgbClr val="000066"/>
                </a:solidFill>
                <a:latin typeface="Arial" pitchFamily="34" charset="0"/>
              </a:defRPr>
            </a:lvl3pPr>
            <a:lvl4pPr marL="1600200" indent="-228600" eaLnBrk="0" hangingPunct="0">
              <a:lnSpc>
                <a:spcPts val="1800"/>
              </a:lnSpc>
              <a:spcAft>
                <a:spcPct val="25000"/>
              </a:spcAft>
              <a:buChar char="•"/>
              <a:defRPr sz="1600">
                <a:solidFill>
                  <a:srgbClr val="000066"/>
                </a:solidFill>
                <a:latin typeface="Arial" pitchFamily="34" charset="0"/>
              </a:defRPr>
            </a:lvl4pPr>
            <a:lvl5pPr marL="2057400" indent="-228600" eaLnBrk="0" hangingPunct="0">
              <a:spcAft>
                <a:spcPct val="25000"/>
              </a:spcAft>
              <a:buChar char="–"/>
              <a:defRPr sz="1200">
                <a:solidFill>
                  <a:srgbClr val="000066"/>
                </a:solidFill>
                <a:latin typeface="Arial" pitchFamily="34" charset="0"/>
              </a:defRPr>
            </a:lvl5pPr>
            <a:lvl6pPr marL="2514600" indent="-228600" eaLnBrk="0" fontAlgn="base" hangingPunct="0">
              <a:spcBef>
                <a:spcPct val="0"/>
              </a:spcBef>
              <a:spcAft>
                <a:spcPct val="25000"/>
              </a:spcAft>
              <a:buChar char="–"/>
              <a:defRPr sz="1200">
                <a:solidFill>
                  <a:srgbClr val="000066"/>
                </a:solidFill>
                <a:latin typeface="Arial" pitchFamily="34" charset="0"/>
              </a:defRPr>
            </a:lvl6pPr>
            <a:lvl7pPr marL="2971800" indent="-228600" eaLnBrk="0" fontAlgn="base" hangingPunct="0">
              <a:spcBef>
                <a:spcPct val="0"/>
              </a:spcBef>
              <a:spcAft>
                <a:spcPct val="25000"/>
              </a:spcAft>
              <a:buChar char="–"/>
              <a:defRPr sz="1200">
                <a:solidFill>
                  <a:srgbClr val="000066"/>
                </a:solidFill>
                <a:latin typeface="Arial" pitchFamily="34" charset="0"/>
              </a:defRPr>
            </a:lvl7pPr>
            <a:lvl8pPr marL="3429000" indent="-228600" eaLnBrk="0" fontAlgn="base" hangingPunct="0">
              <a:spcBef>
                <a:spcPct val="0"/>
              </a:spcBef>
              <a:spcAft>
                <a:spcPct val="25000"/>
              </a:spcAft>
              <a:buChar char="–"/>
              <a:defRPr sz="1200">
                <a:solidFill>
                  <a:srgbClr val="000066"/>
                </a:solidFill>
                <a:latin typeface="Arial" pitchFamily="34" charset="0"/>
              </a:defRPr>
            </a:lvl8pPr>
            <a:lvl9pPr marL="3886200" indent="-228600" eaLnBrk="0" fontAlgn="base" hangingPunct="0">
              <a:spcBef>
                <a:spcPct val="0"/>
              </a:spcBef>
              <a:spcAft>
                <a:spcPct val="25000"/>
              </a:spcAft>
              <a:buChar char="–"/>
              <a:defRPr sz="1200">
                <a:solidFill>
                  <a:srgbClr val="000066"/>
                </a:solidFill>
                <a:latin typeface="Arial" pitchFamily="34" charset="0"/>
              </a:defRPr>
            </a:lvl9pPr>
          </a:lstStyle>
          <a:p>
            <a:pPr eaLnBrk="1" hangingPunct="1">
              <a:lnSpc>
                <a:spcPct val="100000"/>
              </a:lnSpc>
              <a:spcBef>
                <a:spcPct val="50000"/>
              </a:spcBef>
              <a:spcAft>
                <a:spcPct val="0"/>
              </a:spcAft>
            </a:pPr>
            <a:r>
              <a:rPr lang="en-GB" altLang="fr-FR" sz="1800">
                <a:solidFill>
                  <a:srgbClr val="0C175E"/>
                </a:solidFill>
                <a:sym typeface="Wingdings 2" pitchFamily="18" charset="2"/>
              </a:rPr>
              <a:t></a:t>
            </a:r>
          </a:p>
        </p:txBody>
      </p:sp>
      <p:cxnSp>
        <p:nvCxnSpPr>
          <p:cNvPr id="91157" name="AutoShape 22"/>
          <p:cNvCxnSpPr>
            <a:cxnSpLocks noChangeShapeType="1"/>
            <a:stCxn id="91139" idx="3"/>
            <a:endCxn id="91154" idx="1"/>
          </p:cNvCxnSpPr>
          <p:nvPr/>
        </p:nvCxnSpPr>
        <p:spPr bwMode="auto">
          <a:xfrm>
            <a:off x="2484438" y="3981450"/>
            <a:ext cx="647700" cy="1847850"/>
          </a:xfrm>
          <a:prstGeom prst="bentConnector3">
            <a:avLst>
              <a:gd name="adj1" fmla="val 50000"/>
            </a:avLst>
          </a:prstGeom>
          <a:noFill/>
          <a:ln w="9525">
            <a:solidFill>
              <a:srgbClr val="0C175E"/>
            </a:solidFill>
            <a:miter lim="800000"/>
            <a:headEnd/>
            <a:tailEnd type="triangle" w="med" len="med"/>
          </a:ln>
          <a:extLst>
            <a:ext uri="{909E8E84-426E-40DD-AFC4-6F175D3DCCD1}">
              <a14:hiddenFill xmlns:a14="http://schemas.microsoft.com/office/drawing/2010/main">
                <a:noFill/>
              </a14:hiddenFill>
            </a:ext>
          </a:extLst>
        </p:spPr>
      </p:cxnSp>
      <p:cxnSp>
        <p:nvCxnSpPr>
          <p:cNvPr id="91158" name="AutoShape 23"/>
          <p:cNvCxnSpPr>
            <a:cxnSpLocks noChangeShapeType="1"/>
            <a:stCxn id="91144" idx="3"/>
            <a:endCxn id="91159" idx="1"/>
          </p:cNvCxnSpPr>
          <p:nvPr/>
        </p:nvCxnSpPr>
        <p:spPr bwMode="auto">
          <a:xfrm>
            <a:off x="4311650" y="3376613"/>
            <a:ext cx="1162050" cy="395288"/>
          </a:xfrm>
          <a:prstGeom prst="bentConnector3">
            <a:avLst>
              <a:gd name="adj1" fmla="val 50000"/>
            </a:avLst>
          </a:prstGeom>
          <a:noFill/>
          <a:ln w="9525">
            <a:solidFill>
              <a:srgbClr val="0C175E"/>
            </a:solidFill>
            <a:miter lim="800000"/>
            <a:headEnd/>
            <a:tailEnd type="triangle" w="med" len="med"/>
          </a:ln>
          <a:extLst>
            <a:ext uri="{909E8E84-426E-40DD-AFC4-6F175D3DCCD1}">
              <a14:hiddenFill xmlns:a14="http://schemas.microsoft.com/office/drawing/2010/main">
                <a:noFill/>
              </a14:hiddenFill>
            </a:ext>
          </a:extLst>
        </p:spPr>
      </p:cxnSp>
      <p:sp>
        <p:nvSpPr>
          <p:cNvPr id="91159" name="Text Box 24"/>
          <p:cNvSpPr txBox="1">
            <a:spLocks noChangeArrowheads="1"/>
          </p:cNvSpPr>
          <p:nvPr/>
        </p:nvSpPr>
        <p:spPr bwMode="auto">
          <a:xfrm>
            <a:off x="5473700" y="3532188"/>
            <a:ext cx="2698750"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72000" tIns="10800" rIns="18000" bIns="10800">
            <a:spAutoFit/>
          </a:bodyPr>
          <a:lstStyle>
            <a:lvl1pPr eaLnBrk="0" hangingPunct="0">
              <a:lnSpc>
                <a:spcPts val="2200"/>
              </a:lnSpc>
              <a:spcAft>
                <a:spcPct val="25000"/>
              </a:spcAft>
              <a:defRPr sz="2000">
                <a:solidFill>
                  <a:srgbClr val="000066"/>
                </a:solidFill>
                <a:latin typeface="Arial" pitchFamily="34" charset="0"/>
              </a:defRPr>
            </a:lvl1pPr>
            <a:lvl2pPr marL="742950" indent="-285750" eaLnBrk="0" hangingPunct="0">
              <a:lnSpc>
                <a:spcPts val="2200"/>
              </a:lnSpc>
              <a:spcAft>
                <a:spcPct val="25000"/>
              </a:spcAft>
              <a:buChar char="•"/>
              <a:defRPr sz="2000">
                <a:solidFill>
                  <a:srgbClr val="000066"/>
                </a:solidFill>
                <a:latin typeface="Arial" pitchFamily="34" charset="0"/>
              </a:defRPr>
            </a:lvl2pPr>
            <a:lvl3pPr marL="1143000" indent="-228600" eaLnBrk="0" hangingPunct="0">
              <a:lnSpc>
                <a:spcPts val="2000"/>
              </a:lnSpc>
              <a:spcAft>
                <a:spcPct val="25000"/>
              </a:spcAft>
              <a:buChar char="–"/>
              <a:defRPr>
                <a:solidFill>
                  <a:srgbClr val="000066"/>
                </a:solidFill>
                <a:latin typeface="Arial" pitchFamily="34" charset="0"/>
              </a:defRPr>
            </a:lvl3pPr>
            <a:lvl4pPr marL="1600200" indent="-228600" eaLnBrk="0" hangingPunct="0">
              <a:lnSpc>
                <a:spcPts val="1800"/>
              </a:lnSpc>
              <a:spcAft>
                <a:spcPct val="25000"/>
              </a:spcAft>
              <a:buChar char="•"/>
              <a:defRPr sz="1600">
                <a:solidFill>
                  <a:srgbClr val="000066"/>
                </a:solidFill>
                <a:latin typeface="Arial" pitchFamily="34" charset="0"/>
              </a:defRPr>
            </a:lvl4pPr>
            <a:lvl5pPr marL="2057400" indent="-228600" eaLnBrk="0" hangingPunct="0">
              <a:spcAft>
                <a:spcPct val="25000"/>
              </a:spcAft>
              <a:buChar char="–"/>
              <a:defRPr sz="1200">
                <a:solidFill>
                  <a:srgbClr val="000066"/>
                </a:solidFill>
                <a:latin typeface="Arial" pitchFamily="34" charset="0"/>
              </a:defRPr>
            </a:lvl5pPr>
            <a:lvl6pPr marL="2514600" indent="-228600" eaLnBrk="0" fontAlgn="base" hangingPunct="0">
              <a:spcBef>
                <a:spcPct val="0"/>
              </a:spcBef>
              <a:spcAft>
                <a:spcPct val="25000"/>
              </a:spcAft>
              <a:buChar char="–"/>
              <a:defRPr sz="1200">
                <a:solidFill>
                  <a:srgbClr val="000066"/>
                </a:solidFill>
                <a:latin typeface="Arial" pitchFamily="34" charset="0"/>
              </a:defRPr>
            </a:lvl6pPr>
            <a:lvl7pPr marL="2971800" indent="-228600" eaLnBrk="0" fontAlgn="base" hangingPunct="0">
              <a:spcBef>
                <a:spcPct val="0"/>
              </a:spcBef>
              <a:spcAft>
                <a:spcPct val="25000"/>
              </a:spcAft>
              <a:buChar char="–"/>
              <a:defRPr sz="1200">
                <a:solidFill>
                  <a:srgbClr val="000066"/>
                </a:solidFill>
                <a:latin typeface="Arial" pitchFamily="34" charset="0"/>
              </a:defRPr>
            </a:lvl7pPr>
            <a:lvl8pPr marL="3429000" indent="-228600" eaLnBrk="0" fontAlgn="base" hangingPunct="0">
              <a:spcBef>
                <a:spcPct val="0"/>
              </a:spcBef>
              <a:spcAft>
                <a:spcPct val="25000"/>
              </a:spcAft>
              <a:buChar char="–"/>
              <a:defRPr sz="1200">
                <a:solidFill>
                  <a:srgbClr val="000066"/>
                </a:solidFill>
                <a:latin typeface="Arial" pitchFamily="34" charset="0"/>
              </a:defRPr>
            </a:lvl8pPr>
            <a:lvl9pPr marL="3886200" indent="-228600" eaLnBrk="0" fontAlgn="base" hangingPunct="0">
              <a:spcBef>
                <a:spcPct val="0"/>
              </a:spcBef>
              <a:spcAft>
                <a:spcPct val="25000"/>
              </a:spcAft>
              <a:buChar char="–"/>
              <a:defRPr sz="1200">
                <a:solidFill>
                  <a:srgbClr val="000066"/>
                </a:solidFill>
                <a:latin typeface="Arial" pitchFamily="34" charset="0"/>
              </a:defRPr>
            </a:lvl9pPr>
          </a:lstStyle>
          <a:p>
            <a:pPr eaLnBrk="1" hangingPunct="1">
              <a:lnSpc>
                <a:spcPct val="100000"/>
              </a:lnSpc>
              <a:spcBef>
                <a:spcPct val="50000"/>
              </a:spcBef>
              <a:spcAft>
                <a:spcPct val="0"/>
              </a:spcAft>
            </a:pPr>
            <a:r>
              <a:rPr lang="en-GB" altLang="fr-FR" sz="1000">
                <a:solidFill>
                  <a:srgbClr val="0C175E"/>
                </a:solidFill>
              </a:rPr>
              <a:t>Number of queries raised  by Investment Reporting (onshore) to Investment Reporting (offshore)</a:t>
            </a:r>
          </a:p>
        </p:txBody>
      </p:sp>
      <p:sp>
        <p:nvSpPr>
          <p:cNvPr id="91160" name="Text Box 25"/>
          <p:cNvSpPr txBox="1">
            <a:spLocks noChangeArrowheads="1"/>
          </p:cNvSpPr>
          <p:nvPr/>
        </p:nvSpPr>
        <p:spPr bwMode="auto">
          <a:xfrm>
            <a:off x="5508625" y="5589588"/>
            <a:ext cx="2663825"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72000" tIns="10800" rIns="18000" bIns="10800">
            <a:spAutoFit/>
          </a:bodyPr>
          <a:lstStyle>
            <a:lvl1pPr eaLnBrk="0" hangingPunct="0">
              <a:lnSpc>
                <a:spcPts val="2200"/>
              </a:lnSpc>
              <a:spcAft>
                <a:spcPct val="25000"/>
              </a:spcAft>
              <a:defRPr sz="2000">
                <a:solidFill>
                  <a:srgbClr val="000066"/>
                </a:solidFill>
                <a:latin typeface="Arial" pitchFamily="34" charset="0"/>
              </a:defRPr>
            </a:lvl1pPr>
            <a:lvl2pPr marL="742950" indent="-285750" eaLnBrk="0" hangingPunct="0">
              <a:lnSpc>
                <a:spcPts val="2200"/>
              </a:lnSpc>
              <a:spcAft>
                <a:spcPct val="25000"/>
              </a:spcAft>
              <a:buChar char="•"/>
              <a:defRPr sz="2000">
                <a:solidFill>
                  <a:srgbClr val="000066"/>
                </a:solidFill>
                <a:latin typeface="Arial" pitchFamily="34" charset="0"/>
              </a:defRPr>
            </a:lvl2pPr>
            <a:lvl3pPr marL="1143000" indent="-228600" eaLnBrk="0" hangingPunct="0">
              <a:lnSpc>
                <a:spcPts val="2000"/>
              </a:lnSpc>
              <a:spcAft>
                <a:spcPct val="25000"/>
              </a:spcAft>
              <a:buChar char="–"/>
              <a:defRPr>
                <a:solidFill>
                  <a:srgbClr val="000066"/>
                </a:solidFill>
                <a:latin typeface="Arial" pitchFamily="34" charset="0"/>
              </a:defRPr>
            </a:lvl3pPr>
            <a:lvl4pPr marL="1600200" indent="-228600" eaLnBrk="0" hangingPunct="0">
              <a:lnSpc>
                <a:spcPts val="1800"/>
              </a:lnSpc>
              <a:spcAft>
                <a:spcPct val="25000"/>
              </a:spcAft>
              <a:buChar char="•"/>
              <a:defRPr sz="1600">
                <a:solidFill>
                  <a:srgbClr val="000066"/>
                </a:solidFill>
                <a:latin typeface="Arial" pitchFamily="34" charset="0"/>
              </a:defRPr>
            </a:lvl4pPr>
            <a:lvl5pPr marL="2057400" indent="-228600" eaLnBrk="0" hangingPunct="0">
              <a:spcAft>
                <a:spcPct val="25000"/>
              </a:spcAft>
              <a:buChar char="–"/>
              <a:defRPr sz="1200">
                <a:solidFill>
                  <a:srgbClr val="000066"/>
                </a:solidFill>
                <a:latin typeface="Arial" pitchFamily="34" charset="0"/>
              </a:defRPr>
            </a:lvl5pPr>
            <a:lvl6pPr marL="2514600" indent="-228600" eaLnBrk="0" fontAlgn="base" hangingPunct="0">
              <a:spcBef>
                <a:spcPct val="0"/>
              </a:spcBef>
              <a:spcAft>
                <a:spcPct val="25000"/>
              </a:spcAft>
              <a:buChar char="–"/>
              <a:defRPr sz="1200">
                <a:solidFill>
                  <a:srgbClr val="000066"/>
                </a:solidFill>
                <a:latin typeface="Arial" pitchFamily="34" charset="0"/>
              </a:defRPr>
            </a:lvl6pPr>
            <a:lvl7pPr marL="2971800" indent="-228600" eaLnBrk="0" fontAlgn="base" hangingPunct="0">
              <a:spcBef>
                <a:spcPct val="0"/>
              </a:spcBef>
              <a:spcAft>
                <a:spcPct val="25000"/>
              </a:spcAft>
              <a:buChar char="–"/>
              <a:defRPr sz="1200">
                <a:solidFill>
                  <a:srgbClr val="000066"/>
                </a:solidFill>
                <a:latin typeface="Arial" pitchFamily="34" charset="0"/>
              </a:defRPr>
            </a:lvl7pPr>
            <a:lvl8pPr marL="3429000" indent="-228600" eaLnBrk="0" fontAlgn="base" hangingPunct="0">
              <a:spcBef>
                <a:spcPct val="0"/>
              </a:spcBef>
              <a:spcAft>
                <a:spcPct val="25000"/>
              </a:spcAft>
              <a:buChar char="–"/>
              <a:defRPr sz="1200">
                <a:solidFill>
                  <a:srgbClr val="000066"/>
                </a:solidFill>
                <a:latin typeface="Arial" pitchFamily="34" charset="0"/>
              </a:defRPr>
            </a:lvl8pPr>
            <a:lvl9pPr marL="3886200" indent="-228600" eaLnBrk="0" fontAlgn="base" hangingPunct="0">
              <a:spcBef>
                <a:spcPct val="0"/>
              </a:spcBef>
              <a:spcAft>
                <a:spcPct val="25000"/>
              </a:spcAft>
              <a:buChar char="–"/>
              <a:defRPr sz="1200">
                <a:solidFill>
                  <a:srgbClr val="000066"/>
                </a:solidFill>
                <a:latin typeface="Arial" pitchFamily="34" charset="0"/>
              </a:defRPr>
            </a:lvl9pPr>
          </a:lstStyle>
          <a:p>
            <a:pPr eaLnBrk="1" hangingPunct="1">
              <a:lnSpc>
                <a:spcPct val="100000"/>
              </a:lnSpc>
              <a:spcBef>
                <a:spcPct val="50000"/>
              </a:spcBef>
              <a:spcAft>
                <a:spcPct val="0"/>
              </a:spcAft>
            </a:pPr>
            <a:r>
              <a:rPr lang="en-GB" altLang="fr-FR" sz="1000">
                <a:solidFill>
                  <a:srgbClr val="0C175E"/>
                </a:solidFill>
              </a:rPr>
              <a:t>Investment Reporting team are able to turn around queries raised by the Reporting teams within agreed delivery dates</a:t>
            </a:r>
          </a:p>
        </p:txBody>
      </p:sp>
      <p:sp>
        <p:nvSpPr>
          <p:cNvPr id="27" name="Title 1"/>
          <p:cNvSpPr txBox="1">
            <a:spLocks/>
          </p:cNvSpPr>
          <p:nvPr/>
        </p:nvSpPr>
        <p:spPr bwMode="auto">
          <a:xfrm>
            <a:off x="358775" y="358775"/>
            <a:ext cx="8421688" cy="630238"/>
          </a:xfrm>
          <a:prstGeom prst="rect">
            <a:avLst/>
          </a:prstGeom>
          <a:noFill/>
          <a:ln w="12700">
            <a:noFill/>
            <a:miter lim="800000"/>
            <a:headEnd/>
            <a:tailEnd/>
          </a:ln>
        </p:spPr>
        <p:txBody>
          <a:bodyPr lIns="0" tIns="0" rIns="0" bIns="0"/>
          <a:lstStyle/>
          <a:p>
            <a:pPr>
              <a:lnSpc>
                <a:spcPts val="2600"/>
              </a:lnSpc>
              <a:defRPr/>
            </a:pPr>
            <a:r>
              <a:rPr lang="en-GB" sz="2400" kern="0" dirty="0">
                <a:solidFill>
                  <a:srgbClr val="000066"/>
                </a:solidFill>
                <a:latin typeface="+mj-lt"/>
                <a:ea typeface="+mj-ea"/>
                <a:cs typeface="+mj-cs"/>
              </a:rPr>
              <a:t>Critical to quality example</a:t>
            </a:r>
            <a:br>
              <a:rPr lang="en-GB" sz="2400" kern="0" dirty="0">
                <a:solidFill>
                  <a:srgbClr val="000066"/>
                </a:solidFill>
                <a:latin typeface="+mj-lt"/>
                <a:ea typeface="+mj-ea"/>
                <a:cs typeface="+mj-cs"/>
              </a:rPr>
            </a:br>
            <a:r>
              <a:rPr lang="en-GB" b="1" kern="0" dirty="0">
                <a:solidFill>
                  <a:srgbClr val="92D400"/>
                </a:solidFill>
                <a:latin typeface="+mj-lt"/>
                <a:ea typeface="+mj-ea"/>
              </a:rPr>
              <a:t>Investment Reporting – Critical to quality requirements</a:t>
            </a:r>
          </a:p>
        </p:txBody>
      </p:sp>
      <p:sp>
        <p:nvSpPr>
          <p:cNvPr id="91162" name="Slide Number Placeholder 4"/>
          <p:cNvSpPr txBox="1">
            <a:spLocks/>
          </p:cNvSpPr>
          <p:nvPr/>
        </p:nvSpPr>
        <p:spPr bwMode="auto">
          <a:xfrm>
            <a:off x="374650" y="6543675"/>
            <a:ext cx="3556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lnSpc>
                <a:spcPts val="2200"/>
              </a:lnSpc>
              <a:spcAft>
                <a:spcPct val="25000"/>
              </a:spcAft>
              <a:defRPr sz="2000">
                <a:solidFill>
                  <a:srgbClr val="000066"/>
                </a:solidFill>
                <a:latin typeface="Arial" pitchFamily="34" charset="0"/>
              </a:defRPr>
            </a:lvl1pPr>
            <a:lvl2pPr marL="742950" indent="-285750" eaLnBrk="0" hangingPunct="0">
              <a:lnSpc>
                <a:spcPts val="2200"/>
              </a:lnSpc>
              <a:spcAft>
                <a:spcPct val="25000"/>
              </a:spcAft>
              <a:buChar char="•"/>
              <a:defRPr sz="2000">
                <a:solidFill>
                  <a:srgbClr val="000066"/>
                </a:solidFill>
                <a:latin typeface="Arial" pitchFamily="34" charset="0"/>
              </a:defRPr>
            </a:lvl2pPr>
            <a:lvl3pPr marL="1143000" indent="-228600" eaLnBrk="0" hangingPunct="0">
              <a:lnSpc>
                <a:spcPts val="2000"/>
              </a:lnSpc>
              <a:spcAft>
                <a:spcPct val="25000"/>
              </a:spcAft>
              <a:buChar char="–"/>
              <a:defRPr>
                <a:solidFill>
                  <a:srgbClr val="000066"/>
                </a:solidFill>
                <a:latin typeface="Arial" pitchFamily="34" charset="0"/>
              </a:defRPr>
            </a:lvl3pPr>
            <a:lvl4pPr marL="1600200" indent="-228600" eaLnBrk="0" hangingPunct="0">
              <a:lnSpc>
                <a:spcPts val="1800"/>
              </a:lnSpc>
              <a:spcAft>
                <a:spcPct val="25000"/>
              </a:spcAft>
              <a:buChar char="•"/>
              <a:defRPr sz="1600">
                <a:solidFill>
                  <a:srgbClr val="000066"/>
                </a:solidFill>
                <a:latin typeface="Arial" pitchFamily="34" charset="0"/>
              </a:defRPr>
            </a:lvl4pPr>
            <a:lvl5pPr marL="2057400" indent="-228600" eaLnBrk="0" hangingPunct="0">
              <a:spcAft>
                <a:spcPct val="25000"/>
              </a:spcAft>
              <a:buChar char="–"/>
              <a:defRPr sz="1200">
                <a:solidFill>
                  <a:srgbClr val="000066"/>
                </a:solidFill>
                <a:latin typeface="Arial" pitchFamily="34" charset="0"/>
              </a:defRPr>
            </a:lvl5pPr>
            <a:lvl6pPr marL="2514600" indent="-228600" eaLnBrk="0" fontAlgn="base" hangingPunct="0">
              <a:spcBef>
                <a:spcPct val="0"/>
              </a:spcBef>
              <a:spcAft>
                <a:spcPct val="25000"/>
              </a:spcAft>
              <a:buChar char="–"/>
              <a:defRPr sz="1200">
                <a:solidFill>
                  <a:srgbClr val="000066"/>
                </a:solidFill>
                <a:latin typeface="Arial" pitchFamily="34" charset="0"/>
              </a:defRPr>
            </a:lvl6pPr>
            <a:lvl7pPr marL="2971800" indent="-228600" eaLnBrk="0" fontAlgn="base" hangingPunct="0">
              <a:spcBef>
                <a:spcPct val="0"/>
              </a:spcBef>
              <a:spcAft>
                <a:spcPct val="25000"/>
              </a:spcAft>
              <a:buChar char="–"/>
              <a:defRPr sz="1200">
                <a:solidFill>
                  <a:srgbClr val="000066"/>
                </a:solidFill>
                <a:latin typeface="Arial" pitchFamily="34" charset="0"/>
              </a:defRPr>
            </a:lvl7pPr>
            <a:lvl8pPr marL="3429000" indent="-228600" eaLnBrk="0" fontAlgn="base" hangingPunct="0">
              <a:spcBef>
                <a:spcPct val="0"/>
              </a:spcBef>
              <a:spcAft>
                <a:spcPct val="25000"/>
              </a:spcAft>
              <a:buChar char="–"/>
              <a:defRPr sz="1200">
                <a:solidFill>
                  <a:srgbClr val="000066"/>
                </a:solidFill>
                <a:latin typeface="Arial" pitchFamily="34" charset="0"/>
              </a:defRPr>
            </a:lvl8pPr>
            <a:lvl9pPr marL="3886200" indent="-228600" eaLnBrk="0" fontAlgn="base" hangingPunct="0">
              <a:spcBef>
                <a:spcPct val="0"/>
              </a:spcBef>
              <a:spcAft>
                <a:spcPct val="25000"/>
              </a:spcAft>
              <a:buChar char="–"/>
              <a:defRPr sz="1200">
                <a:solidFill>
                  <a:srgbClr val="000066"/>
                </a:solidFill>
                <a:latin typeface="Arial" pitchFamily="34" charset="0"/>
              </a:defRPr>
            </a:lvl9pPr>
          </a:lstStyle>
          <a:p>
            <a:pPr eaLnBrk="1" hangingPunct="1">
              <a:lnSpc>
                <a:spcPct val="100000"/>
              </a:lnSpc>
              <a:spcAft>
                <a:spcPct val="0"/>
              </a:spcAft>
            </a:pPr>
            <a:fld id="{FB1F20C5-E86E-44E0-8C67-56304693FC13}" type="slidenum">
              <a:rPr lang="en-GB" altLang="en-GB" sz="800">
                <a:solidFill>
                  <a:srgbClr val="002776"/>
                </a:solidFill>
              </a:rPr>
              <a:pPr eaLnBrk="1" hangingPunct="1">
                <a:lnSpc>
                  <a:spcPct val="100000"/>
                </a:lnSpc>
                <a:spcAft>
                  <a:spcPct val="0"/>
                </a:spcAft>
              </a:pPr>
              <a:t>18</a:t>
            </a:fld>
            <a:endParaRPr lang="en-GB" altLang="en-GB" sz="800">
              <a:solidFill>
                <a:srgbClr val="002776"/>
              </a:solidFill>
            </a:endParaRPr>
          </a:p>
        </p:txBody>
      </p:sp>
      <p:sp>
        <p:nvSpPr>
          <p:cNvPr id="2" name="Rectangle 1"/>
          <p:cNvSpPr/>
          <p:nvPr/>
        </p:nvSpPr>
        <p:spPr>
          <a:xfrm>
            <a:off x="374650" y="1196975"/>
            <a:ext cx="1490663" cy="931863"/>
          </a:xfrm>
          <a:prstGeom prst="rect">
            <a:avLst/>
          </a:prstGeom>
          <a:solidFill>
            <a:srgbClr val="002776"/>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smtClean="0"/>
              <a:t>Insurance Company</a:t>
            </a:r>
            <a:endParaRPr lang="en-US" dirty="0"/>
          </a:p>
        </p:txBody>
      </p:sp>
      <p:sp>
        <p:nvSpPr>
          <p:cNvPr id="28" name="Rectangle 27"/>
          <p:cNvSpPr/>
          <p:nvPr/>
        </p:nvSpPr>
        <p:spPr>
          <a:xfrm>
            <a:off x="50800" y="50800"/>
            <a:ext cx="9036050" cy="6743700"/>
          </a:xfrm>
          <a:prstGeom prst="rect">
            <a:avLst/>
          </a:prstGeom>
          <a:noFill/>
          <a:ln w="107950">
            <a:solidFill>
              <a:srgbClr val="FFFF00"/>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Title 1"/>
          <p:cNvSpPr>
            <a:spLocks noGrp="1"/>
          </p:cNvSpPr>
          <p:nvPr>
            <p:ph type="title"/>
          </p:nvPr>
        </p:nvSpPr>
        <p:spPr/>
        <p:txBody>
          <a:bodyPr/>
          <a:lstStyle/>
          <a:p>
            <a:pPr eaLnBrk="1" hangingPunct="1"/>
            <a:r>
              <a:rPr lang="en-GB" altLang="fr-FR" smtClean="0"/>
              <a:t>Exercise </a:t>
            </a:r>
            <a:r>
              <a:rPr lang="en-GB" altLang="fr-FR" smtClean="0">
                <a:solidFill>
                  <a:srgbClr val="FF0000"/>
                </a:solidFill>
              </a:rPr>
              <a:t/>
            </a:r>
            <a:br>
              <a:rPr lang="en-GB" altLang="fr-FR" smtClean="0">
                <a:solidFill>
                  <a:srgbClr val="FF0000"/>
                </a:solidFill>
              </a:rPr>
            </a:br>
            <a:r>
              <a:rPr lang="en-GB" altLang="fr-FR" sz="1800" b="1" smtClean="0">
                <a:solidFill>
                  <a:srgbClr val="92D400"/>
                </a:solidFill>
                <a:cs typeface="Arial" pitchFamily="34" charset="0"/>
              </a:rPr>
              <a:t>All Pizzas Great and Small – Voice of the Customer</a:t>
            </a:r>
          </a:p>
        </p:txBody>
      </p:sp>
      <p:sp>
        <p:nvSpPr>
          <p:cNvPr id="92163" name="Slide Number Placeholder 4"/>
          <p:cNvSpPr>
            <a:spLocks noGrp="1"/>
          </p:cNvSpPr>
          <p:nvPr>
            <p:ph type="sldNum" sz="quarter" idx="1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lvl1pPr eaLnBrk="0" hangingPunct="0">
              <a:lnSpc>
                <a:spcPts val="2200"/>
              </a:lnSpc>
              <a:spcAft>
                <a:spcPct val="25000"/>
              </a:spcAft>
              <a:defRPr sz="2000">
                <a:solidFill>
                  <a:srgbClr val="000066"/>
                </a:solidFill>
                <a:latin typeface="Arial" pitchFamily="34" charset="0"/>
              </a:defRPr>
            </a:lvl1pPr>
            <a:lvl2pPr marL="742950" indent="-285750" eaLnBrk="0" hangingPunct="0">
              <a:lnSpc>
                <a:spcPts val="2200"/>
              </a:lnSpc>
              <a:spcAft>
                <a:spcPct val="25000"/>
              </a:spcAft>
              <a:buChar char="•"/>
              <a:defRPr sz="2000">
                <a:solidFill>
                  <a:srgbClr val="000066"/>
                </a:solidFill>
                <a:latin typeface="Arial" pitchFamily="34" charset="0"/>
              </a:defRPr>
            </a:lvl2pPr>
            <a:lvl3pPr marL="1143000" indent="-228600" eaLnBrk="0" hangingPunct="0">
              <a:lnSpc>
                <a:spcPts val="2000"/>
              </a:lnSpc>
              <a:spcAft>
                <a:spcPct val="25000"/>
              </a:spcAft>
              <a:buChar char="–"/>
              <a:defRPr>
                <a:solidFill>
                  <a:srgbClr val="000066"/>
                </a:solidFill>
                <a:latin typeface="Arial" pitchFamily="34" charset="0"/>
              </a:defRPr>
            </a:lvl3pPr>
            <a:lvl4pPr marL="1600200" indent="-228600" eaLnBrk="0" hangingPunct="0">
              <a:lnSpc>
                <a:spcPts val="1800"/>
              </a:lnSpc>
              <a:spcAft>
                <a:spcPct val="25000"/>
              </a:spcAft>
              <a:buChar char="•"/>
              <a:defRPr sz="1600">
                <a:solidFill>
                  <a:srgbClr val="000066"/>
                </a:solidFill>
                <a:latin typeface="Arial" pitchFamily="34" charset="0"/>
              </a:defRPr>
            </a:lvl4pPr>
            <a:lvl5pPr marL="2057400" indent="-228600" eaLnBrk="0" hangingPunct="0">
              <a:spcAft>
                <a:spcPct val="25000"/>
              </a:spcAft>
              <a:buChar char="–"/>
              <a:defRPr sz="1200">
                <a:solidFill>
                  <a:srgbClr val="000066"/>
                </a:solidFill>
                <a:latin typeface="Arial" pitchFamily="34" charset="0"/>
              </a:defRPr>
            </a:lvl5pPr>
            <a:lvl6pPr marL="2514600" indent="-228600" eaLnBrk="0" fontAlgn="base" hangingPunct="0">
              <a:spcBef>
                <a:spcPct val="0"/>
              </a:spcBef>
              <a:spcAft>
                <a:spcPct val="25000"/>
              </a:spcAft>
              <a:buChar char="–"/>
              <a:defRPr sz="1200">
                <a:solidFill>
                  <a:srgbClr val="000066"/>
                </a:solidFill>
                <a:latin typeface="Arial" pitchFamily="34" charset="0"/>
              </a:defRPr>
            </a:lvl6pPr>
            <a:lvl7pPr marL="2971800" indent="-228600" eaLnBrk="0" fontAlgn="base" hangingPunct="0">
              <a:spcBef>
                <a:spcPct val="0"/>
              </a:spcBef>
              <a:spcAft>
                <a:spcPct val="25000"/>
              </a:spcAft>
              <a:buChar char="–"/>
              <a:defRPr sz="1200">
                <a:solidFill>
                  <a:srgbClr val="000066"/>
                </a:solidFill>
                <a:latin typeface="Arial" pitchFamily="34" charset="0"/>
              </a:defRPr>
            </a:lvl7pPr>
            <a:lvl8pPr marL="3429000" indent="-228600" eaLnBrk="0" fontAlgn="base" hangingPunct="0">
              <a:spcBef>
                <a:spcPct val="0"/>
              </a:spcBef>
              <a:spcAft>
                <a:spcPct val="25000"/>
              </a:spcAft>
              <a:buChar char="–"/>
              <a:defRPr sz="1200">
                <a:solidFill>
                  <a:srgbClr val="000066"/>
                </a:solidFill>
                <a:latin typeface="Arial" pitchFamily="34" charset="0"/>
              </a:defRPr>
            </a:lvl8pPr>
            <a:lvl9pPr marL="3886200" indent="-228600" eaLnBrk="0" fontAlgn="base" hangingPunct="0">
              <a:spcBef>
                <a:spcPct val="0"/>
              </a:spcBef>
              <a:spcAft>
                <a:spcPct val="25000"/>
              </a:spcAft>
              <a:buChar char="–"/>
              <a:defRPr sz="1200">
                <a:solidFill>
                  <a:srgbClr val="000066"/>
                </a:solidFill>
                <a:latin typeface="Arial" pitchFamily="34" charset="0"/>
              </a:defRPr>
            </a:lvl9pPr>
          </a:lstStyle>
          <a:p>
            <a:pPr eaLnBrk="1" hangingPunct="1">
              <a:lnSpc>
                <a:spcPct val="100000"/>
              </a:lnSpc>
              <a:spcAft>
                <a:spcPct val="0"/>
              </a:spcAft>
            </a:pPr>
            <a:fld id="{DB1AC3D2-C65D-4F8D-B4D5-15BEF4AA28C1}" type="slidenum">
              <a:rPr lang="en-GB" altLang="en-GB" sz="800" smtClean="0"/>
              <a:pPr eaLnBrk="1" hangingPunct="1">
                <a:lnSpc>
                  <a:spcPct val="100000"/>
                </a:lnSpc>
                <a:spcAft>
                  <a:spcPct val="0"/>
                </a:spcAft>
              </a:pPr>
              <a:t>19</a:t>
            </a:fld>
            <a:endParaRPr lang="en-GB" altLang="en-GB" sz="800" smtClean="0"/>
          </a:p>
        </p:txBody>
      </p:sp>
      <p:sp>
        <p:nvSpPr>
          <p:cNvPr id="92164" name="TextBox 7"/>
          <p:cNvSpPr txBox="1">
            <a:spLocks noChangeArrowheads="1"/>
          </p:cNvSpPr>
          <p:nvPr/>
        </p:nvSpPr>
        <p:spPr bwMode="auto">
          <a:xfrm>
            <a:off x="1001382" y="1344259"/>
            <a:ext cx="13906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lnSpc>
                <a:spcPts val="2200"/>
              </a:lnSpc>
              <a:spcAft>
                <a:spcPct val="25000"/>
              </a:spcAft>
              <a:defRPr sz="2000">
                <a:solidFill>
                  <a:srgbClr val="000066"/>
                </a:solidFill>
                <a:latin typeface="Arial" pitchFamily="34" charset="0"/>
              </a:defRPr>
            </a:lvl1pPr>
            <a:lvl2pPr marL="742950" indent="-285750" eaLnBrk="0" hangingPunct="0">
              <a:lnSpc>
                <a:spcPts val="2200"/>
              </a:lnSpc>
              <a:spcAft>
                <a:spcPct val="25000"/>
              </a:spcAft>
              <a:buChar char="•"/>
              <a:defRPr sz="2000">
                <a:solidFill>
                  <a:srgbClr val="000066"/>
                </a:solidFill>
                <a:latin typeface="Arial" pitchFamily="34" charset="0"/>
              </a:defRPr>
            </a:lvl2pPr>
            <a:lvl3pPr marL="1143000" indent="-228600" eaLnBrk="0" hangingPunct="0">
              <a:lnSpc>
                <a:spcPts val="2000"/>
              </a:lnSpc>
              <a:spcAft>
                <a:spcPct val="25000"/>
              </a:spcAft>
              <a:buChar char="–"/>
              <a:defRPr>
                <a:solidFill>
                  <a:srgbClr val="000066"/>
                </a:solidFill>
                <a:latin typeface="Arial" pitchFamily="34" charset="0"/>
              </a:defRPr>
            </a:lvl3pPr>
            <a:lvl4pPr marL="1600200" indent="-228600" eaLnBrk="0" hangingPunct="0">
              <a:lnSpc>
                <a:spcPts val="1800"/>
              </a:lnSpc>
              <a:spcAft>
                <a:spcPct val="25000"/>
              </a:spcAft>
              <a:buChar char="•"/>
              <a:defRPr sz="1600">
                <a:solidFill>
                  <a:srgbClr val="000066"/>
                </a:solidFill>
                <a:latin typeface="Arial" pitchFamily="34" charset="0"/>
              </a:defRPr>
            </a:lvl4pPr>
            <a:lvl5pPr marL="2057400" indent="-228600" eaLnBrk="0" hangingPunct="0">
              <a:spcAft>
                <a:spcPct val="25000"/>
              </a:spcAft>
              <a:buChar char="–"/>
              <a:defRPr sz="1200">
                <a:solidFill>
                  <a:srgbClr val="000066"/>
                </a:solidFill>
                <a:latin typeface="Arial" pitchFamily="34" charset="0"/>
              </a:defRPr>
            </a:lvl5pPr>
            <a:lvl6pPr marL="2514600" indent="-228600" eaLnBrk="0" fontAlgn="base" hangingPunct="0">
              <a:spcBef>
                <a:spcPct val="0"/>
              </a:spcBef>
              <a:spcAft>
                <a:spcPct val="25000"/>
              </a:spcAft>
              <a:buChar char="–"/>
              <a:defRPr sz="1200">
                <a:solidFill>
                  <a:srgbClr val="000066"/>
                </a:solidFill>
                <a:latin typeface="Arial" pitchFamily="34" charset="0"/>
              </a:defRPr>
            </a:lvl6pPr>
            <a:lvl7pPr marL="2971800" indent="-228600" eaLnBrk="0" fontAlgn="base" hangingPunct="0">
              <a:spcBef>
                <a:spcPct val="0"/>
              </a:spcBef>
              <a:spcAft>
                <a:spcPct val="25000"/>
              </a:spcAft>
              <a:buChar char="–"/>
              <a:defRPr sz="1200">
                <a:solidFill>
                  <a:srgbClr val="000066"/>
                </a:solidFill>
                <a:latin typeface="Arial" pitchFamily="34" charset="0"/>
              </a:defRPr>
            </a:lvl7pPr>
            <a:lvl8pPr marL="3429000" indent="-228600" eaLnBrk="0" fontAlgn="base" hangingPunct="0">
              <a:spcBef>
                <a:spcPct val="0"/>
              </a:spcBef>
              <a:spcAft>
                <a:spcPct val="25000"/>
              </a:spcAft>
              <a:buChar char="–"/>
              <a:defRPr sz="1200">
                <a:solidFill>
                  <a:srgbClr val="000066"/>
                </a:solidFill>
                <a:latin typeface="Arial" pitchFamily="34" charset="0"/>
              </a:defRPr>
            </a:lvl8pPr>
            <a:lvl9pPr marL="3886200" indent="-228600" eaLnBrk="0" fontAlgn="base" hangingPunct="0">
              <a:spcBef>
                <a:spcPct val="0"/>
              </a:spcBef>
              <a:spcAft>
                <a:spcPct val="25000"/>
              </a:spcAft>
              <a:buChar char="–"/>
              <a:defRPr sz="1200">
                <a:solidFill>
                  <a:srgbClr val="000066"/>
                </a:solidFill>
                <a:latin typeface="Arial" pitchFamily="34" charset="0"/>
              </a:defRPr>
            </a:lvl9pPr>
          </a:lstStyle>
          <a:p>
            <a:pPr eaLnBrk="1" hangingPunct="1">
              <a:lnSpc>
                <a:spcPct val="100000"/>
              </a:lnSpc>
              <a:spcAft>
                <a:spcPct val="0"/>
              </a:spcAft>
            </a:pPr>
            <a:r>
              <a:rPr lang="en-GB" altLang="fr-FR" sz="1800" b="1">
                <a:solidFill>
                  <a:srgbClr val="92D050"/>
                </a:solidFill>
              </a:rPr>
              <a:t>45 minutes</a:t>
            </a:r>
          </a:p>
        </p:txBody>
      </p:sp>
      <p:pic>
        <p:nvPicPr>
          <p:cNvPr id="92165" name="Picture 9" descr="chronomet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3682" y="1126772"/>
            <a:ext cx="719137" cy="75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8"/>
          <p:cNvSpPr/>
          <p:nvPr/>
        </p:nvSpPr>
        <p:spPr>
          <a:xfrm>
            <a:off x="365125" y="2251075"/>
            <a:ext cx="2590800" cy="360363"/>
          </a:xfrm>
          <a:prstGeom prst="rect">
            <a:avLst/>
          </a:prstGeom>
          <a:solidFill>
            <a:schemeClr val="accent1"/>
          </a:solid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GB" dirty="0"/>
              <a:t>Step 1</a:t>
            </a:r>
          </a:p>
        </p:txBody>
      </p:sp>
      <p:sp>
        <p:nvSpPr>
          <p:cNvPr id="93191" name="TextBox 14"/>
          <p:cNvSpPr txBox="1">
            <a:spLocks noChangeArrowheads="1"/>
          </p:cNvSpPr>
          <p:nvPr/>
        </p:nvSpPr>
        <p:spPr bwMode="auto">
          <a:xfrm>
            <a:off x="365125" y="2611438"/>
            <a:ext cx="2590800" cy="3240087"/>
          </a:xfrm>
          <a:prstGeom prst="rect">
            <a:avLst/>
          </a:prstGeom>
          <a:noFill/>
          <a:ln w="3175">
            <a:solidFill>
              <a:srgbClr val="002776"/>
            </a:solidFill>
            <a:miter lim="800000"/>
            <a:headEnd/>
            <a:tailEnd/>
          </a:ln>
          <a:extLst>
            <a:ext uri="{909E8E84-426E-40DD-AFC4-6F175D3DCCD1}">
              <a14:hiddenFill xmlns:a14="http://schemas.microsoft.com/office/drawing/2010/main">
                <a:solidFill>
                  <a:srgbClr val="FFFFFF"/>
                </a:solidFill>
              </a14:hiddenFill>
            </a:ext>
          </a:extLst>
        </p:spPr>
        <p:txBody>
          <a:bodyPr/>
          <a:lstStyle>
            <a:lvl1pPr marL="285750" indent="-285750" eaLnBrk="0" hangingPunct="0">
              <a:lnSpc>
                <a:spcPts val="2200"/>
              </a:lnSpc>
              <a:spcAft>
                <a:spcPct val="25000"/>
              </a:spcAft>
              <a:defRPr sz="2000">
                <a:solidFill>
                  <a:srgbClr val="000066"/>
                </a:solidFill>
                <a:latin typeface="Arial" pitchFamily="34" charset="0"/>
              </a:defRPr>
            </a:lvl1pPr>
            <a:lvl2pPr marL="533400" indent="-177800" eaLnBrk="0" hangingPunct="0">
              <a:lnSpc>
                <a:spcPts val="2200"/>
              </a:lnSpc>
              <a:spcAft>
                <a:spcPct val="25000"/>
              </a:spcAft>
              <a:buChar char="•"/>
              <a:defRPr sz="2000">
                <a:solidFill>
                  <a:srgbClr val="000066"/>
                </a:solidFill>
                <a:latin typeface="Arial" pitchFamily="34" charset="0"/>
              </a:defRPr>
            </a:lvl2pPr>
            <a:lvl3pPr marL="1143000" indent="-228600" eaLnBrk="0" hangingPunct="0">
              <a:lnSpc>
                <a:spcPts val="2000"/>
              </a:lnSpc>
              <a:spcAft>
                <a:spcPct val="25000"/>
              </a:spcAft>
              <a:buChar char="–"/>
              <a:defRPr>
                <a:solidFill>
                  <a:srgbClr val="000066"/>
                </a:solidFill>
                <a:latin typeface="Arial" pitchFamily="34" charset="0"/>
              </a:defRPr>
            </a:lvl3pPr>
            <a:lvl4pPr marL="1600200" indent="-228600" eaLnBrk="0" hangingPunct="0">
              <a:lnSpc>
                <a:spcPts val="1800"/>
              </a:lnSpc>
              <a:spcAft>
                <a:spcPct val="25000"/>
              </a:spcAft>
              <a:buChar char="•"/>
              <a:defRPr sz="1600">
                <a:solidFill>
                  <a:srgbClr val="000066"/>
                </a:solidFill>
                <a:latin typeface="Arial" pitchFamily="34" charset="0"/>
              </a:defRPr>
            </a:lvl4pPr>
            <a:lvl5pPr marL="2057400" indent="-228600" eaLnBrk="0" hangingPunct="0">
              <a:spcAft>
                <a:spcPct val="25000"/>
              </a:spcAft>
              <a:buChar char="–"/>
              <a:defRPr sz="1200">
                <a:solidFill>
                  <a:srgbClr val="000066"/>
                </a:solidFill>
                <a:latin typeface="Arial" pitchFamily="34" charset="0"/>
              </a:defRPr>
            </a:lvl5pPr>
            <a:lvl6pPr marL="2514600" indent="-228600" eaLnBrk="0" fontAlgn="base" hangingPunct="0">
              <a:spcBef>
                <a:spcPct val="0"/>
              </a:spcBef>
              <a:spcAft>
                <a:spcPct val="25000"/>
              </a:spcAft>
              <a:buChar char="–"/>
              <a:defRPr sz="1200">
                <a:solidFill>
                  <a:srgbClr val="000066"/>
                </a:solidFill>
                <a:latin typeface="Arial" pitchFamily="34" charset="0"/>
              </a:defRPr>
            </a:lvl6pPr>
            <a:lvl7pPr marL="2971800" indent="-228600" eaLnBrk="0" fontAlgn="base" hangingPunct="0">
              <a:spcBef>
                <a:spcPct val="0"/>
              </a:spcBef>
              <a:spcAft>
                <a:spcPct val="25000"/>
              </a:spcAft>
              <a:buChar char="–"/>
              <a:defRPr sz="1200">
                <a:solidFill>
                  <a:srgbClr val="000066"/>
                </a:solidFill>
                <a:latin typeface="Arial" pitchFamily="34" charset="0"/>
              </a:defRPr>
            </a:lvl7pPr>
            <a:lvl8pPr marL="3429000" indent="-228600" eaLnBrk="0" fontAlgn="base" hangingPunct="0">
              <a:spcBef>
                <a:spcPct val="0"/>
              </a:spcBef>
              <a:spcAft>
                <a:spcPct val="25000"/>
              </a:spcAft>
              <a:buChar char="–"/>
              <a:defRPr sz="1200">
                <a:solidFill>
                  <a:srgbClr val="000066"/>
                </a:solidFill>
                <a:latin typeface="Arial" pitchFamily="34" charset="0"/>
              </a:defRPr>
            </a:lvl8pPr>
            <a:lvl9pPr marL="3886200" indent="-228600" eaLnBrk="0" fontAlgn="base" hangingPunct="0">
              <a:spcBef>
                <a:spcPct val="0"/>
              </a:spcBef>
              <a:spcAft>
                <a:spcPct val="25000"/>
              </a:spcAft>
              <a:buChar char="–"/>
              <a:defRPr sz="1200">
                <a:solidFill>
                  <a:srgbClr val="000066"/>
                </a:solidFill>
                <a:latin typeface="Arial" pitchFamily="34" charset="0"/>
              </a:defRPr>
            </a:lvl9pPr>
          </a:lstStyle>
          <a:p>
            <a:pPr eaLnBrk="1" hangingPunct="1">
              <a:lnSpc>
                <a:spcPct val="100000"/>
              </a:lnSpc>
              <a:spcAft>
                <a:spcPct val="0"/>
              </a:spcAft>
              <a:buFont typeface="Wingdings" pitchFamily="2" charset="2"/>
              <a:buChar char="§"/>
            </a:pPr>
            <a:r>
              <a:rPr lang="en-GB" altLang="fr-FR" sz="1600">
                <a:solidFill>
                  <a:schemeClr val="accent1"/>
                </a:solidFill>
              </a:rPr>
              <a:t>Split into groups</a:t>
            </a:r>
          </a:p>
          <a:p>
            <a:pPr eaLnBrk="1" hangingPunct="1">
              <a:lnSpc>
                <a:spcPct val="100000"/>
              </a:lnSpc>
              <a:spcAft>
                <a:spcPct val="0"/>
              </a:spcAft>
              <a:buFont typeface="Wingdings" pitchFamily="2" charset="2"/>
              <a:buChar char="§"/>
            </a:pPr>
            <a:endParaRPr lang="en-GB" altLang="fr-FR" sz="1600">
              <a:solidFill>
                <a:schemeClr val="accent1"/>
              </a:solidFill>
            </a:endParaRPr>
          </a:p>
          <a:p>
            <a:pPr eaLnBrk="1" hangingPunct="1">
              <a:lnSpc>
                <a:spcPct val="100000"/>
              </a:lnSpc>
              <a:spcAft>
                <a:spcPct val="0"/>
              </a:spcAft>
              <a:buFont typeface="Wingdings" pitchFamily="2" charset="2"/>
              <a:buChar char="§"/>
            </a:pPr>
            <a:r>
              <a:rPr lang="en-GB" altLang="fr-FR" sz="1600">
                <a:solidFill>
                  <a:schemeClr val="accent1"/>
                </a:solidFill>
              </a:rPr>
              <a:t>Each group will take the role of a different set of ‘interested parties’ in a business venture:</a:t>
            </a:r>
          </a:p>
          <a:p>
            <a:pPr eaLnBrk="1" hangingPunct="1">
              <a:lnSpc>
                <a:spcPct val="100000"/>
              </a:lnSpc>
              <a:spcAft>
                <a:spcPct val="0"/>
              </a:spcAft>
              <a:buFontTx/>
              <a:buChar char="•"/>
            </a:pPr>
            <a:endParaRPr lang="en-GB" altLang="fr-FR" sz="1600">
              <a:solidFill>
                <a:schemeClr val="accent1"/>
              </a:solidFill>
            </a:endParaRPr>
          </a:p>
          <a:p>
            <a:pPr lvl="1" eaLnBrk="1" hangingPunct="1">
              <a:lnSpc>
                <a:spcPct val="100000"/>
              </a:lnSpc>
              <a:spcAft>
                <a:spcPct val="0"/>
              </a:spcAft>
              <a:buFont typeface="Arial" pitchFamily="34" charset="0"/>
              <a:buChar char="−"/>
            </a:pPr>
            <a:r>
              <a:rPr lang="en-GB" altLang="fr-FR" sz="1600">
                <a:solidFill>
                  <a:schemeClr val="accent1"/>
                </a:solidFill>
              </a:rPr>
              <a:t>Customer 1</a:t>
            </a:r>
          </a:p>
          <a:p>
            <a:pPr lvl="1" eaLnBrk="1" hangingPunct="1">
              <a:lnSpc>
                <a:spcPct val="100000"/>
              </a:lnSpc>
              <a:spcAft>
                <a:spcPct val="0"/>
              </a:spcAft>
              <a:buFont typeface="Arial" pitchFamily="34" charset="0"/>
              <a:buChar char="−"/>
            </a:pPr>
            <a:r>
              <a:rPr lang="en-GB" altLang="fr-FR" sz="1600">
                <a:solidFill>
                  <a:schemeClr val="accent1"/>
                </a:solidFill>
              </a:rPr>
              <a:t>Customer 2</a:t>
            </a:r>
          </a:p>
          <a:p>
            <a:pPr lvl="1" eaLnBrk="1" hangingPunct="1">
              <a:lnSpc>
                <a:spcPct val="100000"/>
              </a:lnSpc>
              <a:spcAft>
                <a:spcPct val="0"/>
              </a:spcAft>
              <a:buFont typeface="Arial" pitchFamily="34" charset="0"/>
              <a:buChar char="−"/>
            </a:pPr>
            <a:r>
              <a:rPr lang="en-GB" altLang="fr-FR" sz="1600">
                <a:solidFill>
                  <a:schemeClr val="accent1"/>
                </a:solidFill>
              </a:rPr>
              <a:t>Delivery Staff</a:t>
            </a:r>
          </a:p>
          <a:p>
            <a:pPr lvl="1" eaLnBrk="1" hangingPunct="1">
              <a:lnSpc>
                <a:spcPct val="100000"/>
              </a:lnSpc>
              <a:spcAft>
                <a:spcPct val="0"/>
              </a:spcAft>
              <a:buFont typeface="Arial" pitchFamily="34" charset="0"/>
              <a:buChar char="−"/>
            </a:pPr>
            <a:r>
              <a:rPr lang="en-GB" altLang="fr-FR" sz="1600">
                <a:solidFill>
                  <a:schemeClr val="accent1"/>
                </a:solidFill>
              </a:rPr>
              <a:t>Kitchen Staff</a:t>
            </a:r>
          </a:p>
          <a:p>
            <a:pPr eaLnBrk="1" hangingPunct="1">
              <a:lnSpc>
                <a:spcPct val="100000"/>
              </a:lnSpc>
              <a:spcAft>
                <a:spcPct val="0"/>
              </a:spcAft>
            </a:pPr>
            <a:endParaRPr lang="en-GB" altLang="fr-FR" sz="1600">
              <a:solidFill>
                <a:schemeClr val="accent1"/>
              </a:solidFill>
            </a:endParaRPr>
          </a:p>
        </p:txBody>
      </p:sp>
      <p:sp>
        <p:nvSpPr>
          <p:cNvPr id="10" name="Rectangle 9"/>
          <p:cNvSpPr/>
          <p:nvPr/>
        </p:nvSpPr>
        <p:spPr>
          <a:xfrm>
            <a:off x="3276600" y="2251075"/>
            <a:ext cx="2590800" cy="360363"/>
          </a:xfrm>
          <a:prstGeom prst="rect">
            <a:avLst/>
          </a:prstGeom>
          <a:solidFill>
            <a:schemeClr val="accent1"/>
          </a:solid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GB" dirty="0"/>
              <a:t>Step 2</a:t>
            </a:r>
          </a:p>
        </p:txBody>
      </p:sp>
      <p:sp>
        <p:nvSpPr>
          <p:cNvPr id="93193" name="Rectangle 12"/>
          <p:cNvSpPr>
            <a:spLocks noChangeArrowheads="1"/>
          </p:cNvSpPr>
          <p:nvPr/>
        </p:nvSpPr>
        <p:spPr bwMode="auto">
          <a:xfrm>
            <a:off x="3276600" y="2611438"/>
            <a:ext cx="2590800" cy="3240087"/>
          </a:xfrm>
          <a:prstGeom prst="rect">
            <a:avLst/>
          </a:prstGeom>
          <a:noFill/>
          <a:ln w="3175">
            <a:solidFill>
              <a:srgbClr val="002776"/>
            </a:solidFill>
            <a:miter lim="800000"/>
            <a:headEnd/>
            <a:tailEnd/>
          </a:ln>
          <a:extLst>
            <a:ext uri="{909E8E84-426E-40DD-AFC4-6F175D3DCCD1}">
              <a14:hiddenFill xmlns:a14="http://schemas.microsoft.com/office/drawing/2010/main">
                <a:solidFill>
                  <a:srgbClr val="FFFFFF"/>
                </a:solidFill>
              </a14:hiddenFill>
            </a:ext>
          </a:extLst>
        </p:spPr>
        <p:txBody>
          <a:bodyPr/>
          <a:lstStyle>
            <a:lvl1pPr marL="285750" indent="-285750" eaLnBrk="0" hangingPunct="0">
              <a:lnSpc>
                <a:spcPts val="2200"/>
              </a:lnSpc>
              <a:spcAft>
                <a:spcPct val="25000"/>
              </a:spcAft>
              <a:defRPr sz="2000">
                <a:solidFill>
                  <a:srgbClr val="000066"/>
                </a:solidFill>
                <a:latin typeface="Arial" pitchFamily="34" charset="0"/>
              </a:defRPr>
            </a:lvl1pPr>
            <a:lvl2pPr marL="742950" indent="-285750" eaLnBrk="0" hangingPunct="0">
              <a:lnSpc>
                <a:spcPts val="2200"/>
              </a:lnSpc>
              <a:spcAft>
                <a:spcPct val="25000"/>
              </a:spcAft>
              <a:buChar char="•"/>
              <a:defRPr sz="2000">
                <a:solidFill>
                  <a:srgbClr val="000066"/>
                </a:solidFill>
                <a:latin typeface="Arial" pitchFamily="34" charset="0"/>
              </a:defRPr>
            </a:lvl2pPr>
            <a:lvl3pPr marL="1143000" indent="-228600" eaLnBrk="0" hangingPunct="0">
              <a:lnSpc>
                <a:spcPts val="2000"/>
              </a:lnSpc>
              <a:spcAft>
                <a:spcPct val="25000"/>
              </a:spcAft>
              <a:buChar char="–"/>
              <a:defRPr>
                <a:solidFill>
                  <a:srgbClr val="000066"/>
                </a:solidFill>
                <a:latin typeface="Arial" pitchFamily="34" charset="0"/>
              </a:defRPr>
            </a:lvl3pPr>
            <a:lvl4pPr marL="1600200" indent="-228600" eaLnBrk="0" hangingPunct="0">
              <a:lnSpc>
                <a:spcPts val="1800"/>
              </a:lnSpc>
              <a:spcAft>
                <a:spcPct val="25000"/>
              </a:spcAft>
              <a:buChar char="•"/>
              <a:defRPr sz="1600">
                <a:solidFill>
                  <a:srgbClr val="000066"/>
                </a:solidFill>
                <a:latin typeface="Arial" pitchFamily="34" charset="0"/>
              </a:defRPr>
            </a:lvl4pPr>
            <a:lvl5pPr marL="2057400" indent="-228600" eaLnBrk="0" hangingPunct="0">
              <a:spcAft>
                <a:spcPct val="25000"/>
              </a:spcAft>
              <a:buChar char="–"/>
              <a:defRPr sz="1200">
                <a:solidFill>
                  <a:srgbClr val="000066"/>
                </a:solidFill>
                <a:latin typeface="Arial" pitchFamily="34" charset="0"/>
              </a:defRPr>
            </a:lvl5pPr>
            <a:lvl6pPr marL="2514600" indent="-228600" eaLnBrk="0" fontAlgn="base" hangingPunct="0">
              <a:spcBef>
                <a:spcPct val="0"/>
              </a:spcBef>
              <a:spcAft>
                <a:spcPct val="25000"/>
              </a:spcAft>
              <a:buChar char="–"/>
              <a:defRPr sz="1200">
                <a:solidFill>
                  <a:srgbClr val="000066"/>
                </a:solidFill>
                <a:latin typeface="Arial" pitchFamily="34" charset="0"/>
              </a:defRPr>
            </a:lvl6pPr>
            <a:lvl7pPr marL="2971800" indent="-228600" eaLnBrk="0" fontAlgn="base" hangingPunct="0">
              <a:spcBef>
                <a:spcPct val="0"/>
              </a:spcBef>
              <a:spcAft>
                <a:spcPct val="25000"/>
              </a:spcAft>
              <a:buChar char="–"/>
              <a:defRPr sz="1200">
                <a:solidFill>
                  <a:srgbClr val="000066"/>
                </a:solidFill>
                <a:latin typeface="Arial" pitchFamily="34" charset="0"/>
              </a:defRPr>
            </a:lvl7pPr>
            <a:lvl8pPr marL="3429000" indent="-228600" eaLnBrk="0" fontAlgn="base" hangingPunct="0">
              <a:spcBef>
                <a:spcPct val="0"/>
              </a:spcBef>
              <a:spcAft>
                <a:spcPct val="25000"/>
              </a:spcAft>
              <a:buChar char="–"/>
              <a:defRPr sz="1200">
                <a:solidFill>
                  <a:srgbClr val="000066"/>
                </a:solidFill>
                <a:latin typeface="Arial" pitchFamily="34" charset="0"/>
              </a:defRPr>
            </a:lvl8pPr>
            <a:lvl9pPr marL="3886200" indent="-228600" eaLnBrk="0" fontAlgn="base" hangingPunct="0">
              <a:spcBef>
                <a:spcPct val="0"/>
              </a:spcBef>
              <a:spcAft>
                <a:spcPct val="25000"/>
              </a:spcAft>
              <a:buChar char="–"/>
              <a:defRPr sz="1200">
                <a:solidFill>
                  <a:srgbClr val="000066"/>
                </a:solidFill>
                <a:latin typeface="Arial" pitchFamily="34" charset="0"/>
              </a:defRPr>
            </a:lvl9pPr>
          </a:lstStyle>
          <a:p>
            <a:pPr eaLnBrk="1" hangingPunct="1">
              <a:lnSpc>
                <a:spcPct val="100000"/>
              </a:lnSpc>
              <a:spcAft>
                <a:spcPct val="0"/>
              </a:spcAft>
              <a:buFont typeface="Wingdings" pitchFamily="2" charset="2"/>
              <a:buChar char="§"/>
            </a:pPr>
            <a:r>
              <a:rPr lang="en-GB" altLang="fr-FR" sz="1600">
                <a:solidFill>
                  <a:schemeClr val="accent1"/>
                </a:solidFill>
              </a:rPr>
              <a:t>Your facilitators are the managers of the business venture.</a:t>
            </a:r>
          </a:p>
          <a:p>
            <a:pPr eaLnBrk="1" hangingPunct="1">
              <a:lnSpc>
                <a:spcPct val="100000"/>
              </a:lnSpc>
              <a:spcAft>
                <a:spcPct val="0"/>
              </a:spcAft>
              <a:buFont typeface="Wingdings" pitchFamily="2" charset="2"/>
              <a:buChar char="§"/>
            </a:pPr>
            <a:endParaRPr lang="en-GB" altLang="fr-FR" sz="1600">
              <a:solidFill>
                <a:schemeClr val="accent1"/>
              </a:solidFill>
            </a:endParaRPr>
          </a:p>
          <a:p>
            <a:pPr eaLnBrk="1" hangingPunct="1">
              <a:lnSpc>
                <a:spcPct val="100000"/>
              </a:lnSpc>
              <a:spcAft>
                <a:spcPct val="0"/>
              </a:spcAft>
              <a:buFont typeface="Wingdings" pitchFamily="2" charset="2"/>
              <a:buChar char="§"/>
            </a:pPr>
            <a:r>
              <a:rPr lang="en-GB" altLang="fr-FR" sz="1600">
                <a:solidFill>
                  <a:schemeClr val="accent1"/>
                </a:solidFill>
              </a:rPr>
              <a:t>You will be assigned your ‘interested party’ role and asked by your facilitators to identify what makes for happy customers and contented staff</a:t>
            </a:r>
          </a:p>
          <a:p>
            <a:pPr eaLnBrk="1" hangingPunct="1">
              <a:lnSpc>
                <a:spcPct val="100000"/>
              </a:lnSpc>
              <a:spcAft>
                <a:spcPct val="0"/>
              </a:spcAft>
              <a:buFontTx/>
              <a:buChar char="•"/>
            </a:pPr>
            <a:endParaRPr lang="en-US" altLang="fr-FR" sz="1600">
              <a:solidFill>
                <a:schemeClr val="accent1"/>
              </a:solidFill>
            </a:endParaRPr>
          </a:p>
        </p:txBody>
      </p:sp>
      <p:sp>
        <p:nvSpPr>
          <p:cNvPr id="11" name="Rectangle 10"/>
          <p:cNvSpPr/>
          <p:nvPr/>
        </p:nvSpPr>
        <p:spPr>
          <a:xfrm>
            <a:off x="6188075" y="2251075"/>
            <a:ext cx="2590800" cy="360363"/>
          </a:xfrm>
          <a:prstGeom prst="rect">
            <a:avLst/>
          </a:prstGeom>
          <a:solidFill>
            <a:schemeClr val="accent1"/>
          </a:solid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GB" dirty="0"/>
              <a:t>Step 3</a:t>
            </a:r>
          </a:p>
        </p:txBody>
      </p:sp>
      <p:sp>
        <p:nvSpPr>
          <p:cNvPr id="92171" name="TextBox 16"/>
          <p:cNvSpPr txBox="1">
            <a:spLocks noChangeArrowheads="1"/>
          </p:cNvSpPr>
          <p:nvPr/>
        </p:nvSpPr>
        <p:spPr bwMode="auto">
          <a:xfrm>
            <a:off x="6188075" y="2611438"/>
            <a:ext cx="2590800" cy="3240087"/>
          </a:xfrm>
          <a:prstGeom prst="rect">
            <a:avLst/>
          </a:prstGeom>
          <a:noFill/>
          <a:ln w="3175">
            <a:solidFill>
              <a:srgbClr val="002776"/>
            </a:solidFill>
            <a:miter lim="800000"/>
            <a:headEnd/>
            <a:tailEnd/>
          </a:ln>
          <a:extLst>
            <a:ext uri="{909E8E84-426E-40DD-AFC4-6F175D3DCCD1}">
              <a14:hiddenFill xmlns:a14="http://schemas.microsoft.com/office/drawing/2010/main">
                <a:solidFill>
                  <a:srgbClr val="FFFFFF"/>
                </a:solidFill>
              </a14:hiddenFill>
            </a:ext>
          </a:extLst>
        </p:spPr>
        <p:txBody>
          <a:bodyPr/>
          <a:lstStyle>
            <a:lvl1pPr marL="285750" indent="-285750" eaLnBrk="0" hangingPunct="0">
              <a:lnSpc>
                <a:spcPts val="2200"/>
              </a:lnSpc>
              <a:spcAft>
                <a:spcPct val="25000"/>
              </a:spcAft>
              <a:defRPr sz="2000">
                <a:solidFill>
                  <a:srgbClr val="000066"/>
                </a:solidFill>
                <a:latin typeface="Arial" pitchFamily="34" charset="0"/>
              </a:defRPr>
            </a:lvl1pPr>
            <a:lvl2pPr marL="533400" indent="-177800" eaLnBrk="0" hangingPunct="0">
              <a:lnSpc>
                <a:spcPts val="2200"/>
              </a:lnSpc>
              <a:spcAft>
                <a:spcPct val="25000"/>
              </a:spcAft>
              <a:buChar char="•"/>
              <a:defRPr sz="2000">
                <a:solidFill>
                  <a:srgbClr val="000066"/>
                </a:solidFill>
                <a:latin typeface="Arial" pitchFamily="34" charset="0"/>
              </a:defRPr>
            </a:lvl2pPr>
            <a:lvl3pPr marL="1143000" indent="-228600" eaLnBrk="0" hangingPunct="0">
              <a:lnSpc>
                <a:spcPts val="2000"/>
              </a:lnSpc>
              <a:spcAft>
                <a:spcPct val="25000"/>
              </a:spcAft>
              <a:buChar char="–"/>
              <a:defRPr>
                <a:solidFill>
                  <a:srgbClr val="000066"/>
                </a:solidFill>
                <a:latin typeface="Arial" pitchFamily="34" charset="0"/>
              </a:defRPr>
            </a:lvl3pPr>
            <a:lvl4pPr marL="1600200" indent="-228600" eaLnBrk="0" hangingPunct="0">
              <a:lnSpc>
                <a:spcPts val="1800"/>
              </a:lnSpc>
              <a:spcAft>
                <a:spcPct val="25000"/>
              </a:spcAft>
              <a:buChar char="•"/>
              <a:defRPr sz="1600">
                <a:solidFill>
                  <a:srgbClr val="000066"/>
                </a:solidFill>
                <a:latin typeface="Arial" pitchFamily="34" charset="0"/>
              </a:defRPr>
            </a:lvl4pPr>
            <a:lvl5pPr marL="2057400" indent="-228600" eaLnBrk="0" hangingPunct="0">
              <a:spcAft>
                <a:spcPct val="25000"/>
              </a:spcAft>
              <a:buChar char="–"/>
              <a:defRPr sz="1200">
                <a:solidFill>
                  <a:srgbClr val="000066"/>
                </a:solidFill>
                <a:latin typeface="Arial" pitchFamily="34" charset="0"/>
              </a:defRPr>
            </a:lvl5pPr>
            <a:lvl6pPr marL="2514600" indent="-228600" eaLnBrk="0" fontAlgn="base" hangingPunct="0">
              <a:spcBef>
                <a:spcPct val="0"/>
              </a:spcBef>
              <a:spcAft>
                <a:spcPct val="25000"/>
              </a:spcAft>
              <a:buChar char="–"/>
              <a:defRPr sz="1200">
                <a:solidFill>
                  <a:srgbClr val="000066"/>
                </a:solidFill>
                <a:latin typeface="Arial" pitchFamily="34" charset="0"/>
              </a:defRPr>
            </a:lvl6pPr>
            <a:lvl7pPr marL="2971800" indent="-228600" eaLnBrk="0" fontAlgn="base" hangingPunct="0">
              <a:spcBef>
                <a:spcPct val="0"/>
              </a:spcBef>
              <a:spcAft>
                <a:spcPct val="25000"/>
              </a:spcAft>
              <a:buChar char="–"/>
              <a:defRPr sz="1200">
                <a:solidFill>
                  <a:srgbClr val="000066"/>
                </a:solidFill>
                <a:latin typeface="Arial" pitchFamily="34" charset="0"/>
              </a:defRPr>
            </a:lvl7pPr>
            <a:lvl8pPr marL="3429000" indent="-228600" eaLnBrk="0" fontAlgn="base" hangingPunct="0">
              <a:spcBef>
                <a:spcPct val="0"/>
              </a:spcBef>
              <a:spcAft>
                <a:spcPct val="25000"/>
              </a:spcAft>
              <a:buChar char="–"/>
              <a:defRPr sz="1200">
                <a:solidFill>
                  <a:srgbClr val="000066"/>
                </a:solidFill>
                <a:latin typeface="Arial" pitchFamily="34" charset="0"/>
              </a:defRPr>
            </a:lvl8pPr>
            <a:lvl9pPr marL="3886200" indent="-228600" eaLnBrk="0" fontAlgn="base" hangingPunct="0">
              <a:spcBef>
                <a:spcPct val="0"/>
              </a:spcBef>
              <a:spcAft>
                <a:spcPct val="25000"/>
              </a:spcAft>
              <a:buChar char="–"/>
              <a:defRPr sz="1200">
                <a:solidFill>
                  <a:srgbClr val="000066"/>
                </a:solidFill>
                <a:latin typeface="Arial" pitchFamily="34" charset="0"/>
              </a:defRPr>
            </a:lvl9pPr>
          </a:lstStyle>
          <a:p>
            <a:pPr eaLnBrk="1" hangingPunct="1">
              <a:lnSpc>
                <a:spcPct val="100000"/>
              </a:lnSpc>
              <a:spcAft>
                <a:spcPct val="0"/>
              </a:spcAft>
              <a:buFont typeface="Wingdings" pitchFamily="2" charset="2"/>
              <a:buChar char="§"/>
            </a:pPr>
            <a:r>
              <a:rPr lang="en-GB" altLang="fr-FR" sz="1600">
                <a:solidFill>
                  <a:schemeClr val="accent1"/>
                </a:solidFill>
              </a:rPr>
              <a:t>List your </a:t>
            </a:r>
            <a:br>
              <a:rPr lang="en-GB" altLang="fr-FR" sz="1600">
                <a:solidFill>
                  <a:schemeClr val="accent1"/>
                </a:solidFill>
              </a:rPr>
            </a:br>
            <a:endParaRPr lang="en-GB" altLang="fr-FR" sz="1600">
              <a:solidFill>
                <a:schemeClr val="accent1"/>
              </a:solidFill>
            </a:endParaRPr>
          </a:p>
          <a:p>
            <a:pPr lvl="1" eaLnBrk="1" hangingPunct="1">
              <a:lnSpc>
                <a:spcPct val="100000"/>
              </a:lnSpc>
              <a:spcAft>
                <a:spcPct val="0"/>
              </a:spcAft>
              <a:buFont typeface="Arial" pitchFamily="34" charset="0"/>
              <a:buChar char="−"/>
            </a:pPr>
            <a:r>
              <a:rPr lang="en-GB" altLang="fr-FR" sz="1600">
                <a:solidFill>
                  <a:schemeClr val="accent1"/>
                </a:solidFill>
              </a:rPr>
              <a:t>VOC/ VOB needs</a:t>
            </a:r>
          </a:p>
          <a:p>
            <a:pPr lvl="1" eaLnBrk="1" hangingPunct="1">
              <a:lnSpc>
                <a:spcPct val="100000"/>
              </a:lnSpc>
              <a:spcAft>
                <a:spcPct val="0"/>
              </a:spcAft>
              <a:buFont typeface="Arial" pitchFamily="34" charset="0"/>
              <a:buChar char="−"/>
            </a:pPr>
            <a:r>
              <a:rPr lang="en-GB" altLang="fr-FR" sz="1600">
                <a:solidFill>
                  <a:schemeClr val="accent1"/>
                </a:solidFill>
              </a:rPr>
              <a:t>Key Issues</a:t>
            </a:r>
          </a:p>
          <a:p>
            <a:pPr lvl="1" eaLnBrk="1" hangingPunct="1">
              <a:lnSpc>
                <a:spcPct val="100000"/>
              </a:lnSpc>
              <a:spcAft>
                <a:spcPct val="0"/>
              </a:spcAft>
              <a:buFont typeface="Arial" pitchFamily="34" charset="0"/>
              <a:buChar char="−"/>
            </a:pPr>
            <a:r>
              <a:rPr lang="en-GB" altLang="fr-FR" sz="1600">
                <a:solidFill>
                  <a:schemeClr val="accent1"/>
                </a:solidFill>
              </a:rPr>
              <a:t>CTQs</a:t>
            </a:r>
          </a:p>
          <a:p>
            <a:pPr lvl="1" eaLnBrk="1" hangingPunct="1">
              <a:lnSpc>
                <a:spcPct val="100000"/>
              </a:lnSpc>
              <a:spcAft>
                <a:spcPct val="0"/>
              </a:spcAft>
              <a:buFont typeface="Arial" pitchFamily="34" charset="0"/>
              <a:buChar char="−"/>
            </a:pPr>
            <a:r>
              <a:rPr lang="en-GB" altLang="fr-FR" sz="1600">
                <a:solidFill>
                  <a:schemeClr val="accent1"/>
                </a:solidFill>
              </a:rPr>
              <a:t>Measures</a:t>
            </a:r>
          </a:p>
          <a:p>
            <a:pPr lvl="1" eaLnBrk="1" hangingPunct="1">
              <a:lnSpc>
                <a:spcPct val="100000"/>
              </a:lnSpc>
              <a:spcAft>
                <a:spcPct val="0"/>
              </a:spcAft>
              <a:buFont typeface="Arial" pitchFamily="34" charset="0"/>
              <a:buChar char="−"/>
            </a:pPr>
            <a:r>
              <a:rPr lang="en-GB" altLang="fr-FR" sz="1600">
                <a:solidFill>
                  <a:schemeClr val="accent1"/>
                </a:solidFill>
              </a:rPr>
              <a:t>Target Specs</a:t>
            </a:r>
          </a:p>
          <a:p>
            <a:pPr lvl="1" eaLnBrk="1" hangingPunct="1">
              <a:lnSpc>
                <a:spcPct val="100000"/>
              </a:lnSpc>
              <a:spcAft>
                <a:spcPct val="0"/>
              </a:spcAft>
            </a:pPr>
            <a:endParaRPr lang="en-GB" altLang="fr-FR" sz="1600">
              <a:solidFill>
                <a:schemeClr val="accent1"/>
              </a:solidFill>
            </a:endParaRPr>
          </a:p>
          <a:p>
            <a:pPr lvl="1" eaLnBrk="1" hangingPunct="1">
              <a:lnSpc>
                <a:spcPct val="100000"/>
              </a:lnSpc>
              <a:spcAft>
                <a:spcPct val="0"/>
              </a:spcAft>
              <a:buFontTx/>
              <a:buNone/>
            </a:pPr>
            <a:r>
              <a:rPr lang="en-GB" altLang="fr-FR" sz="1600">
                <a:solidFill>
                  <a:schemeClr val="accent1"/>
                </a:solidFill>
              </a:rPr>
              <a:t>... and be prepared to share them with the group when we meet back up!</a:t>
            </a:r>
          </a:p>
        </p:txBody>
      </p:sp>
      <p:sp>
        <p:nvSpPr>
          <p:cNvPr id="14" name="Rectangle 13"/>
          <p:cNvSpPr/>
          <p:nvPr/>
        </p:nvSpPr>
        <p:spPr>
          <a:xfrm>
            <a:off x="50800" y="50800"/>
            <a:ext cx="9036050" cy="6743700"/>
          </a:xfrm>
          <a:prstGeom prst="rect">
            <a:avLst/>
          </a:prstGeom>
          <a:noFill/>
          <a:ln w="107950">
            <a:solidFill>
              <a:srgbClr val="92D400"/>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pic>
        <p:nvPicPr>
          <p:cNvPr id="92172" name="Picture 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83475" y="234476"/>
            <a:ext cx="1368425" cy="828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 name="AutoShape 4"/>
          <p:cNvSpPr>
            <a:spLocks noChangeArrowheads="1"/>
          </p:cNvSpPr>
          <p:nvPr/>
        </p:nvSpPr>
        <p:spPr bwMode="auto">
          <a:xfrm rot="5400000">
            <a:off x="1721855" y="4194801"/>
            <a:ext cx="2718535" cy="142876"/>
          </a:xfrm>
          <a:prstGeom prst="triangle">
            <a:avLst>
              <a:gd name="adj" fmla="val 50000"/>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endParaRPr lang="en-US" altLang="fr-FR">
              <a:solidFill>
                <a:srgbClr val="000000"/>
              </a:solidFill>
            </a:endParaRPr>
          </a:p>
        </p:txBody>
      </p:sp>
      <p:sp>
        <p:nvSpPr>
          <p:cNvPr id="51" name="AutoShape 4"/>
          <p:cNvSpPr>
            <a:spLocks noChangeArrowheads="1"/>
          </p:cNvSpPr>
          <p:nvPr/>
        </p:nvSpPr>
        <p:spPr bwMode="auto">
          <a:xfrm rot="5400000">
            <a:off x="4630890" y="4194802"/>
            <a:ext cx="2718535" cy="142876"/>
          </a:xfrm>
          <a:prstGeom prst="triangle">
            <a:avLst>
              <a:gd name="adj" fmla="val 50000"/>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endParaRPr lang="en-US" altLang="fr-FR">
              <a:solidFill>
                <a:srgbClr val="000000"/>
              </a:solidFill>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
        <p:cNvGrpSpPr/>
        <p:nvPr/>
      </p:nvGrpSpPr>
      <p:grpSpPr>
        <a:xfrm>
          <a:off x="0" y="0"/>
          <a:ext cx="0" cy="0"/>
          <a:chOff x="0" y="0"/>
          <a:chExt cx="0" cy="0"/>
        </a:xfrm>
      </p:grpSpPr>
      <p:graphicFrame>
        <p:nvGraphicFramePr>
          <p:cNvPr id="7" name="Group 33"/>
          <p:cNvGraphicFramePr>
            <a:graphicFrameLocks noGrp="1"/>
          </p:cNvGraphicFramePr>
          <p:nvPr>
            <p:extLst>
              <p:ext uri="{D42A27DB-BD31-4B8C-83A1-F6EECF244321}">
                <p14:modId xmlns:p14="http://schemas.microsoft.com/office/powerpoint/2010/main" val="1865070759"/>
              </p:ext>
            </p:extLst>
          </p:nvPr>
        </p:nvGraphicFramePr>
        <p:xfrm>
          <a:off x="476250" y="1182688"/>
          <a:ext cx="8353425" cy="5467369"/>
        </p:xfrm>
        <a:graphic>
          <a:graphicData uri="http://schemas.openxmlformats.org/drawingml/2006/table">
            <a:tbl>
              <a:tblPr/>
              <a:tblGrid>
                <a:gridCol w="1296987"/>
                <a:gridCol w="7056438"/>
              </a:tblGrid>
              <a:tr h="878465">
                <a:tc>
                  <a:txBody>
                    <a:bodyPr/>
                    <a:lstStyle/>
                    <a:p>
                      <a:pPr marL="0" marR="0" lvl="0" indent="0" algn="l" defTabSz="914400" rtl="0" eaLnBrk="1" fontAlgn="base" latinLnBrk="0" hangingPunct="1">
                        <a:lnSpc>
                          <a:spcPct val="102000"/>
                        </a:lnSpc>
                        <a:spcBef>
                          <a:spcPct val="0"/>
                        </a:spcBef>
                        <a:spcAft>
                          <a:spcPct val="37000"/>
                        </a:spcAft>
                        <a:buClrTx/>
                        <a:buSzTx/>
                        <a:buFontTx/>
                        <a:buNone/>
                        <a:tabLst>
                          <a:tab pos="5715000" algn="l"/>
                        </a:tabLst>
                      </a:pPr>
                      <a:r>
                        <a:rPr kumimoji="0" lang="en-GB" sz="1800" b="1" i="0" u="none" strike="noStrike" cap="none" normalizeH="0" baseline="0" dirty="0" smtClean="0">
                          <a:ln>
                            <a:noFill/>
                          </a:ln>
                          <a:solidFill>
                            <a:schemeClr val="tx1"/>
                          </a:solidFill>
                          <a:effectLst/>
                          <a:latin typeface="Arial" pitchFamily="34" charset="0"/>
                        </a:rPr>
                        <a:t>Section 1</a:t>
                      </a:r>
                    </a:p>
                  </a:txBody>
                  <a:tcPr marL="90000" marR="90000" marT="46794" marB="46794" anchor="ctr" anchorCtr="1" horzOverflow="overflow">
                    <a:lnL cap="flat">
                      <a:noFill/>
                    </a:lnL>
                    <a:lnR w="3175" cap="flat" cmpd="sng" algn="ctr">
                      <a:noFill/>
                      <a:prstDash val="solid"/>
                      <a:round/>
                      <a:headEnd type="none" w="med" len="med"/>
                      <a:tailEnd type="none" w="med" len="med"/>
                    </a:lnR>
                    <a:lnT cap="flat">
                      <a:noFill/>
                    </a:lnT>
                    <a:lnB>
                      <a:noFill/>
                    </a:lnB>
                    <a:lnTlToBr>
                      <a:noFill/>
                    </a:lnTlToBr>
                    <a:lnBlToTr>
                      <a:noFill/>
                    </a:lnBlToTr>
                    <a:blipFill dpi="0" rotWithShape="0">
                      <a:blip r:embed="rId2"/>
                      <a:srcRect/>
                      <a:stretch>
                        <a:fillRect/>
                      </a:stretch>
                    </a:blipFill>
                  </a:tcPr>
                </a:tc>
                <a:tc>
                  <a:txBody>
                    <a:bodyPr/>
                    <a:lstStyle/>
                    <a:p>
                      <a:pPr marL="185738" indent="-185738" algn="l" defTabSz="914400" rtl="0" eaLnBrk="1" fontAlgn="base" latinLnBrk="0" hangingPunct="1">
                        <a:spcBef>
                          <a:spcPct val="0"/>
                        </a:spcBef>
                        <a:buSzPct val="120000"/>
                        <a:buFont typeface="Wingdings" pitchFamily="2" charset="2"/>
                        <a:buChar char="§"/>
                        <a:tabLst>
                          <a:tab pos="5715000" algn="l"/>
                        </a:tabLst>
                      </a:pPr>
                      <a:r>
                        <a:rPr lang="en-GB" sz="1800" b="1" kern="1200" dirty="0" smtClean="0">
                          <a:solidFill>
                            <a:schemeClr val="tx1"/>
                          </a:solidFill>
                          <a:latin typeface="+mn-lt"/>
                          <a:ea typeface="+mn-ea"/>
                          <a:cs typeface="Arial" pitchFamily="34" charset="0"/>
                        </a:rPr>
                        <a:t>Quiz from Day 1</a:t>
                      </a:r>
                    </a:p>
                    <a:p>
                      <a:pPr marL="185738" indent="-185738" algn="l" defTabSz="914400" rtl="0" eaLnBrk="1" fontAlgn="base" latinLnBrk="0" hangingPunct="1">
                        <a:spcBef>
                          <a:spcPct val="0"/>
                        </a:spcBef>
                        <a:buSzPct val="120000"/>
                        <a:buFont typeface="Wingdings" pitchFamily="2" charset="2"/>
                        <a:buChar char="§"/>
                        <a:tabLst>
                          <a:tab pos="5715000" algn="l"/>
                        </a:tabLst>
                      </a:pPr>
                      <a:r>
                        <a:rPr lang="en-GB" sz="1800" b="1" kern="1200" dirty="0" smtClean="0">
                          <a:solidFill>
                            <a:schemeClr val="tx1"/>
                          </a:solidFill>
                          <a:latin typeface="+mn-lt"/>
                          <a:ea typeface="+mn-ea"/>
                          <a:cs typeface="Arial" pitchFamily="34" charset="0"/>
                        </a:rPr>
                        <a:t>Introduction to Current State 1</a:t>
                      </a:r>
                    </a:p>
                  </a:txBody>
                  <a:tcPr marL="90000" marR="90000" marT="46794" marB="46794" anchor="ctr" horzOverflow="overflow">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a:noFill/>
                    </a:lnTlToBr>
                    <a:lnBlToTr>
                      <a:noFill/>
                    </a:lnBlToTr>
                    <a:noFill/>
                  </a:tcPr>
                </a:tc>
              </a:tr>
              <a:tr h="878465">
                <a:tc>
                  <a:txBody>
                    <a:bodyPr/>
                    <a:lstStyle/>
                    <a:p>
                      <a:pPr marL="0" marR="0" lvl="0" indent="0" algn="l" defTabSz="914400" rtl="0" eaLnBrk="1" fontAlgn="base" latinLnBrk="0" hangingPunct="1">
                        <a:lnSpc>
                          <a:spcPct val="102000"/>
                        </a:lnSpc>
                        <a:spcBef>
                          <a:spcPct val="0"/>
                        </a:spcBef>
                        <a:spcAft>
                          <a:spcPct val="37000"/>
                        </a:spcAft>
                        <a:buClrTx/>
                        <a:buSzTx/>
                        <a:buFontTx/>
                        <a:buNone/>
                        <a:tabLst>
                          <a:tab pos="5715000" algn="l"/>
                        </a:tabLst>
                      </a:pPr>
                      <a:r>
                        <a:rPr kumimoji="0" lang="en-GB" sz="1800" b="0" i="0" u="none" strike="noStrike" cap="none" normalizeH="0" baseline="0" dirty="0" smtClean="0">
                          <a:ln>
                            <a:noFill/>
                          </a:ln>
                          <a:solidFill>
                            <a:srgbClr val="000066"/>
                          </a:solidFill>
                          <a:effectLst/>
                          <a:latin typeface="Arial" pitchFamily="34" charset="0"/>
                        </a:rPr>
                        <a:t>Section 2</a:t>
                      </a:r>
                    </a:p>
                  </a:txBody>
                  <a:tcPr marL="90000" marR="90000" marT="46794" marB="46794" anchor="ctr" anchorCtr="1" horzOverflow="overflow">
                    <a:lnL cap="flat">
                      <a:noFill/>
                    </a:lnL>
                    <a:lnR w="3175" cap="flat" cmpd="sng" algn="ctr">
                      <a:noFill/>
                      <a:prstDash val="solid"/>
                      <a:round/>
                      <a:headEnd type="none" w="med" len="med"/>
                      <a:tailEnd type="none" w="med" len="med"/>
                    </a:lnR>
                    <a:lnT>
                      <a:noFill/>
                    </a:lnT>
                    <a:lnB>
                      <a:noFill/>
                    </a:lnB>
                    <a:lnTlToBr>
                      <a:noFill/>
                    </a:lnTlToBr>
                    <a:lnBlToTr>
                      <a:noFill/>
                    </a:lnBlToTr>
                    <a:blipFill dpi="0" rotWithShape="0">
                      <a:blip r:embed="rId2"/>
                      <a:srcRect/>
                      <a:stretch>
                        <a:fillRect/>
                      </a:stretch>
                    </a:blipFill>
                  </a:tcPr>
                </a:tc>
                <a:tc>
                  <a:txBody>
                    <a:bodyPr/>
                    <a:lstStyle/>
                    <a:p>
                      <a:pPr marL="185738" indent="-185738" algn="l" defTabSz="914400" rtl="0" eaLnBrk="1" fontAlgn="base" latinLnBrk="0" hangingPunct="1">
                        <a:spcBef>
                          <a:spcPct val="0"/>
                        </a:spcBef>
                        <a:spcAft>
                          <a:spcPct val="20000"/>
                        </a:spcAft>
                        <a:buSzPct val="120000"/>
                        <a:buFont typeface="Wingdings" pitchFamily="2" charset="2"/>
                        <a:buChar char="§"/>
                        <a:tabLst>
                          <a:tab pos="5715000" algn="l"/>
                        </a:tabLst>
                      </a:pPr>
                      <a:r>
                        <a:rPr lang="en-GB" sz="1400" kern="1200" dirty="0" smtClean="0">
                          <a:solidFill>
                            <a:srgbClr val="000066"/>
                          </a:solidFill>
                          <a:latin typeface="+mn-lt"/>
                          <a:ea typeface="+mn-ea"/>
                          <a:cs typeface="Arial" pitchFamily="34" charset="0"/>
                        </a:rPr>
                        <a:t>Voice of Customer (VOC)</a:t>
                      </a:r>
                    </a:p>
                    <a:p>
                      <a:pPr marL="185738" indent="-185738" algn="l" defTabSz="914400" rtl="0" eaLnBrk="1" fontAlgn="base" latinLnBrk="0" hangingPunct="1">
                        <a:spcBef>
                          <a:spcPct val="0"/>
                        </a:spcBef>
                        <a:spcAft>
                          <a:spcPct val="20000"/>
                        </a:spcAft>
                        <a:buSzPct val="120000"/>
                        <a:buFont typeface="Wingdings" pitchFamily="2" charset="2"/>
                        <a:buChar char="§"/>
                        <a:tabLst>
                          <a:tab pos="5715000" algn="l"/>
                        </a:tabLst>
                      </a:pPr>
                      <a:r>
                        <a:rPr lang="en-GB" sz="1400" kern="1200" dirty="0" smtClean="0">
                          <a:solidFill>
                            <a:srgbClr val="000066"/>
                          </a:solidFill>
                          <a:latin typeface="+mn-lt"/>
                          <a:ea typeface="+mn-ea"/>
                          <a:cs typeface="Arial" pitchFamily="34" charset="0"/>
                        </a:rPr>
                        <a:t>Critical to Quality (CTQ)</a:t>
                      </a:r>
                    </a:p>
                    <a:p>
                      <a:pPr marL="185738" marR="0" indent="-185738" algn="l" defTabSz="914400" rtl="0" eaLnBrk="1" fontAlgn="base" latinLnBrk="0" hangingPunct="1">
                        <a:lnSpc>
                          <a:spcPct val="100000"/>
                        </a:lnSpc>
                        <a:spcBef>
                          <a:spcPct val="0"/>
                        </a:spcBef>
                        <a:spcAft>
                          <a:spcPct val="20000"/>
                        </a:spcAft>
                        <a:buClrTx/>
                        <a:buSzPct val="120000"/>
                        <a:buFont typeface="Wingdings" pitchFamily="2" charset="2"/>
                        <a:buChar char="§"/>
                        <a:tabLst>
                          <a:tab pos="5715000" algn="l"/>
                        </a:tabLst>
                        <a:defRPr/>
                      </a:pPr>
                      <a:r>
                        <a:rPr lang="en-GB" sz="1400" kern="1200" dirty="0" smtClean="0">
                          <a:solidFill>
                            <a:srgbClr val="000066"/>
                          </a:solidFill>
                          <a:latin typeface="+mn-lt"/>
                          <a:ea typeface="+mn-ea"/>
                          <a:cs typeface="Arial" pitchFamily="34" charset="0"/>
                        </a:rPr>
                        <a:t>Customer demand analysis</a:t>
                      </a:r>
                      <a:endParaRPr lang="en-GB" sz="1400" kern="1200" dirty="0">
                        <a:solidFill>
                          <a:srgbClr val="000066"/>
                        </a:solidFill>
                        <a:latin typeface="+mn-lt"/>
                        <a:ea typeface="+mn-ea"/>
                        <a:cs typeface="Arial" pitchFamily="34" charset="0"/>
                      </a:endParaRPr>
                    </a:p>
                  </a:txBody>
                  <a:tcPr marL="90000" marR="90000" marT="46794" marB="46794" anchor="ctr" horzOverflow="overflow">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a:noFill/>
                    </a:lnTlToBr>
                    <a:lnBlToTr>
                      <a:noFill/>
                    </a:lnBlToTr>
                    <a:noFill/>
                  </a:tcPr>
                </a:tc>
              </a:tr>
              <a:tr h="1075027">
                <a:tc>
                  <a:txBody>
                    <a:bodyPr/>
                    <a:lstStyle/>
                    <a:p>
                      <a:pPr marL="0" marR="0" lvl="0" indent="0" algn="l" defTabSz="914400" rtl="0" eaLnBrk="1" fontAlgn="base" latinLnBrk="0" hangingPunct="1">
                        <a:lnSpc>
                          <a:spcPct val="102000"/>
                        </a:lnSpc>
                        <a:spcBef>
                          <a:spcPct val="0"/>
                        </a:spcBef>
                        <a:spcAft>
                          <a:spcPct val="37000"/>
                        </a:spcAft>
                        <a:buClrTx/>
                        <a:buSzTx/>
                        <a:buFontTx/>
                        <a:buNone/>
                        <a:tabLst>
                          <a:tab pos="5715000" algn="l"/>
                        </a:tabLst>
                      </a:pPr>
                      <a:r>
                        <a:rPr kumimoji="0" lang="en-GB" sz="1800" b="0" i="0" u="none" strike="noStrike" cap="none" normalizeH="0" baseline="0" dirty="0" smtClean="0">
                          <a:ln>
                            <a:noFill/>
                          </a:ln>
                          <a:solidFill>
                            <a:srgbClr val="000066"/>
                          </a:solidFill>
                          <a:effectLst/>
                          <a:latin typeface="Arial" pitchFamily="34" charset="0"/>
                        </a:rPr>
                        <a:t>Section 3</a:t>
                      </a:r>
                    </a:p>
                  </a:txBody>
                  <a:tcPr marL="90000" marR="90000" marT="46794" marB="46794" anchor="ctr" anchorCtr="1" horzOverflow="overflow">
                    <a:lnL cap="flat">
                      <a:noFill/>
                    </a:lnL>
                    <a:lnR w="3175" cap="flat" cmpd="sng" algn="ctr">
                      <a:noFill/>
                      <a:prstDash val="solid"/>
                      <a:round/>
                      <a:headEnd type="none" w="med" len="med"/>
                      <a:tailEnd type="none" w="med" len="med"/>
                    </a:lnR>
                    <a:lnT>
                      <a:noFill/>
                    </a:lnT>
                    <a:lnB>
                      <a:noFill/>
                    </a:lnB>
                    <a:lnTlToBr>
                      <a:noFill/>
                    </a:lnTlToBr>
                    <a:lnBlToTr>
                      <a:noFill/>
                    </a:lnBlToTr>
                    <a:blipFill dpi="0" rotWithShape="0">
                      <a:blip r:embed="rId2"/>
                      <a:srcRect/>
                      <a:stretch>
                        <a:fillRect/>
                      </a:stretch>
                    </a:blipFill>
                  </a:tcPr>
                </a:tc>
                <a:tc>
                  <a:txBody>
                    <a:bodyPr/>
                    <a:lstStyle/>
                    <a:p>
                      <a:pPr marL="185738" marR="0" indent="-185738" algn="l" defTabSz="914400" rtl="0" eaLnBrk="1" fontAlgn="base" latinLnBrk="0" hangingPunct="1">
                        <a:lnSpc>
                          <a:spcPct val="100000"/>
                        </a:lnSpc>
                        <a:spcBef>
                          <a:spcPct val="0"/>
                        </a:spcBef>
                        <a:spcAft>
                          <a:spcPct val="20000"/>
                        </a:spcAft>
                        <a:buClrTx/>
                        <a:buSzPct val="120000"/>
                        <a:buFont typeface="Wingdings" pitchFamily="2" charset="2"/>
                        <a:buChar char="§"/>
                        <a:tabLst>
                          <a:tab pos="5715000" algn="l"/>
                        </a:tabLst>
                        <a:defRPr/>
                      </a:pPr>
                      <a:r>
                        <a:rPr lang="en-GB" sz="1400" kern="1200" dirty="0" smtClean="0">
                          <a:solidFill>
                            <a:srgbClr val="000066"/>
                          </a:solidFill>
                          <a:latin typeface="+mn-lt"/>
                          <a:ea typeface="+mn-ea"/>
                          <a:cs typeface="Arial" pitchFamily="34" charset="0"/>
                        </a:rPr>
                        <a:t>Value</a:t>
                      </a:r>
                      <a:r>
                        <a:rPr lang="en-GB" sz="1400" kern="1200" baseline="0" dirty="0" smtClean="0">
                          <a:solidFill>
                            <a:srgbClr val="000066"/>
                          </a:solidFill>
                          <a:latin typeface="+mn-lt"/>
                          <a:ea typeface="+mn-ea"/>
                          <a:cs typeface="Arial" pitchFamily="34" charset="0"/>
                        </a:rPr>
                        <a:t> Flow </a:t>
                      </a:r>
                      <a:r>
                        <a:rPr lang="en-GB" sz="1400" kern="1200" dirty="0" smtClean="0">
                          <a:solidFill>
                            <a:srgbClr val="000066"/>
                          </a:solidFill>
                          <a:latin typeface="+mn-lt"/>
                          <a:ea typeface="+mn-ea"/>
                          <a:cs typeface="Arial" pitchFamily="34" charset="0"/>
                        </a:rPr>
                        <a:t>and Identifying Waste</a:t>
                      </a:r>
                    </a:p>
                    <a:p>
                      <a:pPr marL="185738" indent="-185738" algn="l" defTabSz="914400" rtl="0" eaLnBrk="1" fontAlgn="base" latinLnBrk="0" hangingPunct="1">
                        <a:spcBef>
                          <a:spcPct val="0"/>
                        </a:spcBef>
                        <a:spcAft>
                          <a:spcPct val="20000"/>
                        </a:spcAft>
                        <a:buSzPct val="120000"/>
                        <a:buFont typeface="Wingdings" pitchFamily="2" charset="2"/>
                        <a:buChar char="§"/>
                        <a:tabLst>
                          <a:tab pos="5715000" algn="l"/>
                        </a:tabLst>
                      </a:pPr>
                      <a:r>
                        <a:rPr lang="en-GB" sz="1400" kern="1200" dirty="0" smtClean="0">
                          <a:solidFill>
                            <a:srgbClr val="000066"/>
                          </a:solidFill>
                          <a:latin typeface="+mn-lt"/>
                          <a:ea typeface="+mn-ea"/>
                          <a:cs typeface="Arial" pitchFamily="34" charset="0"/>
                        </a:rPr>
                        <a:t>Identify “Just do it” activities</a:t>
                      </a:r>
                    </a:p>
                    <a:p>
                      <a:pPr marL="185738" indent="-185738" algn="l" defTabSz="914400" rtl="0" eaLnBrk="1" fontAlgn="base" latinLnBrk="0" hangingPunct="1">
                        <a:spcBef>
                          <a:spcPct val="0"/>
                        </a:spcBef>
                        <a:spcAft>
                          <a:spcPct val="20000"/>
                        </a:spcAft>
                        <a:buSzPct val="120000"/>
                        <a:buFont typeface="Wingdings" pitchFamily="2" charset="2"/>
                        <a:buChar char="§"/>
                        <a:tabLst>
                          <a:tab pos="5715000" algn="l"/>
                        </a:tabLst>
                      </a:pPr>
                      <a:r>
                        <a:rPr lang="en-GB" sz="1400" kern="1200" dirty="0" smtClean="0">
                          <a:solidFill>
                            <a:srgbClr val="000066"/>
                          </a:solidFill>
                          <a:latin typeface="+mn-lt"/>
                          <a:ea typeface="+mn-ea"/>
                          <a:cs typeface="Arial" pitchFamily="34" charset="0"/>
                        </a:rPr>
                        <a:t>Simulation Round 2</a:t>
                      </a:r>
                    </a:p>
                    <a:p>
                      <a:pPr marL="185738" indent="-185738" algn="l" defTabSz="914400" rtl="0" eaLnBrk="1" fontAlgn="base" latinLnBrk="0" hangingPunct="1">
                        <a:spcBef>
                          <a:spcPct val="0"/>
                        </a:spcBef>
                        <a:spcAft>
                          <a:spcPct val="20000"/>
                        </a:spcAft>
                        <a:buSzPct val="120000"/>
                        <a:buFont typeface="Wingdings" pitchFamily="2" charset="2"/>
                        <a:buChar char="§"/>
                        <a:tabLst>
                          <a:tab pos="5715000" algn="l"/>
                        </a:tabLst>
                      </a:pPr>
                      <a:r>
                        <a:rPr lang="en-GB" sz="1400" kern="1200" dirty="0" smtClean="0">
                          <a:solidFill>
                            <a:srgbClr val="000066"/>
                          </a:solidFill>
                          <a:latin typeface="+mn-lt"/>
                          <a:ea typeface="+mn-ea"/>
                          <a:cs typeface="Arial" pitchFamily="34" charset="0"/>
                        </a:rPr>
                        <a:t>Record and review</a:t>
                      </a:r>
                      <a:r>
                        <a:rPr lang="en-GB" sz="1400" kern="1200" baseline="0" dirty="0" smtClean="0">
                          <a:solidFill>
                            <a:srgbClr val="000066"/>
                          </a:solidFill>
                          <a:latin typeface="+mn-lt"/>
                          <a:ea typeface="+mn-ea"/>
                          <a:cs typeface="Arial" pitchFamily="34" charset="0"/>
                        </a:rPr>
                        <a:t> simulation performance</a:t>
                      </a:r>
                      <a:endParaRPr lang="en-GB" sz="1400" kern="1200" dirty="0" smtClean="0">
                        <a:solidFill>
                          <a:srgbClr val="000066"/>
                        </a:solidFill>
                        <a:latin typeface="+mn-lt"/>
                        <a:ea typeface="+mn-ea"/>
                        <a:cs typeface="Arial" pitchFamily="34" charset="0"/>
                      </a:endParaRPr>
                    </a:p>
                  </a:txBody>
                  <a:tcPr marL="90000" marR="90000" marT="46794" marB="46794" anchor="ctr" horzOverflow="overflow">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a:noFill/>
                    </a:lnTlToBr>
                    <a:lnBlToTr>
                      <a:noFill/>
                    </a:lnBlToTr>
                    <a:noFill/>
                  </a:tcPr>
                </a:tc>
              </a:tr>
              <a:tr h="878465">
                <a:tc>
                  <a:txBody>
                    <a:bodyPr/>
                    <a:lstStyle/>
                    <a:p>
                      <a:pPr marL="0" marR="0" lvl="0" indent="0" algn="l" defTabSz="914400" rtl="0" eaLnBrk="1" fontAlgn="base" latinLnBrk="0" hangingPunct="1">
                        <a:lnSpc>
                          <a:spcPct val="102000"/>
                        </a:lnSpc>
                        <a:spcBef>
                          <a:spcPct val="0"/>
                        </a:spcBef>
                        <a:spcAft>
                          <a:spcPct val="37000"/>
                        </a:spcAft>
                        <a:buClrTx/>
                        <a:buSzTx/>
                        <a:buFontTx/>
                        <a:buNone/>
                        <a:tabLst>
                          <a:tab pos="5715000" algn="l"/>
                        </a:tabLst>
                      </a:pPr>
                      <a:r>
                        <a:rPr kumimoji="0" lang="en-GB" sz="1800" b="0" i="0" u="none" strike="noStrike" cap="none" normalizeH="0" baseline="0" dirty="0" smtClean="0">
                          <a:ln>
                            <a:noFill/>
                          </a:ln>
                          <a:solidFill>
                            <a:srgbClr val="000066"/>
                          </a:solidFill>
                          <a:effectLst/>
                          <a:latin typeface="Arial" pitchFamily="34" charset="0"/>
                        </a:rPr>
                        <a:t>Section 4</a:t>
                      </a:r>
                    </a:p>
                  </a:txBody>
                  <a:tcPr marL="90000" marR="90000" marT="46794" marB="46794" anchor="ctr" anchorCtr="1" horzOverflow="overflow">
                    <a:lnL cap="flat">
                      <a:noFill/>
                    </a:lnL>
                    <a:lnR w="3175" cap="flat" cmpd="sng" algn="ctr">
                      <a:noFill/>
                      <a:prstDash val="solid"/>
                      <a:round/>
                      <a:headEnd type="none" w="med" len="med"/>
                      <a:tailEnd type="none" w="med" len="med"/>
                    </a:lnR>
                    <a:lnT>
                      <a:noFill/>
                    </a:lnT>
                    <a:lnB cap="flat">
                      <a:noFill/>
                    </a:lnB>
                    <a:lnTlToBr>
                      <a:noFill/>
                    </a:lnTlToBr>
                    <a:lnBlToTr>
                      <a:noFill/>
                    </a:lnBlToTr>
                    <a:blipFill dpi="0" rotWithShape="0">
                      <a:blip r:embed="rId2"/>
                      <a:srcRect/>
                      <a:stretch>
                        <a:fillRect/>
                      </a:stretch>
                    </a:blipFill>
                  </a:tcPr>
                </a:tc>
                <a:tc>
                  <a:txBody>
                    <a:bodyPr/>
                    <a:lstStyle/>
                    <a:p>
                      <a:pPr marL="185738" indent="-185738" algn="l" defTabSz="914400" rtl="0" eaLnBrk="1" fontAlgn="base" latinLnBrk="0" hangingPunct="1">
                        <a:spcBef>
                          <a:spcPct val="0"/>
                        </a:spcBef>
                        <a:spcAft>
                          <a:spcPct val="20000"/>
                        </a:spcAft>
                        <a:buSzPct val="120000"/>
                        <a:buFont typeface="Wingdings" pitchFamily="2" charset="2"/>
                        <a:buChar char="§"/>
                        <a:tabLst>
                          <a:tab pos="5715000" algn="l"/>
                        </a:tabLst>
                      </a:pPr>
                      <a:r>
                        <a:rPr lang="en-GB" sz="1400" kern="1200" dirty="0" smtClean="0">
                          <a:solidFill>
                            <a:srgbClr val="000066"/>
                          </a:solidFill>
                          <a:latin typeface="+mn-lt"/>
                          <a:ea typeface="+mn-ea"/>
                          <a:cs typeface="Arial" pitchFamily="34" charset="0"/>
                        </a:rPr>
                        <a:t>Introduction</a:t>
                      </a:r>
                      <a:r>
                        <a:rPr lang="en-GB" sz="1400" kern="1200" baseline="0" dirty="0" smtClean="0">
                          <a:solidFill>
                            <a:srgbClr val="000066"/>
                          </a:solidFill>
                          <a:latin typeface="+mn-lt"/>
                          <a:ea typeface="+mn-ea"/>
                          <a:cs typeface="Arial" pitchFamily="34" charset="0"/>
                        </a:rPr>
                        <a:t> to Current State 2</a:t>
                      </a:r>
                    </a:p>
                    <a:p>
                      <a:pPr marL="185738" indent="-185738" algn="l" defTabSz="914400" rtl="0" eaLnBrk="1" fontAlgn="base" latinLnBrk="0" hangingPunct="1">
                        <a:spcBef>
                          <a:spcPct val="0"/>
                        </a:spcBef>
                        <a:spcAft>
                          <a:spcPct val="20000"/>
                        </a:spcAft>
                        <a:buSzPct val="120000"/>
                        <a:buFont typeface="Wingdings" pitchFamily="2" charset="2"/>
                        <a:buChar char="§"/>
                        <a:tabLst>
                          <a:tab pos="5715000" algn="l"/>
                        </a:tabLst>
                      </a:pPr>
                      <a:r>
                        <a:rPr lang="en-GB" sz="1400" kern="1200" baseline="0" dirty="0" smtClean="0">
                          <a:solidFill>
                            <a:srgbClr val="000066"/>
                          </a:solidFill>
                          <a:latin typeface="+mn-lt"/>
                          <a:ea typeface="+mn-ea"/>
                          <a:cs typeface="Arial" pitchFamily="34" charset="0"/>
                        </a:rPr>
                        <a:t>Seeing is believing</a:t>
                      </a:r>
                      <a:endParaRPr lang="en-GB" sz="1400" kern="1200" dirty="0" smtClean="0">
                        <a:solidFill>
                          <a:srgbClr val="000066"/>
                        </a:solidFill>
                        <a:latin typeface="+mn-lt"/>
                        <a:ea typeface="+mn-ea"/>
                        <a:cs typeface="Arial" pitchFamily="34" charset="0"/>
                      </a:endParaRPr>
                    </a:p>
                    <a:p>
                      <a:pPr marL="185738" indent="-185738" algn="l" defTabSz="914400" rtl="0" eaLnBrk="1" fontAlgn="base" latinLnBrk="0" hangingPunct="1">
                        <a:spcBef>
                          <a:spcPct val="0"/>
                        </a:spcBef>
                        <a:spcAft>
                          <a:spcPct val="20000"/>
                        </a:spcAft>
                        <a:buSzPct val="120000"/>
                        <a:buFont typeface="Wingdings" pitchFamily="2" charset="2"/>
                        <a:buChar char="§"/>
                        <a:tabLst>
                          <a:tab pos="5715000" algn="l"/>
                        </a:tabLst>
                      </a:pPr>
                      <a:r>
                        <a:rPr lang="en-GB" sz="1400" kern="1200" dirty="0" smtClean="0">
                          <a:solidFill>
                            <a:srgbClr val="000066"/>
                          </a:solidFill>
                          <a:latin typeface="+mn-lt"/>
                          <a:ea typeface="+mn-ea"/>
                          <a:cs typeface="Arial" pitchFamily="34" charset="0"/>
                        </a:rPr>
                        <a:t>Value Stream Mapping</a:t>
                      </a:r>
                    </a:p>
                  </a:txBody>
                  <a:tcPr marL="90000" marR="90000" marT="46794" marB="46794" anchor="ctr" horzOverflow="overflow">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a:noFill/>
                    </a:lnTlToBr>
                    <a:lnBlToTr>
                      <a:noFill/>
                    </a:lnBlToTr>
                    <a:noFill/>
                  </a:tcPr>
                </a:tc>
              </a:tr>
              <a:tr h="878465">
                <a:tc>
                  <a:txBody>
                    <a:bodyPr/>
                    <a:lstStyle/>
                    <a:p>
                      <a:pPr marL="0" marR="0" lvl="0" indent="0" algn="l" defTabSz="914400" rtl="0" eaLnBrk="1" fontAlgn="base" latinLnBrk="0" hangingPunct="1">
                        <a:lnSpc>
                          <a:spcPct val="102000"/>
                        </a:lnSpc>
                        <a:spcBef>
                          <a:spcPct val="0"/>
                        </a:spcBef>
                        <a:spcAft>
                          <a:spcPct val="37000"/>
                        </a:spcAft>
                        <a:buClrTx/>
                        <a:buSzTx/>
                        <a:buFontTx/>
                        <a:buNone/>
                        <a:tabLst>
                          <a:tab pos="5715000" algn="l"/>
                        </a:tabLst>
                      </a:pPr>
                      <a:r>
                        <a:rPr kumimoji="0" lang="en-GB" sz="1800" b="0" i="0" u="none" strike="noStrike" cap="none" normalizeH="0" baseline="0" dirty="0" smtClean="0">
                          <a:ln>
                            <a:noFill/>
                          </a:ln>
                          <a:solidFill>
                            <a:srgbClr val="000066"/>
                          </a:solidFill>
                          <a:effectLst/>
                          <a:latin typeface="Arial" pitchFamily="34" charset="0"/>
                        </a:rPr>
                        <a:t>Section 5</a:t>
                      </a:r>
                    </a:p>
                  </a:txBody>
                  <a:tcPr marL="90000" marR="90000" marT="46794" marB="46794" anchor="ctr" anchorCtr="1" horzOverflow="overflow">
                    <a:lnL cap="flat">
                      <a:noFill/>
                    </a:lnL>
                    <a:lnR w="3175" cap="flat" cmpd="sng" algn="ctr">
                      <a:noFill/>
                      <a:prstDash val="solid"/>
                      <a:round/>
                      <a:headEnd type="none" w="med" len="med"/>
                      <a:tailEnd type="none" w="med" len="med"/>
                    </a:lnR>
                    <a:lnT>
                      <a:noFill/>
                    </a:lnT>
                    <a:lnB cap="flat">
                      <a:noFill/>
                    </a:lnB>
                    <a:lnTlToBr>
                      <a:noFill/>
                    </a:lnTlToBr>
                    <a:lnBlToTr>
                      <a:noFill/>
                    </a:lnBlToTr>
                    <a:blipFill dpi="0" rotWithShape="0">
                      <a:blip r:embed="rId2"/>
                      <a:srcRect/>
                      <a:stretch>
                        <a:fillRect/>
                      </a:stretch>
                    </a:blipFill>
                  </a:tcPr>
                </a:tc>
                <a:tc>
                  <a:txBody>
                    <a:bodyPr/>
                    <a:lstStyle/>
                    <a:p>
                      <a:pPr marL="185738" marR="0" indent="-185738" algn="l" defTabSz="914400" rtl="0" eaLnBrk="1" fontAlgn="base" latinLnBrk="0" hangingPunct="1">
                        <a:lnSpc>
                          <a:spcPct val="100000"/>
                        </a:lnSpc>
                        <a:spcBef>
                          <a:spcPct val="0"/>
                        </a:spcBef>
                        <a:spcAft>
                          <a:spcPct val="20000"/>
                        </a:spcAft>
                        <a:buClrTx/>
                        <a:buSzPct val="120000"/>
                        <a:buFont typeface="Wingdings" pitchFamily="2" charset="2"/>
                        <a:buChar char="§"/>
                        <a:tabLst>
                          <a:tab pos="5715000" algn="l"/>
                        </a:tabLst>
                        <a:defRPr/>
                      </a:pPr>
                      <a:r>
                        <a:rPr lang="en-GB" sz="1400" kern="1200" dirty="0" smtClean="0">
                          <a:solidFill>
                            <a:srgbClr val="000066"/>
                          </a:solidFill>
                          <a:latin typeface="+mn-lt"/>
                          <a:ea typeface="+mn-ea"/>
                          <a:cs typeface="Arial" pitchFamily="34" charset="0"/>
                        </a:rPr>
                        <a:t>Exercise – Value Stream Mapping</a:t>
                      </a:r>
                    </a:p>
                    <a:p>
                      <a:pPr marL="185738" indent="-185738" algn="l" defTabSz="914400" rtl="0" eaLnBrk="1" fontAlgn="base" latinLnBrk="0" hangingPunct="1">
                        <a:spcBef>
                          <a:spcPct val="0"/>
                        </a:spcBef>
                        <a:spcAft>
                          <a:spcPct val="20000"/>
                        </a:spcAft>
                        <a:buSzPct val="120000"/>
                        <a:buFont typeface="Wingdings" pitchFamily="2" charset="2"/>
                        <a:buChar char="§"/>
                        <a:tabLst>
                          <a:tab pos="5715000" algn="l"/>
                        </a:tabLst>
                      </a:pPr>
                      <a:r>
                        <a:rPr lang="en-GB" sz="1400" kern="1200" dirty="0" smtClean="0">
                          <a:solidFill>
                            <a:srgbClr val="000066"/>
                          </a:solidFill>
                          <a:latin typeface="+mn-lt"/>
                          <a:ea typeface="+mn-ea"/>
                          <a:cs typeface="Arial" pitchFamily="34" charset="0"/>
                        </a:rPr>
                        <a:t>Exercise – Identifying Value</a:t>
                      </a:r>
                      <a:r>
                        <a:rPr lang="en-GB" sz="1400" kern="1200" baseline="0" dirty="0" smtClean="0">
                          <a:solidFill>
                            <a:srgbClr val="000066"/>
                          </a:solidFill>
                          <a:latin typeface="+mn-lt"/>
                          <a:ea typeface="+mn-ea"/>
                          <a:cs typeface="Arial" pitchFamily="34" charset="0"/>
                        </a:rPr>
                        <a:t> Add / Non Value Add Steps</a:t>
                      </a:r>
                      <a:endParaRPr lang="en-GB" sz="1400" kern="1200" dirty="0">
                        <a:solidFill>
                          <a:srgbClr val="000066"/>
                        </a:solidFill>
                        <a:latin typeface="+mn-lt"/>
                        <a:ea typeface="+mn-ea"/>
                        <a:cs typeface="Arial" pitchFamily="34" charset="0"/>
                      </a:endParaRPr>
                    </a:p>
                  </a:txBody>
                  <a:tcPr marL="90000" marR="90000" marT="46794" marB="46794" anchor="ctr" horzOverflow="overflow">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a:noFill/>
                    </a:lnTlToBr>
                    <a:lnBlToTr>
                      <a:noFill/>
                    </a:lnBlToTr>
                    <a:noFill/>
                  </a:tcPr>
                </a:tc>
              </a:tr>
              <a:tr h="878465">
                <a:tc>
                  <a:txBody>
                    <a:bodyPr/>
                    <a:lstStyle/>
                    <a:p>
                      <a:pPr marL="0" marR="0" lvl="0" indent="0" algn="l" defTabSz="914400" rtl="0" eaLnBrk="1" fontAlgn="base" latinLnBrk="0" hangingPunct="1">
                        <a:lnSpc>
                          <a:spcPct val="102000"/>
                        </a:lnSpc>
                        <a:spcBef>
                          <a:spcPct val="0"/>
                        </a:spcBef>
                        <a:spcAft>
                          <a:spcPct val="37000"/>
                        </a:spcAft>
                        <a:buClrTx/>
                        <a:buSzTx/>
                        <a:buFontTx/>
                        <a:buNone/>
                        <a:tabLst>
                          <a:tab pos="5715000" algn="l"/>
                        </a:tabLst>
                      </a:pPr>
                      <a:r>
                        <a:rPr kumimoji="0" lang="en-GB" sz="1800" b="0" i="0" u="none" strike="noStrike" cap="none" normalizeH="0" baseline="0" dirty="0" smtClean="0">
                          <a:ln>
                            <a:noFill/>
                          </a:ln>
                          <a:solidFill>
                            <a:srgbClr val="000066"/>
                          </a:solidFill>
                          <a:effectLst/>
                          <a:latin typeface="Arial" pitchFamily="34" charset="0"/>
                        </a:rPr>
                        <a:t>Section 6</a:t>
                      </a:r>
                    </a:p>
                  </a:txBody>
                  <a:tcPr marL="90000" marR="90000" marT="46794" marB="46794" anchor="ctr" anchorCtr="1" horzOverflow="overflow">
                    <a:lnL cap="flat">
                      <a:noFill/>
                    </a:lnL>
                    <a:lnR w="3175" cap="flat" cmpd="sng" algn="ctr">
                      <a:noFill/>
                      <a:prstDash val="solid"/>
                      <a:round/>
                      <a:headEnd type="none" w="med" len="med"/>
                      <a:tailEnd type="none" w="med" len="med"/>
                    </a:lnR>
                    <a:lnT>
                      <a:noFill/>
                    </a:lnT>
                    <a:lnB cap="flat">
                      <a:noFill/>
                    </a:lnB>
                    <a:lnTlToBr>
                      <a:noFill/>
                    </a:lnTlToBr>
                    <a:lnBlToTr>
                      <a:noFill/>
                    </a:lnBlToTr>
                    <a:blipFill dpi="0" rotWithShape="0">
                      <a:blip r:embed="rId2"/>
                      <a:srcRect/>
                      <a:stretch>
                        <a:fillRect/>
                      </a:stretch>
                    </a:blipFill>
                  </a:tcPr>
                </a:tc>
                <a:tc>
                  <a:txBody>
                    <a:bodyPr/>
                    <a:lstStyle/>
                    <a:p>
                      <a:pPr marL="185738" indent="-185738" algn="l" defTabSz="914400" rtl="0" eaLnBrk="1" fontAlgn="base" latinLnBrk="0" hangingPunct="1">
                        <a:spcBef>
                          <a:spcPct val="0"/>
                        </a:spcBef>
                        <a:spcAft>
                          <a:spcPct val="20000"/>
                        </a:spcAft>
                        <a:buSzPct val="120000"/>
                        <a:buFont typeface="Wingdings" pitchFamily="2" charset="2"/>
                        <a:buChar char="§"/>
                        <a:tabLst>
                          <a:tab pos="5715000" algn="l"/>
                        </a:tabLst>
                      </a:pPr>
                      <a:r>
                        <a:rPr lang="en-GB" sz="1400" kern="1200" dirty="0" smtClean="0">
                          <a:solidFill>
                            <a:srgbClr val="000066"/>
                          </a:solidFill>
                          <a:latin typeface="+mn-lt"/>
                          <a:ea typeface="+mn-ea"/>
                          <a:cs typeface="Arial" pitchFamily="34" charset="0"/>
                        </a:rPr>
                        <a:t>Typical Workshop  Agenda</a:t>
                      </a:r>
                    </a:p>
                    <a:p>
                      <a:pPr marL="185738" indent="-185738" algn="l" defTabSz="914400" rtl="0" eaLnBrk="1" fontAlgn="base" latinLnBrk="0" hangingPunct="1">
                        <a:spcBef>
                          <a:spcPct val="0"/>
                        </a:spcBef>
                        <a:spcAft>
                          <a:spcPct val="20000"/>
                        </a:spcAft>
                        <a:buSzPct val="120000"/>
                        <a:buFont typeface="Wingdings" pitchFamily="2" charset="2"/>
                        <a:buChar char="§"/>
                        <a:tabLst>
                          <a:tab pos="5715000" algn="l"/>
                        </a:tabLst>
                      </a:pPr>
                      <a:r>
                        <a:rPr lang="en-GB" sz="1400" kern="1200" dirty="0" smtClean="0">
                          <a:solidFill>
                            <a:srgbClr val="000066"/>
                          </a:solidFill>
                          <a:latin typeface="+mn-lt"/>
                          <a:ea typeface="+mn-ea"/>
                          <a:cs typeface="Arial" pitchFamily="34" charset="0"/>
                        </a:rPr>
                        <a:t>Day 2 Review &amp; Wrap up</a:t>
                      </a:r>
                      <a:endParaRPr lang="en-GB" sz="1400" kern="1200" dirty="0">
                        <a:solidFill>
                          <a:srgbClr val="000066"/>
                        </a:solidFill>
                        <a:latin typeface="+mn-lt"/>
                        <a:ea typeface="+mn-ea"/>
                        <a:cs typeface="Arial" pitchFamily="34" charset="0"/>
                      </a:endParaRPr>
                    </a:p>
                  </a:txBody>
                  <a:tcPr marL="90000" marR="90000" marT="46794" marB="46794" anchor="ctr" horzOverflow="overflow">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a:noFill/>
                    </a:lnTlToBr>
                    <a:lnBlToTr>
                      <a:noFill/>
                    </a:lnBlToTr>
                    <a:noFill/>
                  </a:tcPr>
                </a:tc>
              </a:tr>
            </a:tbl>
          </a:graphicData>
        </a:graphic>
      </p:graphicFrame>
      <p:sp>
        <p:nvSpPr>
          <p:cNvPr id="78863" name="Title 27"/>
          <p:cNvSpPr>
            <a:spLocks noGrp="1"/>
          </p:cNvSpPr>
          <p:nvPr>
            <p:ph type="title"/>
          </p:nvPr>
        </p:nvSpPr>
        <p:spPr/>
        <p:txBody>
          <a:bodyPr/>
          <a:lstStyle/>
          <a:p>
            <a:pPr eaLnBrk="1" hangingPunct="1"/>
            <a:r>
              <a:rPr lang="en-GB" altLang="fr-FR" smtClean="0"/>
              <a:t>Agenda</a:t>
            </a:r>
            <a:br>
              <a:rPr lang="en-GB" altLang="fr-FR" smtClean="0"/>
            </a:br>
            <a:r>
              <a:rPr lang="en-GB" altLang="fr-FR" sz="1800" b="1" smtClean="0">
                <a:solidFill>
                  <a:schemeClr val="tx1"/>
                </a:solidFill>
                <a:cs typeface="Arial" pitchFamily="34" charset="0"/>
              </a:rPr>
              <a:t>Day 2 - Current State 1, Current State 2</a:t>
            </a:r>
            <a:r>
              <a:rPr lang="en-GB" altLang="fr-FR" sz="1800" b="1" smtClean="0">
                <a:solidFill>
                  <a:srgbClr val="92D400"/>
                </a:solidFill>
                <a:cs typeface="Arial" pitchFamily="34" charset="0"/>
              </a:rPr>
              <a:t/>
            </a:r>
            <a:br>
              <a:rPr lang="en-GB" altLang="fr-FR" sz="1800" b="1" smtClean="0">
                <a:solidFill>
                  <a:srgbClr val="92D400"/>
                </a:solidFill>
                <a:cs typeface="Arial" pitchFamily="34" charset="0"/>
              </a:rPr>
            </a:br>
            <a:endParaRPr lang="en-GB" altLang="fr-FR" sz="1800" b="1" smtClean="0">
              <a:solidFill>
                <a:srgbClr val="92D400"/>
              </a:solidFill>
              <a:cs typeface="Arial" pitchFamily="34" charset="0"/>
            </a:endParaRPr>
          </a:p>
        </p:txBody>
      </p:sp>
      <p:sp>
        <p:nvSpPr>
          <p:cNvPr id="78864" name="Slide Number Placeholder 4"/>
          <p:cNvSpPr>
            <a:spLocks noGrp="1"/>
          </p:cNvSpPr>
          <p:nvPr>
            <p:ph type="sldNum" sz="quarter" idx="1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lvl1pPr eaLnBrk="0" hangingPunct="0">
              <a:lnSpc>
                <a:spcPts val="2200"/>
              </a:lnSpc>
              <a:spcAft>
                <a:spcPct val="25000"/>
              </a:spcAft>
              <a:defRPr sz="2000">
                <a:solidFill>
                  <a:srgbClr val="000066"/>
                </a:solidFill>
                <a:latin typeface="Arial" pitchFamily="34" charset="0"/>
              </a:defRPr>
            </a:lvl1pPr>
            <a:lvl2pPr marL="742950" indent="-285750" eaLnBrk="0" hangingPunct="0">
              <a:lnSpc>
                <a:spcPts val="2200"/>
              </a:lnSpc>
              <a:spcAft>
                <a:spcPct val="25000"/>
              </a:spcAft>
              <a:buChar char="•"/>
              <a:defRPr sz="2000">
                <a:solidFill>
                  <a:srgbClr val="000066"/>
                </a:solidFill>
                <a:latin typeface="Arial" pitchFamily="34" charset="0"/>
              </a:defRPr>
            </a:lvl2pPr>
            <a:lvl3pPr marL="1143000" indent="-228600" eaLnBrk="0" hangingPunct="0">
              <a:lnSpc>
                <a:spcPts val="2000"/>
              </a:lnSpc>
              <a:spcAft>
                <a:spcPct val="25000"/>
              </a:spcAft>
              <a:buChar char="–"/>
              <a:defRPr>
                <a:solidFill>
                  <a:srgbClr val="000066"/>
                </a:solidFill>
                <a:latin typeface="Arial" pitchFamily="34" charset="0"/>
              </a:defRPr>
            </a:lvl3pPr>
            <a:lvl4pPr marL="1600200" indent="-228600" eaLnBrk="0" hangingPunct="0">
              <a:lnSpc>
                <a:spcPts val="1800"/>
              </a:lnSpc>
              <a:spcAft>
                <a:spcPct val="25000"/>
              </a:spcAft>
              <a:buChar char="•"/>
              <a:defRPr sz="1600">
                <a:solidFill>
                  <a:srgbClr val="000066"/>
                </a:solidFill>
                <a:latin typeface="Arial" pitchFamily="34" charset="0"/>
              </a:defRPr>
            </a:lvl4pPr>
            <a:lvl5pPr marL="2057400" indent="-228600" eaLnBrk="0" hangingPunct="0">
              <a:spcAft>
                <a:spcPct val="25000"/>
              </a:spcAft>
              <a:buChar char="–"/>
              <a:defRPr sz="1200">
                <a:solidFill>
                  <a:srgbClr val="000066"/>
                </a:solidFill>
                <a:latin typeface="Arial" pitchFamily="34" charset="0"/>
              </a:defRPr>
            </a:lvl5pPr>
            <a:lvl6pPr marL="2514600" indent="-228600" eaLnBrk="0" fontAlgn="base" hangingPunct="0">
              <a:spcBef>
                <a:spcPct val="0"/>
              </a:spcBef>
              <a:spcAft>
                <a:spcPct val="25000"/>
              </a:spcAft>
              <a:buChar char="–"/>
              <a:defRPr sz="1200">
                <a:solidFill>
                  <a:srgbClr val="000066"/>
                </a:solidFill>
                <a:latin typeface="Arial" pitchFamily="34" charset="0"/>
              </a:defRPr>
            </a:lvl6pPr>
            <a:lvl7pPr marL="2971800" indent="-228600" eaLnBrk="0" fontAlgn="base" hangingPunct="0">
              <a:spcBef>
                <a:spcPct val="0"/>
              </a:spcBef>
              <a:spcAft>
                <a:spcPct val="25000"/>
              </a:spcAft>
              <a:buChar char="–"/>
              <a:defRPr sz="1200">
                <a:solidFill>
                  <a:srgbClr val="000066"/>
                </a:solidFill>
                <a:latin typeface="Arial" pitchFamily="34" charset="0"/>
              </a:defRPr>
            </a:lvl7pPr>
            <a:lvl8pPr marL="3429000" indent="-228600" eaLnBrk="0" fontAlgn="base" hangingPunct="0">
              <a:spcBef>
                <a:spcPct val="0"/>
              </a:spcBef>
              <a:spcAft>
                <a:spcPct val="25000"/>
              </a:spcAft>
              <a:buChar char="–"/>
              <a:defRPr sz="1200">
                <a:solidFill>
                  <a:srgbClr val="000066"/>
                </a:solidFill>
                <a:latin typeface="Arial" pitchFamily="34" charset="0"/>
              </a:defRPr>
            </a:lvl8pPr>
            <a:lvl9pPr marL="3886200" indent="-228600" eaLnBrk="0" fontAlgn="base" hangingPunct="0">
              <a:spcBef>
                <a:spcPct val="0"/>
              </a:spcBef>
              <a:spcAft>
                <a:spcPct val="25000"/>
              </a:spcAft>
              <a:buChar char="–"/>
              <a:defRPr sz="1200">
                <a:solidFill>
                  <a:srgbClr val="000066"/>
                </a:solidFill>
                <a:latin typeface="Arial" pitchFamily="34" charset="0"/>
              </a:defRPr>
            </a:lvl9pPr>
          </a:lstStyle>
          <a:p>
            <a:pPr eaLnBrk="1" hangingPunct="1">
              <a:lnSpc>
                <a:spcPct val="100000"/>
              </a:lnSpc>
              <a:spcAft>
                <a:spcPct val="0"/>
              </a:spcAft>
            </a:pPr>
            <a:fld id="{35954558-0735-4873-891D-036015ED46C6}" type="slidenum">
              <a:rPr lang="en-GB" altLang="en-GB" sz="800" smtClean="0"/>
              <a:pPr eaLnBrk="1" hangingPunct="1">
                <a:lnSpc>
                  <a:spcPct val="100000"/>
                </a:lnSpc>
                <a:spcAft>
                  <a:spcPct val="0"/>
                </a:spcAft>
              </a:pPr>
              <a:t>2</a:t>
            </a:fld>
            <a:endParaRPr lang="en-GB" altLang="en-GB" sz="800" smtClean="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p:cNvSpPr>
            <a:spLocks noGrp="1" noChangeArrowheads="1"/>
          </p:cNvSpPr>
          <p:nvPr>
            <p:ph type="title"/>
          </p:nvPr>
        </p:nvSpPr>
        <p:spPr/>
        <p:txBody>
          <a:bodyPr/>
          <a:lstStyle/>
          <a:p>
            <a:pPr eaLnBrk="1" hangingPunct="1"/>
            <a:r>
              <a:rPr lang="en-GB" altLang="fr-FR" smtClean="0">
                <a:ea typeface="MS PGothic" pitchFamily="34" charset="-128"/>
              </a:rPr>
              <a:t>Exercise </a:t>
            </a:r>
            <a:br>
              <a:rPr lang="en-GB" altLang="fr-FR" smtClean="0">
                <a:ea typeface="MS PGothic" pitchFamily="34" charset="-128"/>
              </a:rPr>
            </a:br>
            <a:r>
              <a:rPr lang="en-GB" altLang="fr-FR" sz="1800" b="1" smtClean="0">
                <a:solidFill>
                  <a:srgbClr val="92D400"/>
                </a:solidFill>
                <a:cs typeface="Arial" pitchFamily="34" charset="0"/>
              </a:rPr>
              <a:t>All Pizzas Great and Small – Example Answer</a:t>
            </a:r>
          </a:p>
        </p:txBody>
      </p:sp>
      <p:sp>
        <p:nvSpPr>
          <p:cNvPr id="93187" name="Slide Number Placeholder 4"/>
          <p:cNvSpPr>
            <a:spLocks noGrp="1"/>
          </p:cNvSpPr>
          <p:nvPr>
            <p:ph type="sldNum" sz="quarter" idx="1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lvl1pPr eaLnBrk="0" hangingPunct="0">
              <a:lnSpc>
                <a:spcPts val="2200"/>
              </a:lnSpc>
              <a:spcAft>
                <a:spcPct val="25000"/>
              </a:spcAft>
              <a:defRPr sz="2000">
                <a:solidFill>
                  <a:srgbClr val="000066"/>
                </a:solidFill>
                <a:latin typeface="Arial" pitchFamily="34" charset="0"/>
              </a:defRPr>
            </a:lvl1pPr>
            <a:lvl2pPr marL="742950" indent="-285750" eaLnBrk="0" hangingPunct="0">
              <a:lnSpc>
                <a:spcPts val="2200"/>
              </a:lnSpc>
              <a:spcAft>
                <a:spcPct val="25000"/>
              </a:spcAft>
              <a:buChar char="•"/>
              <a:defRPr sz="2000">
                <a:solidFill>
                  <a:srgbClr val="000066"/>
                </a:solidFill>
                <a:latin typeface="Arial" pitchFamily="34" charset="0"/>
              </a:defRPr>
            </a:lvl2pPr>
            <a:lvl3pPr marL="1143000" indent="-228600" eaLnBrk="0" hangingPunct="0">
              <a:lnSpc>
                <a:spcPts val="2000"/>
              </a:lnSpc>
              <a:spcAft>
                <a:spcPct val="25000"/>
              </a:spcAft>
              <a:buChar char="–"/>
              <a:defRPr>
                <a:solidFill>
                  <a:srgbClr val="000066"/>
                </a:solidFill>
                <a:latin typeface="Arial" pitchFamily="34" charset="0"/>
              </a:defRPr>
            </a:lvl3pPr>
            <a:lvl4pPr marL="1600200" indent="-228600" eaLnBrk="0" hangingPunct="0">
              <a:lnSpc>
                <a:spcPts val="1800"/>
              </a:lnSpc>
              <a:spcAft>
                <a:spcPct val="25000"/>
              </a:spcAft>
              <a:buChar char="•"/>
              <a:defRPr sz="1600">
                <a:solidFill>
                  <a:srgbClr val="000066"/>
                </a:solidFill>
                <a:latin typeface="Arial" pitchFamily="34" charset="0"/>
              </a:defRPr>
            </a:lvl4pPr>
            <a:lvl5pPr marL="2057400" indent="-228600" eaLnBrk="0" hangingPunct="0">
              <a:spcAft>
                <a:spcPct val="25000"/>
              </a:spcAft>
              <a:buChar char="–"/>
              <a:defRPr sz="1200">
                <a:solidFill>
                  <a:srgbClr val="000066"/>
                </a:solidFill>
                <a:latin typeface="Arial" pitchFamily="34" charset="0"/>
              </a:defRPr>
            </a:lvl5pPr>
            <a:lvl6pPr marL="2514600" indent="-228600" eaLnBrk="0" fontAlgn="base" hangingPunct="0">
              <a:spcBef>
                <a:spcPct val="0"/>
              </a:spcBef>
              <a:spcAft>
                <a:spcPct val="25000"/>
              </a:spcAft>
              <a:buChar char="–"/>
              <a:defRPr sz="1200">
                <a:solidFill>
                  <a:srgbClr val="000066"/>
                </a:solidFill>
                <a:latin typeface="Arial" pitchFamily="34" charset="0"/>
              </a:defRPr>
            </a:lvl6pPr>
            <a:lvl7pPr marL="2971800" indent="-228600" eaLnBrk="0" fontAlgn="base" hangingPunct="0">
              <a:spcBef>
                <a:spcPct val="0"/>
              </a:spcBef>
              <a:spcAft>
                <a:spcPct val="25000"/>
              </a:spcAft>
              <a:buChar char="–"/>
              <a:defRPr sz="1200">
                <a:solidFill>
                  <a:srgbClr val="000066"/>
                </a:solidFill>
                <a:latin typeface="Arial" pitchFamily="34" charset="0"/>
              </a:defRPr>
            </a:lvl7pPr>
            <a:lvl8pPr marL="3429000" indent="-228600" eaLnBrk="0" fontAlgn="base" hangingPunct="0">
              <a:spcBef>
                <a:spcPct val="0"/>
              </a:spcBef>
              <a:spcAft>
                <a:spcPct val="25000"/>
              </a:spcAft>
              <a:buChar char="–"/>
              <a:defRPr sz="1200">
                <a:solidFill>
                  <a:srgbClr val="000066"/>
                </a:solidFill>
                <a:latin typeface="Arial" pitchFamily="34" charset="0"/>
              </a:defRPr>
            </a:lvl8pPr>
            <a:lvl9pPr marL="3886200" indent="-228600" eaLnBrk="0" fontAlgn="base" hangingPunct="0">
              <a:spcBef>
                <a:spcPct val="0"/>
              </a:spcBef>
              <a:spcAft>
                <a:spcPct val="25000"/>
              </a:spcAft>
              <a:buChar char="–"/>
              <a:defRPr sz="1200">
                <a:solidFill>
                  <a:srgbClr val="000066"/>
                </a:solidFill>
                <a:latin typeface="Arial" pitchFamily="34" charset="0"/>
              </a:defRPr>
            </a:lvl9pPr>
          </a:lstStyle>
          <a:p>
            <a:pPr eaLnBrk="1" hangingPunct="1">
              <a:lnSpc>
                <a:spcPct val="100000"/>
              </a:lnSpc>
              <a:spcAft>
                <a:spcPct val="0"/>
              </a:spcAft>
            </a:pPr>
            <a:fld id="{C2B4CDCB-ADF7-4F5C-8DA2-31E431915C6F}" type="slidenum">
              <a:rPr lang="en-GB" altLang="en-GB" sz="800" smtClean="0"/>
              <a:pPr eaLnBrk="1" hangingPunct="1">
                <a:lnSpc>
                  <a:spcPct val="100000"/>
                </a:lnSpc>
                <a:spcAft>
                  <a:spcPct val="0"/>
                </a:spcAft>
              </a:pPr>
              <a:t>20</a:t>
            </a:fld>
            <a:endParaRPr lang="en-GB" altLang="en-GB" sz="800" smtClean="0"/>
          </a:p>
        </p:txBody>
      </p:sp>
      <p:graphicFrame>
        <p:nvGraphicFramePr>
          <p:cNvPr id="1775668" name="Group 52"/>
          <p:cNvGraphicFramePr>
            <a:graphicFrameLocks noGrp="1"/>
          </p:cNvGraphicFramePr>
          <p:nvPr>
            <p:ph idx="4294967295"/>
            <p:extLst>
              <p:ext uri="{D42A27DB-BD31-4B8C-83A1-F6EECF244321}">
                <p14:modId xmlns:p14="http://schemas.microsoft.com/office/powerpoint/2010/main" val="555663838"/>
              </p:ext>
            </p:extLst>
          </p:nvPr>
        </p:nvGraphicFramePr>
        <p:xfrm>
          <a:off x="356992" y="3422650"/>
          <a:ext cx="8418513" cy="2822588"/>
        </p:xfrm>
        <a:graphic>
          <a:graphicData uri="http://schemas.openxmlformats.org/drawingml/2006/table">
            <a:tbl>
              <a:tblPr/>
              <a:tblGrid>
                <a:gridCol w="1618374"/>
                <a:gridCol w="1768704"/>
                <a:gridCol w="1538569"/>
                <a:gridCol w="1770560"/>
                <a:gridCol w="1722306"/>
              </a:tblGrid>
              <a:tr h="518122">
                <a:tc>
                  <a:txBody>
                    <a:bodyPr/>
                    <a:lstStyle/>
                    <a:p>
                      <a:pPr marL="0" marR="0" lvl="0" indent="0" algn="ctr" defTabSz="914400" rtl="0" eaLnBrk="0" fontAlgn="base" latinLnBrk="0" hangingPunct="0">
                        <a:lnSpc>
                          <a:spcPct val="100000"/>
                        </a:lnSpc>
                        <a:spcBef>
                          <a:spcPct val="20000"/>
                        </a:spcBef>
                        <a:spcAft>
                          <a:spcPct val="0"/>
                        </a:spcAft>
                        <a:buClr>
                          <a:schemeClr val="accent1"/>
                        </a:buClr>
                        <a:buSzPct val="75000"/>
                        <a:buFont typeface="Monotype Sorts" pitchFamily="2" charset="2"/>
                        <a:buNone/>
                        <a:tabLst/>
                      </a:pPr>
                      <a:r>
                        <a:rPr kumimoji="0" lang="en-GB" sz="1400" b="0" i="0" u="none" strike="noStrike" cap="none" normalizeH="0" baseline="0" dirty="0" smtClean="0">
                          <a:ln>
                            <a:noFill/>
                          </a:ln>
                          <a:solidFill>
                            <a:schemeClr val="tx1"/>
                          </a:solidFill>
                          <a:effectLst/>
                          <a:latin typeface="Arial" pitchFamily="34" charset="0"/>
                          <a:ea typeface="MS PGothic" pitchFamily="34" charset="-128"/>
                          <a:cs typeface="Arial" pitchFamily="34" charset="0"/>
                        </a:rPr>
                        <a:t>VOC</a:t>
                      </a:r>
                    </a:p>
                  </a:txBody>
                  <a:tcPr marT="45708" marB="4570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3"/>
                    </a:solidFill>
                  </a:tcPr>
                </a:tc>
                <a:tc>
                  <a:txBody>
                    <a:bodyPr/>
                    <a:lstStyle/>
                    <a:p>
                      <a:pPr marL="0" marR="0" lvl="0" indent="0" algn="ctr" defTabSz="914400" rtl="0" eaLnBrk="0" fontAlgn="base" latinLnBrk="0" hangingPunct="0">
                        <a:lnSpc>
                          <a:spcPct val="100000"/>
                        </a:lnSpc>
                        <a:spcBef>
                          <a:spcPct val="20000"/>
                        </a:spcBef>
                        <a:spcAft>
                          <a:spcPct val="0"/>
                        </a:spcAft>
                        <a:buClr>
                          <a:schemeClr val="accent1"/>
                        </a:buClr>
                        <a:buSzPct val="75000"/>
                        <a:buFont typeface="Monotype Sorts" pitchFamily="2" charset="2"/>
                        <a:buNone/>
                        <a:tabLst/>
                      </a:pPr>
                      <a:r>
                        <a:rPr kumimoji="0" lang="en-GB" sz="1400" b="0" i="0" u="none" strike="noStrike" cap="none" normalizeH="0" baseline="0" dirty="0" smtClean="0">
                          <a:ln>
                            <a:noFill/>
                          </a:ln>
                          <a:solidFill>
                            <a:schemeClr val="tx1"/>
                          </a:solidFill>
                          <a:effectLst/>
                          <a:latin typeface="Arial" pitchFamily="34" charset="0"/>
                          <a:ea typeface="MS PGothic" pitchFamily="34" charset="-128"/>
                          <a:cs typeface="Arial" pitchFamily="34" charset="0"/>
                        </a:rPr>
                        <a:t>Key Issue</a:t>
                      </a:r>
                    </a:p>
                  </a:txBody>
                  <a:tcPr marT="45708" marB="4570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3"/>
                    </a:solidFill>
                  </a:tcPr>
                </a:tc>
                <a:tc>
                  <a:txBody>
                    <a:bodyPr/>
                    <a:lstStyle/>
                    <a:p>
                      <a:pPr marL="0" marR="0" lvl="0" indent="0" algn="ctr" defTabSz="914400" rtl="0" eaLnBrk="0" fontAlgn="base" latinLnBrk="0" hangingPunct="0">
                        <a:lnSpc>
                          <a:spcPct val="100000"/>
                        </a:lnSpc>
                        <a:spcBef>
                          <a:spcPct val="20000"/>
                        </a:spcBef>
                        <a:spcAft>
                          <a:spcPct val="0"/>
                        </a:spcAft>
                        <a:buClr>
                          <a:schemeClr val="accent1"/>
                        </a:buClr>
                        <a:buSzPct val="75000"/>
                        <a:buFont typeface="Monotype Sorts" pitchFamily="2" charset="2"/>
                        <a:buNone/>
                        <a:tabLst/>
                      </a:pPr>
                      <a:r>
                        <a:rPr kumimoji="0" lang="en-GB" sz="1400" b="0" i="0" u="none" strike="noStrike" cap="none" normalizeH="0" baseline="0" dirty="0" smtClean="0">
                          <a:ln>
                            <a:noFill/>
                          </a:ln>
                          <a:solidFill>
                            <a:schemeClr val="tx1"/>
                          </a:solidFill>
                          <a:effectLst/>
                          <a:latin typeface="Arial" pitchFamily="34" charset="0"/>
                          <a:ea typeface="MS PGothic" pitchFamily="34" charset="-128"/>
                          <a:cs typeface="Arial" pitchFamily="34" charset="0"/>
                        </a:rPr>
                        <a:t>CTQ</a:t>
                      </a:r>
                    </a:p>
                  </a:txBody>
                  <a:tcPr marT="45708" marB="4570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3"/>
                    </a:solidFill>
                  </a:tcPr>
                </a:tc>
                <a:tc>
                  <a:txBody>
                    <a:bodyPr/>
                    <a:lstStyle/>
                    <a:p>
                      <a:pPr marL="0" marR="0" lvl="0" indent="0" algn="ctr" defTabSz="914400" rtl="0" eaLnBrk="0" fontAlgn="base" latinLnBrk="0" hangingPunct="0">
                        <a:lnSpc>
                          <a:spcPct val="100000"/>
                        </a:lnSpc>
                        <a:spcBef>
                          <a:spcPct val="20000"/>
                        </a:spcBef>
                        <a:spcAft>
                          <a:spcPct val="0"/>
                        </a:spcAft>
                        <a:buClr>
                          <a:schemeClr val="accent1"/>
                        </a:buClr>
                        <a:buSzPct val="75000"/>
                        <a:buFont typeface="Monotype Sorts" pitchFamily="2" charset="2"/>
                        <a:buNone/>
                        <a:tabLst/>
                      </a:pPr>
                      <a:r>
                        <a:rPr kumimoji="0" lang="en-GB" sz="1400" b="0" i="0" u="none" strike="noStrike" cap="none" normalizeH="0" baseline="0" dirty="0" smtClean="0">
                          <a:ln>
                            <a:noFill/>
                          </a:ln>
                          <a:solidFill>
                            <a:schemeClr val="tx1"/>
                          </a:solidFill>
                          <a:effectLst/>
                          <a:latin typeface="Arial" pitchFamily="34" charset="0"/>
                          <a:ea typeface="MS PGothic" pitchFamily="34" charset="-128"/>
                          <a:cs typeface="Arial" pitchFamily="34" charset="0"/>
                        </a:rPr>
                        <a:t>Performance Measure</a:t>
                      </a:r>
                    </a:p>
                  </a:txBody>
                  <a:tcPr marT="45708" marB="4570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3"/>
                    </a:solidFill>
                  </a:tcPr>
                </a:tc>
                <a:tc>
                  <a:txBody>
                    <a:bodyPr/>
                    <a:lstStyle/>
                    <a:p>
                      <a:pPr marL="0" marR="0" lvl="0" indent="0" algn="ctr" defTabSz="914400" rtl="0" eaLnBrk="0" fontAlgn="base" latinLnBrk="0" hangingPunct="0">
                        <a:lnSpc>
                          <a:spcPct val="100000"/>
                        </a:lnSpc>
                        <a:spcBef>
                          <a:spcPct val="20000"/>
                        </a:spcBef>
                        <a:spcAft>
                          <a:spcPct val="0"/>
                        </a:spcAft>
                        <a:buClr>
                          <a:schemeClr val="accent1"/>
                        </a:buClr>
                        <a:buSzPct val="75000"/>
                        <a:buFont typeface="Monotype Sorts" pitchFamily="2" charset="2"/>
                        <a:buNone/>
                        <a:tabLst/>
                      </a:pPr>
                      <a:r>
                        <a:rPr kumimoji="0" lang="en-GB" sz="1400" b="0" i="0" u="none" strike="noStrike" cap="none" normalizeH="0" baseline="0" dirty="0" smtClean="0">
                          <a:ln>
                            <a:noFill/>
                          </a:ln>
                          <a:solidFill>
                            <a:schemeClr val="tx1"/>
                          </a:solidFill>
                          <a:effectLst/>
                          <a:latin typeface="Arial" pitchFamily="34" charset="0"/>
                          <a:ea typeface="MS PGothic" pitchFamily="34" charset="-128"/>
                          <a:cs typeface="Arial" pitchFamily="34" charset="0"/>
                        </a:rPr>
                        <a:t>Target Spec</a:t>
                      </a:r>
                    </a:p>
                  </a:txBody>
                  <a:tcPr marT="45708" marB="4570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3"/>
                    </a:solidFill>
                  </a:tcPr>
                </a:tc>
              </a:tr>
              <a:tr h="1152226">
                <a:tc>
                  <a:txBody>
                    <a:bodyPr/>
                    <a:lstStyle/>
                    <a:p>
                      <a:pPr marL="0" marR="0" lvl="0" indent="0" algn="l" defTabSz="914400" rtl="0" eaLnBrk="0" fontAlgn="base" latinLnBrk="0" hangingPunct="0">
                        <a:lnSpc>
                          <a:spcPct val="100000"/>
                        </a:lnSpc>
                        <a:spcBef>
                          <a:spcPct val="20000"/>
                        </a:spcBef>
                        <a:spcAft>
                          <a:spcPct val="0"/>
                        </a:spcAft>
                        <a:buClr>
                          <a:schemeClr val="accent1"/>
                        </a:buClr>
                        <a:buSzPct val="75000"/>
                        <a:buFont typeface="Monotype Sorts" pitchFamily="2" charset="2"/>
                        <a:buNone/>
                        <a:tabLst/>
                      </a:pPr>
                      <a:r>
                        <a:rPr kumimoji="0" lang="en-GB" sz="1400" b="0" i="0" u="none" strike="noStrike" cap="none" normalizeH="0" baseline="0" dirty="0" smtClean="0">
                          <a:ln>
                            <a:noFill/>
                          </a:ln>
                          <a:solidFill>
                            <a:schemeClr val="accent1"/>
                          </a:solidFill>
                          <a:effectLst/>
                          <a:latin typeface="Arial" pitchFamily="34" charset="0"/>
                          <a:ea typeface="MS PGothic" pitchFamily="34" charset="-128"/>
                          <a:cs typeface="Arial" pitchFamily="34" charset="0"/>
                        </a:rPr>
                        <a:t>“Your Pizzas are always cold”</a:t>
                      </a:r>
                    </a:p>
                  </a:txBody>
                  <a:tcPr marT="45708" marB="45708"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accent3"/>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Pct val="75000"/>
                        <a:buFont typeface="Monotype Sorts" pitchFamily="2" charset="2"/>
                        <a:buNone/>
                        <a:tabLst/>
                      </a:pPr>
                      <a:r>
                        <a:rPr kumimoji="0" lang="en-GB" sz="1400" b="0" i="0" u="none" strike="noStrike" cap="none" normalizeH="0" baseline="0" dirty="0" smtClean="0">
                          <a:ln>
                            <a:noFill/>
                          </a:ln>
                          <a:solidFill>
                            <a:schemeClr val="accent1"/>
                          </a:solidFill>
                          <a:effectLst/>
                          <a:latin typeface="Arial" pitchFamily="34" charset="0"/>
                          <a:ea typeface="MS PGothic" pitchFamily="34" charset="-128"/>
                          <a:cs typeface="Arial" pitchFamily="34" charset="0"/>
                        </a:rPr>
                        <a:t>Cold unappetising Pizza</a:t>
                      </a:r>
                    </a:p>
                  </a:txBody>
                  <a:tcPr marT="45708" marB="45708"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accent3"/>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Pct val="75000"/>
                        <a:buFont typeface="Monotype Sorts" pitchFamily="2" charset="2"/>
                        <a:buNone/>
                        <a:tabLst/>
                      </a:pPr>
                      <a:r>
                        <a:rPr kumimoji="0" lang="en-GB" sz="1400" b="0" i="0" u="none" strike="noStrike" cap="none" normalizeH="0" baseline="0" dirty="0" smtClean="0">
                          <a:ln>
                            <a:noFill/>
                          </a:ln>
                          <a:solidFill>
                            <a:schemeClr val="accent1"/>
                          </a:solidFill>
                          <a:effectLst/>
                          <a:latin typeface="Arial" pitchFamily="34" charset="0"/>
                          <a:ea typeface="MS PGothic" pitchFamily="34" charset="-128"/>
                          <a:cs typeface="Arial" pitchFamily="34" charset="0"/>
                        </a:rPr>
                        <a:t>Warm Pizza when received from Delivery van</a:t>
                      </a:r>
                    </a:p>
                  </a:txBody>
                  <a:tcPr marT="45708" marB="45708"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accent3"/>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Pct val="75000"/>
                        <a:buFont typeface="Monotype Sorts" pitchFamily="2" charset="2"/>
                        <a:buNone/>
                        <a:tabLst/>
                      </a:pPr>
                      <a:r>
                        <a:rPr kumimoji="0" lang="en-GB" sz="1400" b="0" i="0" u="none" strike="noStrike" cap="none" normalizeH="0" baseline="0" dirty="0" smtClean="0">
                          <a:ln>
                            <a:noFill/>
                          </a:ln>
                          <a:solidFill>
                            <a:schemeClr val="accent1"/>
                          </a:solidFill>
                          <a:effectLst/>
                          <a:latin typeface="Arial" pitchFamily="34" charset="0"/>
                          <a:ea typeface="MS PGothic" pitchFamily="34" charset="-128"/>
                          <a:cs typeface="Arial" pitchFamily="34" charset="0"/>
                        </a:rPr>
                        <a:t>Temp of Pizza in the centre</a:t>
                      </a:r>
                    </a:p>
                  </a:txBody>
                  <a:tcPr marT="45708" marB="45708"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accent3"/>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Pct val="75000"/>
                        <a:buFont typeface="Monotype Sorts" pitchFamily="2" charset="2"/>
                        <a:buNone/>
                        <a:tabLst/>
                      </a:pPr>
                      <a:r>
                        <a:rPr kumimoji="0" lang="en-GB" sz="1400" b="0" i="0" u="none" strike="noStrike" cap="none" normalizeH="0" baseline="0" dirty="0" smtClean="0">
                          <a:ln>
                            <a:noFill/>
                          </a:ln>
                          <a:solidFill>
                            <a:schemeClr val="accent1"/>
                          </a:solidFill>
                          <a:effectLst/>
                          <a:latin typeface="Arial" pitchFamily="34" charset="0"/>
                          <a:ea typeface="MS PGothic" pitchFamily="34" charset="-128"/>
                          <a:cs typeface="Arial" pitchFamily="34" charset="0"/>
                        </a:rPr>
                        <a:t>68 – 70 deg C</a:t>
                      </a:r>
                    </a:p>
                  </a:txBody>
                  <a:tcPr marT="45708" marB="45708"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accent3"/>
                      </a:solidFill>
                      <a:prstDash val="solid"/>
                      <a:round/>
                      <a:headEnd type="none" w="med" len="med"/>
                      <a:tailEnd type="none" w="med" len="med"/>
                    </a:lnB>
                    <a:lnTlToBr>
                      <a:noFill/>
                    </a:lnTlToBr>
                    <a:lnBlToTr>
                      <a:noFill/>
                    </a:lnBlToTr>
                    <a:noFill/>
                  </a:tcPr>
                </a:tc>
              </a:tr>
              <a:tr h="1152226">
                <a:tc>
                  <a:txBody>
                    <a:bodyPr/>
                    <a:lstStyle/>
                    <a:p>
                      <a:pPr marL="0" marR="0" lvl="0" indent="0" algn="l" defTabSz="914400" rtl="0" eaLnBrk="0" fontAlgn="base" latinLnBrk="0" hangingPunct="0">
                        <a:lnSpc>
                          <a:spcPct val="100000"/>
                        </a:lnSpc>
                        <a:spcBef>
                          <a:spcPct val="20000"/>
                        </a:spcBef>
                        <a:spcAft>
                          <a:spcPct val="0"/>
                        </a:spcAft>
                        <a:buClr>
                          <a:schemeClr val="accent1"/>
                        </a:buClr>
                        <a:buSzPct val="75000"/>
                        <a:buFont typeface="Monotype Sorts" pitchFamily="2" charset="2"/>
                        <a:buNone/>
                        <a:tabLst/>
                      </a:pPr>
                      <a:r>
                        <a:rPr kumimoji="0" lang="en-GB" sz="1400" b="0" i="0" u="none" strike="noStrike" cap="none" normalizeH="0" baseline="0" dirty="0" smtClean="0">
                          <a:ln>
                            <a:noFill/>
                          </a:ln>
                          <a:solidFill>
                            <a:schemeClr val="accent1"/>
                          </a:solidFill>
                          <a:effectLst/>
                          <a:latin typeface="Arial" pitchFamily="34" charset="0"/>
                          <a:ea typeface="MS PGothic" pitchFamily="34" charset="-128"/>
                          <a:cs typeface="Arial" pitchFamily="34" charset="0"/>
                        </a:rPr>
                        <a:t>“You never deliver within the time you promise in your ads”</a:t>
                      </a:r>
                    </a:p>
                  </a:txBody>
                  <a:tcPr marT="45708" marB="45708"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Pct val="75000"/>
                        <a:buFont typeface="Monotype Sorts" pitchFamily="2" charset="2"/>
                        <a:buNone/>
                        <a:tabLst/>
                      </a:pPr>
                      <a:r>
                        <a:rPr kumimoji="0" lang="en-GB" sz="1400" b="0" i="0" u="none" strike="noStrike" cap="none" normalizeH="0" baseline="0" dirty="0" smtClean="0">
                          <a:ln>
                            <a:noFill/>
                          </a:ln>
                          <a:solidFill>
                            <a:schemeClr val="accent1"/>
                          </a:solidFill>
                          <a:effectLst/>
                          <a:latin typeface="Arial" pitchFamily="34" charset="0"/>
                          <a:ea typeface="MS PGothic" pitchFamily="34" charset="-128"/>
                          <a:cs typeface="Arial" pitchFamily="34" charset="0"/>
                        </a:rPr>
                        <a:t>Delivery is late</a:t>
                      </a:r>
                    </a:p>
                  </a:txBody>
                  <a:tcPr marT="45708" marB="45708"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Pct val="75000"/>
                        <a:buFont typeface="Monotype Sorts" pitchFamily="2" charset="2"/>
                        <a:buNone/>
                        <a:tabLst/>
                      </a:pPr>
                      <a:r>
                        <a:rPr kumimoji="0" lang="en-GB" sz="1400" b="0" i="0" u="none" strike="noStrike" cap="none" normalizeH="0" baseline="0" dirty="0" smtClean="0">
                          <a:ln>
                            <a:noFill/>
                          </a:ln>
                          <a:solidFill>
                            <a:schemeClr val="accent1"/>
                          </a:solidFill>
                          <a:effectLst/>
                          <a:latin typeface="Arial" pitchFamily="34" charset="0"/>
                          <a:ea typeface="MS PGothic" pitchFamily="34" charset="-128"/>
                          <a:cs typeface="Arial" pitchFamily="34" charset="0"/>
                        </a:rPr>
                        <a:t>Delivery within 30 mins from order</a:t>
                      </a:r>
                    </a:p>
                  </a:txBody>
                  <a:tcPr marT="45708" marB="45708"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Pct val="75000"/>
                        <a:buFont typeface="Monotype Sorts" pitchFamily="2" charset="2"/>
                        <a:buNone/>
                        <a:tabLst/>
                      </a:pPr>
                      <a:r>
                        <a:rPr kumimoji="0" lang="en-GB" sz="1400" b="0" i="0" u="none" strike="noStrike" cap="none" normalizeH="0" baseline="0" dirty="0" smtClean="0">
                          <a:ln>
                            <a:noFill/>
                          </a:ln>
                          <a:solidFill>
                            <a:schemeClr val="accent1"/>
                          </a:solidFill>
                          <a:effectLst/>
                          <a:latin typeface="Arial" pitchFamily="34" charset="0"/>
                          <a:ea typeface="MS PGothic" pitchFamily="34" charset="-128"/>
                          <a:cs typeface="Arial" pitchFamily="34" charset="0"/>
                        </a:rPr>
                        <a:t>Delivery Lead Time</a:t>
                      </a:r>
                    </a:p>
                  </a:txBody>
                  <a:tcPr marT="45708" marB="45708"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Pct val="75000"/>
                        <a:buFont typeface="Monotype Sorts" pitchFamily="2" charset="2"/>
                        <a:buNone/>
                        <a:tabLst/>
                      </a:pPr>
                      <a:r>
                        <a:rPr kumimoji="0" lang="en-GB" sz="1400" b="0" i="0" u="none" strike="noStrike" cap="none" normalizeH="0" baseline="0" dirty="0" smtClean="0">
                          <a:ln>
                            <a:noFill/>
                          </a:ln>
                          <a:solidFill>
                            <a:schemeClr val="accent1"/>
                          </a:solidFill>
                          <a:effectLst/>
                          <a:latin typeface="Arial" pitchFamily="34" charset="0"/>
                          <a:ea typeface="MS PGothic" pitchFamily="34" charset="-128"/>
                          <a:cs typeface="Arial" pitchFamily="34" charset="0"/>
                        </a:rPr>
                        <a:t>&lt; 30 minute</a:t>
                      </a:r>
                    </a:p>
                  </a:txBody>
                  <a:tcPr marT="45708" marB="45708"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r>
            </a:tbl>
          </a:graphicData>
        </a:graphic>
      </p:graphicFrame>
      <p:sp>
        <p:nvSpPr>
          <p:cNvPr id="93220" name="Rectangle 2"/>
          <p:cNvSpPr>
            <a:spLocks noChangeArrowheads="1"/>
          </p:cNvSpPr>
          <p:nvPr/>
        </p:nvSpPr>
        <p:spPr bwMode="auto">
          <a:xfrm>
            <a:off x="365125" y="1277937"/>
            <a:ext cx="8285163" cy="1506205"/>
          </a:xfrm>
          <a:prstGeom prst="rect">
            <a:avLst/>
          </a:prstGeom>
          <a:solidFill>
            <a:schemeClr val="tx1"/>
          </a:solidFill>
          <a:ln>
            <a:noFill/>
          </a:ln>
          <a:extLst>
            <a:ext uri="{91240B29-F687-4F45-9708-019B960494DF}">
              <a14:hiddenLine xmlns:a14="http://schemas.microsoft.com/office/drawing/2010/main" w="3175" algn="ctr">
                <a:solidFill>
                  <a:srgbClr val="000000"/>
                </a:solidFill>
                <a:miter lim="800000"/>
                <a:headEnd/>
                <a:tailEnd/>
              </a14:hiddenLine>
            </a:ext>
          </a:extLst>
        </p:spPr>
        <p:txBody>
          <a:bodyPr lIns="0" tIns="0" rIns="0" bIns="0" anchor="t"/>
          <a:lstStyle>
            <a:lvl1pPr marL="285750" indent="-285750" eaLnBrk="0" hangingPunct="0">
              <a:lnSpc>
                <a:spcPts val="2200"/>
              </a:lnSpc>
              <a:spcAft>
                <a:spcPct val="25000"/>
              </a:spcAft>
              <a:defRPr sz="2000">
                <a:solidFill>
                  <a:srgbClr val="000066"/>
                </a:solidFill>
                <a:latin typeface="Arial" pitchFamily="34" charset="0"/>
              </a:defRPr>
            </a:lvl1pPr>
            <a:lvl2pPr marL="742950" indent="-285750" eaLnBrk="0" hangingPunct="0">
              <a:lnSpc>
                <a:spcPts val="2200"/>
              </a:lnSpc>
              <a:spcAft>
                <a:spcPct val="25000"/>
              </a:spcAft>
              <a:buChar char="•"/>
              <a:defRPr sz="2000">
                <a:solidFill>
                  <a:srgbClr val="000066"/>
                </a:solidFill>
                <a:latin typeface="Arial" pitchFamily="34" charset="0"/>
              </a:defRPr>
            </a:lvl2pPr>
            <a:lvl3pPr marL="1143000" indent="-228600" eaLnBrk="0" hangingPunct="0">
              <a:lnSpc>
                <a:spcPts val="2000"/>
              </a:lnSpc>
              <a:spcAft>
                <a:spcPct val="25000"/>
              </a:spcAft>
              <a:buChar char="–"/>
              <a:defRPr>
                <a:solidFill>
                  <a:srgbClr val="000066"/>
                </a:solidFill>
                <a:latin typeface="Arial" pitchFamily="34" charset="0"/>
              </a:defRPr>
            </a:lvl3pPr>
            <a:lvl4pPr marL="1600200" indent="-228600" eaLnBrk="0" hangingPunct="0">
              <a:lnSpc>
                <a:spcPts val="1800"/>
              </a:lnSpc>
              <a:spcAft>
                <a:spcPct val="25000"/>
              </a:spcAft>
              <a:buChar char="•"/>
              <a:defRPr sz="1600">
                <a:solidFill>
                  <a:srgbClr val="000066"/>
                </a:solidFill>
                <a:latin typeface="Arial" pitchFamily="34" charset="0"/>
              </a:defRPr>
            </a:lvl4pPr>
            <a:lvl5pPr marL="2057400" indent="-228600" eaLnBrk="0" hangingPunct="0">
              <a:spcAft>
                <a:spcPct val="25000"/>
              </a:spcAft>
              <a:buChar char="–"/>
              <a:defRPr sz="1200">
                <a:solidFill>
                  <a:srgbClr val="000066"/>
                </a:solidFill>
                <a:latin typeface="Arial" pitchFamily="34" charset="0"/>
              </a:defRPr>
            </a:lvl5pPr>
            <a:lvl6pPr marL="2514600" indent="-228600" eaLnBrk="0" fontAlgn="base" hangingPunct="0">
              <a:spcBef>
                <a:spcPct val="0"/>
              </a:spcBef>
              <a:spcAft>
                <a:spcPct val="25000"/>
              </a:spcAft>
              <a:buChar char="–"/>
              <a:defRPr sz="1200">
                <a:solidFill>
                  <a:srgbClr val="000066"/>
                </a:solidFill>
                <a:latin typeface="Arial" pitchFamily="34" charset="0"/>
              </a:defRPr>
            </a:lvl6pPr>
            <a:lvl7pPr marL="2971800" indent="-228600" eaLnBrk="0" fontAlgn="base" hangingPunct="0">
              <a:spcBef>
                <a:spcPct val="0"/>
              </a:spcBef>
              <a:spcAft>
                <a:spcPct val="25000"/>
              </a:spcAft>
              <a:buChar char="–"/>
              <a:defRPr sz="1200">
                <a:solidFill>
                  <a:srgbClr val="000066"/>
                </a:solidFill>
                <a:latin typeface="Arial" pitchFamily="34" charset="0"/>
              </a:defRPr>
            </a:lvl7pPr>
            <a:lvl8pPr marL="3429000" indent="-228600" eaLnBrk="0" fontAlgn="base" hangingPunct="0">
              <a:spcBef>
                <a:spcPct val="0"/>
              </a:spcBef>
              <a:spcAft>
                <a:spcPct val="25000"/>
              </a:spcAft>
              <a:buChar char="–"/>
              <a:defRPr sz="1200">
                <a:solidFill>
                  <a:srgbClr val="000066"/>
                </a:solidFill>
                <a:latin typeface="Arial" pitchFamily="34" charset="0"/>
              </a:defRPr>
            </a:lvl8pPr>
            <a:lvl9pPr marL="3886200" indent="-228600" eaLnBrk="0" fontAlgn="base" hangingPunct="0">
              <a:spcBef>
                <a:spcPct val="0"/>
              </a:spcBef>
              <a:spcAft>
                <a:spcPct val="25000"/>
              </a:spcAft>
              <a:buChar char="–"/>
              <a:defRPr sz="1200">
                <a:solidFill>
                  <a:srgbClr val="000066"/>
                </a:solidFill>
                <a:latin typeface="Arial" pitchFamily="34" charset="0"/>
              </a:defRPr>
            </a:lvl9pPr>
          </a:lstStyle>
          <a:p>
            <a:pPr eaLnBrk="1" hangingPunct="1">
              <a:lnSpc>
                <a:spcPct val="100000"/>
              </a:lnSpc>
              <a:spcBef>
                <a:spcPts val="600"/>
              </a:spcBef>
              <a:spcAft>
                <a:spcPct val="0"/>
              </a:spcAft>
              <a:buFont typeface="Wingdings" pitchFamily="2" charset="2"/>
              <a:buChar char="§"/>
            </a:pPr>
            <a:r>
              <a:rPr lang="en-GB" altLang="fr-FR" sz="1600" dirty="0"/>
              <a:t>Based on the VOC,VOB and process data collected, the performance goals are established</a:t>
            </a:r>
          </a:p>
          <a:p>
            <a:pPr eaLnBrk="1" hangingPunct="1">
              <a:lnSpc>
                <a:spcPct val="100000"/>
              </a:lnSpc>
              <a:spcBef>
                <a:spcPts val="600"/>
              </a:spcBef>
              <a:spcAft>
                <a:spcPct val="0"/>
              </a:spcAft>
              <a:buFont typeface="Wingdings" pitchFamily="2" charset="2"/>
              <a:buChar char="§"/>
            </a:pPr>
            <a:r>
              <a:rPr lang="en-GB" altLang="fr-FR" sz="1600" dirty="0"/>
              <a:t>The team believe that achieving these goals should be sufficient to restore sales</a:t>
            </a:r>
          </a:p>
          <a:p>
            <a:pPr eaLnBrk="1" hangingPunct="1">
              <a:lnSpc>
                <a:spcPct val="100000"/>
              </a:lnSpc>
              <a:spcBef>
                <a:spcPts val="600"/>
              </a:spcBef>
              <a:spcAft>
                <a:spcPct val="0"/>
              </a:spcAft>
              <a:buFont typeface="Wingdings" pitchFamily="2" charset="2"/>
              <a:buChar char="§"/>
            </a:pPr>
            <a:r>
              <a:rPr lang="en-GB" altLang="fr-FR" sz="1600" dirty="0"/>
              <a:t>The next challenge is analysing and improving the process in order to reliably and consistently meet the challenging targets!</a:t>
            </a:r>
            <a:endParaRPr lang="en-US" altLang="fr-FR" sz="1600" dirty="0"/>
          </a:p>
        </p:txBody>
      </p:sp>
      <p:pic>
        <p:nvPicPr>
          <p:cNvPr id="10" name="Picture 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83475" y="234476"/>
            <a:ext cx="1368425" cy="828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8"/>
          <p:cNvSpPr/>
          <p:nvPr/>
        </p:nvSpPr>
        <p:spPr>
          <a:xfrm>
            <a:off x="50800" y="50800"/>
            <a:ext cx="9036050" cy="6743700"/>
          </a:xfrm>
          <a:prstGeom prst="rect">
            <a:avLst/>
          </a:prstGeom>
          <a:noFill/>
          <a:ln w="107950">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1" name="Rectangle 2"/>
          <p:cNvSpPr>
            <a:spLocks noChangeArrowheads="1"/>
          </p:cNvSpPr>
          <p:nvPr/>
        </p:nvSpPr>
        <p:spPr bwMode="auto">
          <a:xfrm>
            <a:off x="365125" y="3065767"/>
            <a:ext cx="8285163" cy="373465"/>
          </a:xfrm>
          <a:prstGeom prst="rect">
            <a:avLst/>
          </a:prstGeom>
          <a:noFill/>
          <a:ln>
            <a:noFill/>
          </a:ln>
          <a:extLst/>
        </p:spPr>
        <p:txBody>
          <a:bodyPr lIns="0" tIns="0" rIns="180000" bIns="0" anchor="t"/>
          <a:lstStyle>
            <a:lvl1pPr marL="285750" indent="-285750" eaLnBrk="0" hangingPunct="0">
              <a:lnSpc>
                <a:spcPts val="2200"/>
              </a:lnSpc>
              <a:spcAft>
                <a:spcPct val="25000"/>
              </a:spcAft>
              <a:defRPr sz="2000">
                <a:solidFill>
                  <a:srgbClr val="000066"/>
                </a:solidFill>
                <a:latin typeface="Arial" pitchFamily="34" charset="0"/>
              </a:defRPr>
            </a:lvl1pPr>
            <a:lvl2pPr marL="742950" indent="-285750" eaLnBrk="0" hangingPunct="0">
              <a:lnSpc>
                <a:spcPts val="2200"/>
              </a:lnSpc>
              <a:spcAft>
                <a:spcPct val="25000"/>
              </a:spcAft>
              <a:buChar char="•"/>
              <a:defRPr sz="2000">
                <a:solidFill>
                  <a:srgbClr val="000066"/>
                </a:solidFill>
                <a:latin typeface="Arial" pitchFamily="34" charset="0"/>
              </a:defRPr>
            </a:lvl2pPr>
            <a:lvl3pPr marL="1143000" indent="-228600" eaLnBrk="0" hangingPunct="0">
              <a:lnSpc>
                <a:spcPts val="2000"/>
              </a:lnSpc>
              <a:spcAft>
                <a:spcPct val="25000"/>
              </a:spcAft>
              <a:buChar char="–"/>
              <a:defRPr>
                <a:solidFill>
                  <a:srgbClr val="000066"/>
                </a:solidFill>
                <a:latin typeface="Arial" pitchFamily="34" charset="0"/>
              </a:defRPr>
            </a:lvl3pPr>
            <a:lvl4pPr marL="1600200" indent="-228600" eaLnBrk="0" hangingPunct="0">
              <a:lnSpc>
                <a:spcPts val="1800"/>
              </a:lnSpc>
              <a:spcAft>
                <a:spcPct val="25000"/>
              </a:spcAft>
              <a:buChar char="•"/>
              <a:defRPr sz="1600">
                <a:solidFill>
                  <a:srgbClr val="000066"/>
                </a:solidFill>
                <a:latin typeface="Arial" pitchFamily="34" charset="0"/>
              </a:defRPr>
            </a:lvl4pPr>
            <a:lvl5pPr marL="2057400" indent="-228600" eaLnBrk="0" hangingPunct="0">
              <a:spcAft>
                <a:spcPct val="25000"/>
              </a:spcAft>
              <a:buChar char="–"/>
              <a:defRPr sz="1200">
                <a:solidFill>
                  <a:srgbClr val="000066"/>
                </a:solidFill>
                <a:latin typeface="Arial" pitchFamily="34" charset="0"/>
              </a:defRPr>
            </a:lvl5pPr>
            <a:lvl6pPr marL="2514600" indent="-228600" eaLnBrk="0" fontAlgn="base" hangingPunct="0">
              <a:spcBef>
                <a:spcPct val="0"/>
              </a:spcBef>
              <a:spcAft>
                <a:spcPct val="25000"/>
              </a:spcAft>
              <a:buChar char="–"/>
              <a:defRPr sz="1200">
                <a:solidFill>
                  <a:srgbClr val="000066"/>
                </a:solidFill>
                <a:latin typeface="Arial" pitchFamily="34" charset="0"/>
              </a:defRPr>
            </a:lvl6pPr>
            <a:lvl7pPr marL="2971800" indent="-228600" eaLnBrk="0" fontAlgn="base" hangingPunct="0">
              <a:spcBef>
                <a:spcPct val="0"/>
              </a:spcBef>
              <a:spcAft>
                <a:spcPct val="25000"/>
              </a:spcAft>
              <a:buChar char="–"/>
              <a:defRPr sz="1200">
                <a:solidFill>
                  <a:srgbClr val="000066"/>
                </a:solidFill>
                <a:latin typeface="Arial" pitchFamily="34" charset="0"/>
              </a:defRPr>
            </a:lvl7pPr>
            <a:lvl8pPr marL="3429000" indent="-228600" eaLnBrk="0" fontAlgn="base" hangingPunct="0">
              <a:spcBef>
                <a:spcPct val="0"/>
              </a:spcBef>
              <a:spcAft>
                <a:spcPct val="25000"/>
              </a:spcAft>
              <a:buChar char="–"/>
              <a:defRPr sz="1200">
                <a:solidFill>
                  <a:srgbClr val="000066"/>
                </a:solidFill>
                <a:latin typeface="Arial" pitchFamily="34" charset="0"/>
              </a:defRPr>
            </a:lvl8pPr>
            <a:lvl9pPr marL="3886200" indent="-228600" eaLnBrk="0" fontAlgn="base" hangingPunct="0">
              <a:spcBef>
                <a:spcPct val="0"/>
              </a:spcBef>
              <a:spcAft>
                <a:spcPct val="25000"/>
              </a:spcAft>
              <a:buChar char="–"/>
              <a:defRPr sz="1200">
                <a:solidFill>
                  <a:srgbClr val="000066"/>
                </a:solidFill>
                <a:latin typeface="Arial" pitchFamily="34" charset="0"/>
              </a:defRPr>
            </a:lvl9pPr>
          </a:lstStyle>
          <a:p>
            <a:pPr marL="0" indent="0" eaLnBrk="1" hangingPunct="1">
              <a:lnSpc>
                <a:spcPct val="100000"/>
              </a:lnSpc>
              <a:spcBef>
                <a:spcPts val="600"/>
              </a:spcBef>
              <a:spcAft>
                <a:spcPct val="0"/>
              </a:spcAft>
            </a:pPr>
            <a:r>
              <a:rPr lang="en-US" altLang="fr-FR" sz="1600" b="1" dirty="0" smtClean="0"/>
              <a:t>Examples:</a:t>
            </a:r>
            <a:endParaRPr lang="en-US" altLang="fr-FR" sz="1600" b="1" dirty="0"/>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ChangeArrowheads="1"/>
          </p:cNvSpPr>
          <p:nvPr/>
        </p:nvSpPr>
        <p:spPr bwMode="auto">
          <a:xfrm>
            <a:off x="5399088" y="1209674"/>
            <a:ext cx="3417887" cy="3615837"/>
          </a:xfrm>
          <a:prstGeom prst="rect">
            <a:avLst/>
          </a:prstGeom>
          <a:solidFill>
            <a:schemeClr val="tx1"/>
          </a:solidFill>
          <a:ln w="3175" algn="ctr">
            <a:noFill/>
            <a:miter lim="800000"/>
            <a:headEnd/>
            <a:tailEnd/>
          </a:ln>
        </p:spPr>
        <p:txBody>
          <a:bodyPr lIns="0" tIns="0" rIns="0" bIns="0" anchor="ctr"/>
          <a:lstStyle>
            <a:lvl1pPr marL="268288" indent="-174625" eaLnBrk="0" hangingPunct="0">
              <a:lnSpc>
                <a:spcPts val="2200"/>
              </a:lnSpc>
              <a:spcAft>
                <a:spcPct val="25000"/>
              </a:spcAft>
              <a:defRPr sz="2000">
                <a:solidFill>
                  <a:srgbClr val="000066"/>
                </a:solidFill>
                <a:latin typeface="Arial" pitchFamily="34" charset="0"/>
              </a:defRPr>
            </a:lvl1pPr>
            <a:lvl2pPr marL="742950" indent="-285750" eaLnBrk="0" hangingPunct="0">
              <a:lnSpc>
                <a:spcPts val="2200"/>
              </a:lnSpc>
              <a:spcAft>
                <a:spcPct val="25000"/>
              </a:spcAft>
              <a:buChar char="•"/>
              <a:defRPr sz="2000">
                <a:solidFill>
                  <a:srgbClr val="000066"/>
                </a:solidFill>
                <a:latin typeface="Arial" pitchFamily="34" charset="0"/>
              </a:defRPr>
            </a:lvl2pPr>
            <a:lvl3pPr marL="1143000" indent="-228600" eaLnBrk="0" hangingPunct="0">
              <a:lnSpc>
                <a:spcPts val="2000"/>
              </a:lnSpc>
              <a:spcAft>
                <a:spcPct val="25000"/>
              </a:spcAft>
              <a:buChar char="–"/>
              <a:defRPr>
                <a:solidFill>
                  <a:srgbClr val="000066"/>
                </a:solidFill>
                <a:latin typeface="Arial" pitchFamily="34" charset="0"/>
              </a:defRPr>
            </a:lvl3pPr>
            <a:lvl4pPr marL="1600200" indent="-228600" eaLnBrk="0" hangingPunct="0">
              <a:lnSpc>
                <a:spcPts val="1800"/>
              </a:lnSpc>
              <a:spcAft>
                <a:spcPct val="25000"/>
              </a:spcAft>
              <a:buChar char="•"/>
              <a:defRPr sz="1600">
                <a:solidFill>
                  <a:srgbClr val="000066"/>
                </a:solidFill>
                <a:latin typeface="Arial" pitchFamily="34" charset="0"/>
              </a:defRPr>
            </a:lvl4pPr>
            <a:lvl5pPr marL="2057400" indent="-228600" eaLnBrk="0" hangingPunct="0">
              <a:spcAft>
                <a:spcPct val="25000"/>
              </a:spcAft>
              <a:buChar char="–"/>
              <a:defRPr sz="1200">
                <a:solidFill>
                  <a:srgbClr val="000066"/>
                </a:solidFill>
                <a:latin typeface="Arial" pitchFamily="34" charset="0"/>
              </a:defRPr>
            </a:lvl5pPr>
            <a:lvl6pPr marL="2514600" indent="-228600" eaLnBrk="0" fontAlgn="base" hangingPunct="0">
              <a:spcBef>
                <a:spcPct val="0"/>
              </a:spcBef>
              <a:spcAft>
                <a:spcPct val="25000"/>
              </a:spcAft>
              <a:buChar char="–"/>
              <a:defRPr sz="1200">
                <a:solidFill>
                  <a:srgbClr val="000066"/>
                </a:solidFill>
                <a:latin typeface="Arial" pitchFamily="34" charset="0"/>
              </a:defRPr>
            </a:lvl6pPr>
            <a:lvl7pPr marL="2971800" indent="-228600" eaLnBrk="0" fontAlgn="base" hangingPunct="0">
              <a:spcBef>
                <a:spcPct val="0"/>
              </a:spcBef>
              <a:spcAft>
                <a:spcPct val="25000"/>
              </a:spcAft>
              <a:buChar char="–"/>
              <a:defRPr sz="1200">
                <a:solidFill>
                  <a:srgbClr val="000066"/>
                </a:solidFill>
                <a:latin typeface="Arial" pitchFamily="34" charset="0"/>
              </a:defRPr>
            </a:lvl7pPr>
            <a:lvl8pPr marL="3429000" indent="-228600" eaLnBrk="0" fontAlgn="base" hangingPunct="0">
              <a:spcBef>
                <a:spcPct val="0"/>
              </a:spcBef>
              <a:spcAft>
                <a:spcPct val="25000"/>
              </a:spcAft>
              <a:buChar char="–"/>
              <a:defRPr sz="1200">
                <a:solidFill>
                  <a:srgbClr val="000066"/>
                </a:solidFill>
                <a:latin typeface="Arial" pitchFamily="34" charset="0"/>
              </a:defRPr>
            </a:lvl8pPr>
            <a:lvl9pPr marL="3886200" indent="-228600" eaLnBrk="0" fontAlgn="base" hangingPunct="0">
              <a:spcBef>
                <a:spcPct val="0"/>
              </a:spcBef>
              <a:spcAft>
                <a:spcPct val="25000"/>
              </a:spcAft>
              <a:buChar char="–"/>
              <a:defRPr sz="1200">
                <a:solidFill>
                  <a:srgbClr val="000066"/>
                </a:solidFill>
                <a:latin typeface="Arial" pitchFamily="34" charset="0"/>
              </a:defRPr>
            </a:lvl9pPr>
          </a:lstStyle>
          <a:p>
            <a:pPr eaLnBrk="1" hangingPunct="1">
              <a:lnSpc>
                <a:spcPct val="100000"/>
              </a:lnSpc>
              <a:spcAft>
                <a:spcPct val="0"/>
              </a:spcAft>
            </a:pPr>
            <a:endParaRPr lang="en-US" altLang="fr-FR" sz="1600"/>
          </a:p>
        </p:txBody>
      </p:sp>
      <p:sp>
        <p:nvSpPr>
          <p:cNvPr id="94211" name="Rectangle 2"/>
          <p:cNvSpPr>
            <a:spLocks noChangeArrowheads="1"/>
          </p:cNvSpPr>
          <p:nvPr/>
        </p:nvSpPr>
        <p:spPr bwMode="auto">
          <a:xfrm>
            <a:off x="358775" y="1277937"/>
            <a:ext cx="4213225" cy="5031707"/>
          </a:xfrm>
          <a:prstGeom prst="rect">
            <a:avLst/>
          </a:prstGeom>
          <a:solidFill>
            <a:schemeClr val="tx1"/>
          </a:solidFill>
          <a:ln w="3175" algn="ctr">
            <a:solidFill>
              <a:srgbClr val="002776"/>
            </a:solidFill>
            <a:miter lim="800000"/>
            <a:headEnd/>
            <a:tailEnd/>
          </a:ln>
        </p:spPr>
        <p:txBody>
          <a:bodyPr lIns="0" tIns="0" rIns="0" bIns="0" anchor="ctr"/>
          <a:lstStyle>
            <a:lvl1pPr marL="268288" indent="-174625" eaLnBrk="0" hangingPunct="0">
              <a:lnSpc>
                <a:spcPts val="2200"/>
              </a:lnSpc>
              <a:spcAft>
                <a:spcPct val="25000"/>
              </a:spcAft>
              <a:defRPr sz="2000">
                <a:solidFill>
                  <a:srgbClr val="000066"/>
                </a:solidFill>
                <a:latin typeface="Arial" pitchFamily="34" charset="0"/>
              </a:defRPr>
            </a:lvl1pPr>
            <a:lvl2pPr marL="742950" indent="-285750" eaLnBrk="0" hangingPunct="0">
              <a:lnSpc>
                <a:spcPts val="2200"/>
              </a:lnSpc>
              <a:spcAft>
                <a:spcPct val="25000"/>
              </a:spcAft>
              <a:buChar char="•"/>
              <a:defRPr sz="2000">
                <a:solidFill>
                  <a:srgbClr val="000066"/>
                </a:solidFill>
                <a:latin typeface="Arial" pitchFamily="34" charset="0"/>
              </a:defRPr>
            </a:lvl2pPr>
            <a:lvl3pPr marL="1143000" indent="-228600" eaLnBrk="0" hangingPunct="0">
              <a:lnSpc>
                <a:spcPts val="2000"/>
              </a:lnSpc>
              <a:spcAft>
                <a:spcPct val="25000"/>
              </a:spcAft>
              <a:buChar char="–"/>
              <a:defRPr>
                <a:solidFill>
                  <a:srgbClr val="000066"/>
                </a:solidFill>
                <a:latin typeface="Arial" pitchFamily="34" charset="0"/>
              </a:defRPr>
            </a:lvl3pPr>
            <a:lvl4pPr marL="1600200" indent="-228600" eaLnBrk="0" hangingPunct="0">
              <a:lnSpc>
                <a:spcPts val="1800"/>
              </a:lnSpc>
              <a:spcAft>
                <a:spcPct val="25000"/>
              </a:spcAft>
              <a:buChar char="•"/>
              <a:defRPr sz="1600">
                <a:solidFill>
                  <a:srgbClr val="000066"/>
                </a:solidFill>
                <a:latin typeface="Arial" pitchFamily="34" charset="0"/>
              </a:defRPr>
            </a:lvl4pPr>
            <a:lvl5pPr marL="2057400" indent="-228600" eaLnBrk="0" hangingPunct="0">
              <a:spcAft>
                <a:spcPct val="25000"/>
              </a:spcAft>
              <a:buChar char="–"/>
              <a:defRPr sz="1200">
                <a:solidFill>
                  <a:srgbClr val="000066"/>
                </a:solidFill>
                <a:latin typeface="Arial" pitchFamily="34" charset="0"/>
              </a:defRPr>
            </a:lvl5pPr>
            <a:lvl6pPr marL="2514600" indent="-228600" eaLnBrk="0" fontAlgn="base" hangingPunct="0">
              <a:spcBef>
                <a:spcPct val="0"/>
              </a:spcBef>
              <a:spcAft>
                <a:spcPct val="25000"/>
              </a:spcAft>
              <a:buChar char="–"/>
              <a:defRPr sz="1200">
                <a:solidFill>
                  <a:srgbClr val="000066"/>
                </a:solidFill>
                <a:latin typeface="Arial" pitchFamily="34" charset="0"/>
              </a:defRPr>
            </a:lvl6pPr>
            <a:lvl7pPr marL="2971800" indent="-228600" eaLnBrk="0" fontAlgn="base" hangingPunct="0">
              <a:spcBef>
                <a:spcPct val="0"/>
              </a:spcBef>
              <a:spcAft>
                <a:spcPct val="25000"/>
              </a:spcAft>
              <a:buChar char="–"/>
              <a:defRPr sz="1200">
                <a:solidFill>
                  <a:srgbClr val="000066"/>
                </a:solidFill>
                <a:latin typeface="Arial" pitchFamily="34" charset="0"/>
              </a:defRPr>
            </a:lvl7pPr>
            <a:lvl8pPr marL="3429000" indent="-228600" eaLnBrk="0" fontAlgn="base" hangingPunct="0">
              <a:spcBef>
                <a:spcPct val="0"/>
              </a:spcBef>
              <a:spcAft>
                <a:spcPct val="25000"/>
              </a:spcAft>
              <a:buChar char="–"/>
              <a:defRPr sz="1200">
                <a:solidFill>
                  <a:srgbClr val="000066"/>
                </a:solidFill>
                <a:latin typeface="Arial" pitchFamily="34" charset="0"/>
              </a:defRPr>
            </a:lvl8pPr>
            <a:lvl9pPr marL="3886200" indent="-228600" eaLnBrk="0" fontAlgn="base" hangingPunct="0">
              <a:spcBef>
                <a:spcPct val="0"/>
              </a:spcBef>
              <a:spcAft>
                <a:spcPct val="25000"/>
              </a:spcAft>
              <a:buChar char="–"/>
              <a:defRPr sz="1200">
                <a:solidFill>
                  <a:srgbClr val="000066"/>
                </a:solidFill>
                <a:latin typeface="Arial" pitchFamily="34" charset="0"/>
              </a:defRPr>
            </a:lvl9pPr>
          </a:lstStyle>
          <a:p>
            <a:pPr eaLnBrk="1" hangingPunct="1">
              <a:lnSpc>
                <a:spcPct val="100000"/>
              </a:lnSpc>
              <a:spcAft>
                <a:spcPct val="0"/>
              </a:spcAft>
            </a:pPr>
            <a:endParaRPr lang="en-US" altLang="fr-FR" sz="1600"/>
          </a:p>
        </p:txBody>
      </p:sp>
      <p:sp>
        <p:nvSpPr>
          <p:cNvPr id="94212" name="Title 1"/>
          <p:cNvSpPr>
            <a:spLocks noGrp="1"/>
          </p:cNvSpPr>
          <p:nvPr>
            <p:ph type="title"/>
          </p:nvPr>
        </p:nvSpPr>
        <p:spPr/>
        <p:txBody>
          <a:bodyPr/>
          <a:lstStyle/>
          <a:p>
            <a:pPr eaLnBrk="1" hangingPunct="1"/>
            <a:r>
              <a:rPr lang="en-GB" altLang="fr-FR" smtClean="0">
                <a:ea typeface="MS PGothic" pitchFamily="34" charset="-128"/>
              </a:rPr>
              <a:t>Customer demand analysis </a:t>
            </a:r>
            <a:r>
              <a:rPr lang="en-GB" altLang="fr-FR" smtClean="0"/>
              <a:t/>
            </a:r>
            <a:br>
              <a:rPr lang="en-GB" altLang="fr-FR" smtClean="0"/>
            </a:br>
            <a:r>
              <a:rPr lang="en-GB" altLang="fr-FR" sz="1800" b="1" smtClean="0">
                <a:solidFill>
                  <a:srgbClr val="99CC33"/>
                </a:solidFill>
                <a:cs typeface="Arial" pitchFamily="34" charset="0"/>
              </a:rPr>
              <a:t>Demand types - Runners, Repeaters, Strangers &amp; Aliens (RRSA)</a:t>
            </a:r>
          </a:p>
        </p:txBody>
      </p:sp>
      <p:sp>
        <p:nvSpPr>
          <p:cNvPr id="94213" name="Slide Number Placeholder 4"/>
          <p:cNvSpPr>
            <a:spLocks noGrp="1"/>
          </p:cNvSpPr>
          <p:nvPr>
            <p:ph type="sldNum" sz="quarter" idx="1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lvl1pPr eaLnBrk="0" hangingPunct="0">
              <a:lnSpc>
                <a:spcPts val="2200"/>
              </a:lnSpc>
              <a:spcAft>
                <a:spcPct val="25000"/>
              </a:spcAft>
              <a:defRPr sz="2000">
                <a:solidFill>
                  <a:srgbClr val="000066"/>
                </a:solidFill>
                <a:latin typeface="Arial" pitchFamily="34" charset="0"/>
              </a:defRPr>
            </a:lvl1pPr>
            <a:lvl2pPr marL="742950" indent="-285750" eaLnBrk="0" hangingPunct="0">
              <a:lnSpc>
                <a:spcPts val="2200"/>
              </a:lnSpc>
              <a:spcAft>
                <a:spcPct val="25000"/>
              </a:spcAft>
              <a:buChar char="•"/>
              <a:defRPr sz="2000">
                <a:solidFill>
                  <a:srgbClr val="000066"/>
                </a:solidFill>
                <a:latin typeface="Arial" pitchFamily="34" charset="0"/>
              </a:defRPr>
            </a:lvl2pPr>
            <a:lvl3pPr marL="1143000" indent="-228600" eaLnBrk="0" hangingPunct="0">
              <a:lnSpc>
                <a:spcPts val="2000"/>
              </a:lnSpc>
              <a:spcAft>
                <a:spcPct val="25000"/>
              </a:spcAft>
              <a:buChar char="–"/>
              <a:defRPr>
                <a:solidFill>
                  <a:srgbClr val="000066"/>
                </a:solidFill>
                <a:latin typeface="Arial" pitchFamily="34" charset="0"/>
              </a:defRPr>
            </a:lvl3pPr>
            <a:lvl4pPr marL="1600200" indent="-228600" eaLnBrk="0" hangingPunct="0">
              <a:lnSpc>
                <a:spcPts val="1800"/>
              </a:lnSpc>
              <a:spcAft>
                <a:spcPct val="25000"/>
              </a:spcAft>
              <a:buChar char="•"/>
              <a:defRPr sz="1600">
                <a:solidFill>
                  <a:srgbClr val="000066"/>
                </a:solidFill>
                <a:latin typeface="Arial" pitchFamily="34" charset="0"/>
              </a:defRPr>
            </a:lvl4pPr>
            <a:lvl5pPr marL="2057400" indent="-228600" eaLnBrk="0" hangingPunct="0">
              <a:spcAft>
                <a:spcPct val="25000"/>
              </a:spcAft>
              <a:buChar char="–"/>
              <a:defRPr sz="1200">
                <a:solidFill>
                  <a:srgbClr val="000066"/>
                </a:solidFill>
                <a:latin typeface="Arial" pitchFamily="34" charset="0"/>
              </a:defRPr>
            </a:lvl5pPr>
            <a:lvl6pPr marL="2514600" indent="-228600" eaLnBrk="0" fontAlgn="base" hangingPunct="0">
              <a:spcBef>
                <a:spcPct val="0"/>
              </a:spcBef>
              <a:spcAft>
                <a:spcPct val="25000"/>
              </a:spcAft>
              <a:buChar char="–"/>
              <a:defRPr sz="1200">
                <a:solidFill>
                  <a:srgbClr val="000066"/>
                </a:solidFill>
                <a:latin typeface="Arial" pitchFamily="34" charset="0"/>
              </a:defRPr>
            </a:lvl6pPr>
            <a:lvl7pPr marL="2971800" indent="-228600" eaLnBrk="0" fontAlgn="base" hangingPunct="0">
              <a:spcBef>
                <a:spcPct val="0"/>
              </a:spcBef>
              <a:spcAft>
                <a:spcPct val="25000"/>
              </a:spcAft>
              <a:buChar char="–"/>
              <a:defRPr sz="1200">
                <a:solidFill>
                  <a:srgbClr val="000066"/>
                </a:solidFill>
                <a:latin typeface="Arial" pitchFamily="34" charset="0"/>
              </a:defRPr>
            </a:lvl7pPr>
            <a:lvl8pPr marL="3429000" indent="-228600" eaLnBrk="0" fontAlgn="base" hangingPunct="0">
              <a:spcBef>
                <a:spcPct val="0"/>
              </a:spcBef>
              <a:spcAft>
                <a:spcPct val="25000"/>
              </a:spcAft>
              <a:buChar char="–"/>
              <a:defRPr sz="1200">
                <a:solidFill>
                  <a:srgbClr val="000066"/>
                </a:solidFill>
                <a:latin typeface="Arial" pitchFamily="34" charset="0"/>
              </a:defRPr>
            </a:lvl8pPr>
            <a:lvl9pPr marL="3886200" indent="-228600" eaLnBrk="0" fontAlgn="base" hangingPunct="0">
              <a:spcBef>
                <a:spcPct val="0"/>
              </a:spcBef>
              <a:spcAft>
                <a:spcPct val="25000"/>
              </a:spcAft>
              <a:buChar char="–"/>
              <a:defRPr sz="1200">
                <a:solidFill>
                  <a:srgbClr val="000066"/>
                </a:solidFill>
                <a:latin typeface="Arial" pitchFamily="34" charset="0"/>
              </a:defRPr>
            </a:lvl9pPr>
          </a:lstStyle>
          <a:p>
            <a:pPr eaLnBrk="1" hangingPunct="1">
              <a:lnSpc>
                <a:spcPct val="100000"/>
              </a:lnSpc>
              <a:spcAft>
                <a:spcPct val="0"/>
              </a:spcAft>
            </a:pPr>
            <a:fld id="{2760EA19-3375-4F18-8659-EF3334383F0E}" type="slidenum">
              <a:rPr lang="en-GB" altLang="en-GB" sz="800" smtClean="0"/>
              <a:pPr eaLnBrk="1" hangingPunct="1">
                <a:lnSpc>
                  <a:spcPct val="100000"/>
                </a:lnSpc>
                <a:spcAft>
                  <a:spcPct val="0"/>
                </a:spcAft>
              </a:pPr>
              <a:t>21</a:t>
            </a:fld>
            <a:endParaRPr lang="en-GB" altLang="en-GB" sz="800" smtClean="0"/>
          </a:p>
        </p:txBody>
      </p:sp>
      <p:sp>
        <p:nvSpPr>
          <p:cNvPr id="57347" name="Content Placeholder 2"/>
          <p:cNvSpPr>
            <a:spLocks noGrp="1"/>
          </p:cNvSpPr>
          <p:nvPr>
            <p:ph idx="4294967295"/>
          </p:nvPr>
        </p:nvSpPr>
        <p:spPr>
          <a:xfrm>
            <a:off x="358774" y="1373188"/>
            <a:ext cx="4213225" cy="4941888"/>
          </a:xfrm>
        </p:spPr>
        <p:txBody>
          <a:bodyPr wrap="square" lIns="90000" tIns="46800" rIns="90000" bIns="46800"/>
          <a:lstStyle/>
          <a:p>
            <a:pPr marL="0" indent="0" eaLnBrk="1" hangingPunct="1">
              <a:defRPr/>
            </a:pPr>
            <a:r>
              <a:rPr lang="en-GB" sz="1800" dirty="0" smtClean="0"/>
              <a:t>Demand is often classified into 4 categories:</a:t>
            </a:r>
          </a:p>
          <a:p>
            <a:pPr marL="377825" indent="-285750" eaLnBrk="1" hangingPunct="1">
              <a:buFont typeface="Wingdings" panose="05000000000000000000" pitchFamily="2" charset="2"/>
              <a:buChar char="§"/>
              <a:defRPr/>
            </a:pPr>
            <a:r>
              <a:rPr lang="en-GB" sz="1600" b="1" dirty="0" smtClean="0"/>
              <a:t>Runners</a:t>
            </a:r>
            <a:r>
              <a:rPr lang="en-GB" sz="1600" dirty="0" smtClean="0"/>
              <a:t> </a:t>
            </a:r>
            <a:r>
              <a:rPr lang="en-GB" sz="1600" b="1" dirty="0" smtClean="0"/>
              <a:t>(0 – 80%): </a:t>
            </a:r>
            <a:r>
              <a:rPr lang="en-GB" sz="1600" dirty="0" smtClean="0"/>
              <a:t>family of Products or items that needs to be processed regularly in large volume  (Usually represent about 80% of the volume throughput)</a:t>
            </a:r>
          </a:p>
          <a:p>
            <a:pPr marL="377825" indent="-285750" eaLnBrk="1" hangingPunct="1">
              <a:buFont typeface="Wingdings" panose="05000000000000000000" pitchFamily="2" charset="2"/>
              <a:buChar char="§"/>
              <a:defRPr/>
            </a:pPr>
            <a:r>
              <a:rPr lang="en-GB" sz="1600" b="1" dirty="0" smtClean="0"/>
              <a:t>Repeaters</a:t>
            </a:r>
            <a:r>
              <a:rPr lang="en-GB" sz="1600" dirty="0" smtClean="0"/>
              <a:t> </a:t>
            </a:r>
            <a:r>
              <a:rPr lang="en-GB" sz="1600" b="1" dirty="0" smtClean="0"/>
              <a:t>(80 – 95%):</a:t>
            </a:r>
            <a:r>
              <a:rPr lang="en-GB" sz="1600" dirty="0" smtClean="0"/>
              <a:t> intermediate volumes but reasonably regular</a:t>
            </a:r>
          </a:p>
          <a:p>
            <a:pPr marL="377825" indent="-285750" eaLnBrk="1" hangingPunct="1">
              <a:buFont typeface="Wingdings" panose="05000000000000000000" pitchFamily="2" charset="2"/>
              <a:buChar char="§"/>
              <a:defRPr/>
            </a:pPr>
            <a:r>
              <a:rPr lang="en-GB" sz="1600" b="1" dirty="0" smtClean="0"/>
              <a:t>Strangers (95 – 99%):</a:t>
            </a:r>
            <a:r>
              <a:rPr lang="en-GB" sz="1600" dirty="0" smtClean="0"/>
              <a:t> unusual or special products/items that are processed relatively infrequently and  need special attention</a:t>
            </a:r>
          </a:p>
          <a:p>
            <a:pPr marL="377825" indent="-285750" eaLnBrk="1" hangingPunct="1">
              <a:buFont typeface="Wingdings" panose="05000000000000000000" pitchFamily="2" charset="2"/>
              <a:buChar char="§"/>
              <a:defRPr/>
            </a:pPr>
            <a:r>
              <a:rPr lang="en-GB" sz="1600" b="1" dirty="0" smtClean="0"/>
              <a:t>Aliens (99 – 100%): </a:t>
            </a:r>
            <a:r>
              <a:rPr lang="en-GB" sz="1600" dirty="0" smtClean="0"/>
              <a:t>one off runs produced very rarely</a:t>
            </a:r>
            <a:endParaRPr lang="en-GB" sz="1600" b="1" dirty="0" smtClean="0"/>
          </a:p>
        </p:txBody>
      </p:sp>
      <p:sp>
        <p:nvSpPr>
          <p:cNvPr id="58379" name="Rectangle 9"/>
          <p:cNvSpPr>
            <a:spLocks noChangeArrowheads="1"/>
          </p:cNvSpPr>
          <p:nvPr/>
        </p:nvSpPr>
        <p:spPr bwMode="auto">
          <a:xfrm>
            <a:off x="5526088" y="1373188"/>
            <a:ext cx="3270250" cy="3326552"/>
          </a:xfrm>
          <a:prstGeom prst="rect">
            <a:avLst/>
          </a:prstGeom>
          <a:noFill/>
          <a:ln w="9525">
            <a:noFill/>
            <a:miter lim="800000"/>
            <a:headEnd/>
            <a:tailEnd/>
          </a:ln>
        </p:spPr>
        <p:txBody>
          <a:bodyPr wrap="square">
            <a:spAutoFit/>
          </a:bodyPr>
          <a:lstStyle/>
          <a:p>
            <a:pPr>
              <a:lnSpc>
                <a:spcPts val="2200"/>
              </a:lnSpc>
              <a:spcAft>
                <a:spcPct val="25000"/>
              </a:spcAft>
              <a:defRPr/>
            </a:pPr>
            <a:r>
              <a:rPr lang="en-GB" dirty="0">
                <a:solidFill>
                  <a:srgbClr val="000066"/>
                </a:solidFill>
              </a:rPr>
              <a:t>Leading to </a:t>
            </a:r>
            <a:r>
              <a:rPr lang="en-GB" dirty="0" smtClean="0">
                <a:solidFill>
                  <a:srgbClr val="000066"/>
                </a:solidFill>
              </a:rPr>
              <a:t>specific design </a:t>
            </a:r>
            <a:r>
              <a:rPr lang="en-GB" dirty="0">
                <a:solidFill>
                  <a:srgbClr val="000066"/>
                </a:solidFill>
              </a:rPr>
              <a:t>solutions:</a:t>
            </a:r>
          </a:p>
          <a:p>
            <a:pPr marL="285750" indent="-285750">
              <a:lnSpc>
                <a:spcPts val="2200"/>
              </a:lnSpc>
              <a:spcAft>
                <a:spcPct val="25000"/>
              </a:spcAft>
              <a:buFont typeface="Wingdings" panose="05000000000000000000" pitchFamily="2" charset="2"/>
              <a:buChar char="§"/>
              <a:defRPr/>
            </a:pPr>
            <a:r>
              <a:rPr lang="en-GB" sz="1600" dirty="0">
                <a:solidFill>
                  <a:srgbClr val="000066"/>
                </a:solidFill>
              </a:rPr>
              <a:t>Separate Strangers into different value stream or process flows where they can be handled by specialised team</a:t>
            </a:r>
          </a:p>
          <a:p>
            <a:pPr marL="285750" indent="-285750">
              <a:lnSpc>
                <a:spcPts val="2200"/>
              </a:lnSpc>
              <a:spcAft>
                <a:spcPct val="25000"/>
              </a:spcAft>
              <a:buFont typeface="Wingdings" panose="05000000000000000000" pitchFamily="2" charset="2"/>
              <a:buChar char="§"/>
              <a:defRPr/>
            </a:pPr>
            <a:r>
              <a:rPr lang="en-GB" sz="1600" dirty="0" smtClean="0">
                <a:solidFill>
                  <a:srgbClr val="000066"/>
                </a:solidFill>
              </a:rPr>
              <a:t>Schedule </a:t>
            </a:r>
            <a:r>
              <a:rPr lang="en-GB" sz="1600" dirty="0">
                <a:solidFill>
                  <a:srgbClr val="000066"/>
                </a:solidFill>
              </a:rPr>
              <a:t>dedicated time every day or week for repeaters within workflow run mainly for runners</a:t>
            </a:r>
          </a:p>
        </p:txBody>
      </p:sp>
      <p:sp>
        <p:nvSpPr>
          <p:cNvPr id="11" name="Isosceles Triangle 10"/>
          <p:cNvSpPr/>
          <p:nvPr/>
        </p:nvSpPr>
        <p:spPr>
          <a:xfrm rot="5400000">
            <a:off x="3112341" y="2928891"/>
            <a:ext cx="3471768" cy="3603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cs typeface="Arial" charset="0"/>
            </a:endParaRPr>
          </a:p>
        </p:txBody>
      </p:sp>
      <p:grpSp>
        <p:nvGrpSpPr>
          <p:cNvPr id="94217" name="Group 13"/>
          <p:cNvGrpSpPr>
            <a:grpSpLocks/>
          </p:cNvGrpSpPr>
          <p:nvPr/>
        </p:nvGrpSpPr>
        <p:grpSpPr bwMode="auto">
          <a:xfrm>
            <a:off x="5399088" y="5073652"/>
            <a:ext cx="3417887" cy="1241424"/>
            <a:chOff x="2773576" y="5250626"/>
            <a:chExt cx="6816093" cy="1241409"/>
          </a:xfrm>
        </p:grpSpPr>
        <p:sp>
          <p:nvSpPr>
            <p:cNvPr id="94219" name="Rectangle 7"/>
            <p:cNvSpPr>
              <a:spLocks noChangeArrowheads="1"/>
            </p:cNvSpPr>
            <p:nvPr/>
          </p:nvSpPr>
          <p:spPr bwMode="auto">
            <a:xfrm>
              <a:off x="2773576" y="5250626"/>
              <a:ext cx="6816093" cy="1241409"/>
            </a:xfrm>
            <a:prstGeom prst="rect">
              <a:avLst/>
            </a:prstGeom>
            <a:solidFill>
              <a:schemeClr val="accent3"/>
            </a:solidFill>
            <a:ln w="9525" algn="ctr">
              <a:solidFill>
                <a:schemeClr val="tx2"/>
              </a:solidFill>
              <a:round/>
              <a:headEnd/>
              <a:tailEnd/>
            </a:ln>
            <a:extLst/>
          </p:spPr>
          <p:txBody>
            <a:bodyPr/>
            <a:lstStyle>
              <a:lvl1pPr eaLnBrk="0" hangingPunct="0">
                <a:lnSpc>
                  <a:spcPts val="2200"/>
                </a:lnSpc>
                <a:spcAft>
                  <a:spcPct val="25000"/>
                </a:spcAft>
                <a:defRPr sz="2000">
                  <a:solidFill>
                    <a:srgbClr val="000066"/>
                  </a:solidFill>
                  <a:latin typeface="Arial" pitchFamily="34" charset="0"/>
                </a:defRPr>
              </a:lvl1pPr>
              <a:lvl2pPr marL="742950" indent="-285750" eaLnBrk="0" hangingPunct="0">
                <a:lnSpc>
                  <a:spcPts val="2200"/>
                </a:lnSpc>
                <a:spcAft>
                  <a:spcPct val="25000"/>
                </a:spcAft>
                <a:buChar char="•"/>
                <a:defRPr sz="2000">
                  <a:solidFill>
                    <a:srgbClr val="000066"/>
                  </a:solidFill>
                  <a:latin typeface="Arial" pitchFamily="34" charset="0"/>
                </a:defRPr>
              </a:lvl2pPr>
              <a:lvl3pPr marL="1143000" indent="-228600" eaLnBrk="0" hangingPunct="0">
                <a:lnSpc>
                  <a:spcPts val="2000"/>
                </a:lnSpc>
                <a:spcAft>
                  <a:spcPct val="25000"/>
                </a:spcAft>
                <a:buChar char="–"/>
                <a:defRPr>
                  <a:solidFill>
                    <a:srgbClr val="000066"/>
                  </a:solidFill>
                  <a:latin typeface="Arial" pitchFamily="34" charset="0"/>
                </a:defRPr>
              </a:lvl3pPr>
              <a:lvl4pPr marL="1600200" indent="-228600" eaLnBrk="0" hangingPunct="0">
                <a:lnSpc>
                  <a:spcPts val="1800"/>
                </a:lnSpc>
                <a:spcAft>
                  <a:spcPct val="25000"/>
                </a:spcAft>
                <a:buChar char="•"/>
                <a:defRPr sz="1600">
                  <a:solidFill>
                    <a:srgbClr val="000066"/>
                  </a:solidFill>
                  <a:latin typeface="Arial" pitchFamily="34" charset="0"/>
                </a:defRPr>
              </a:lvl4pPr>
              <a:lvl5pPr marL="2057400" indent="-228600" eaLnBrk="0" hangingPunct="0">
                <a:spcAft>
                  <a:spcPct val="25000"/>
                </a:spcAft>
                <a:buChar char="–"/>
                <a:defRPr sz="1200">
                  <a:solidFill>
                    <a:srgbClr val="000066"/>
                  </a:solidFill>
                  <a:latin typeface="Arial" pitchFamily="34" charset="0"/>
                </a:defRPr>
              </a:lvl5pPr>
              <a:lvl6pPr marL="2514600" indent="-228600" eaLnBrk="0" fontAlgn="base" hangingPunct="0">
                <a:spcBef>
                  <a:spcPct val="0"/>
                </a:spcBef>
                <a:spcAft>
                  <a:spcPct val="25000"/>
                </a:spcAft>
                <a:buChar char="–"/>
                <a:defRPr sz="1200">
                  <a:solidFill>
                    <a:srgbClr val="000066"/>
                  </a:solidFill>
                  <a:latin typeface="Arial" pitchFamily="34" charset="0"/>
                </a:defRPr>
              </a:lvl6pPr>
              <a:lvl7pPr marL="2971800" indent="-228600" eaLnBrk="0" fontAlgn="base" hangingPunct="0">
                <a:spcBef>
                  <a:spcPct val="0"/>
                </a:spcBef>
                <a:spcAft>
                  <a:spcPct val="25000"/>
                </a:spcAft>
                <a:buChar char="–"/>
                <a:defRPr sz="1200">
                  <a:solidFill>
                    <a:srgbClr val="000066"/>
                  </a:solidFill>
                  <a:latin typeface="Arial" pitchFamily="34" charset="0"/>
                </a:defRPr>
              </a:lvl7pPr>
              <a:lvl8pPr marL="3429000" indent="-228600" eaLnBrk="0" fontAlgn="base" hangingPunct="0">
                <a:spcBef>
                  <a:spcPct val="0"/>
                </a:spcBef>
                <a:spcAft>
                  <a:spcPct val="25000"/>
                </a:spcAft>
                <a:buChar char="–"/>
                <a:defRPr sz="1200">
                  <a:solidFill>
                    <a:srgbClr val="000066"/>
                  </a:solidFill>
                  <a:latin typeface="Arial" pitchFamily="34" charset="0"/>
                </a:defRPr>
              </a:lvl8pPr>
              <a:lvl9pPr marL="3886200" indent="-228600" eaLnBrk="0" fontAlgn="base" hangingPunct="0">
                <a:spcBef>
                  <a:spcPct val="0"/>
                </a:spcBef>
                <a:spcAft>
                  <a:spcPct val="25000"/>
                </a:spcAft>
                <a:buChar char="–"/>
                <a:defRPr sz="1200">
                  <a:solidFill>
                    <a:srgbClr val="000066"/>
                  </a:solidFill>
                  <a:latin typeface="Arial" pitchFamily="34" charset="0"/>
                </a:defRPr>
              </a:lvl9pPr>
            </a:lstStyle>
            <a:p>
              <a:pPr eaLnBrk="1" hangingPunct="1">
                <a:lnSpc>
                  <a:spcPct val="100000"/>
                </a:lnSpc>
                <a:spcAft>
                  <a:spcPct val="0"/>
                </a:spcAft>
              </a:pPr>
              <a:endParaRPr lang="en-US" altLang="fr-FR" sz="1800"/>
            </a:p>
          </p:txBody>
        </p:sp>
        <p:sp>
          <p:nvSpPr>
            <p:cNvPr id="94218" name="TextBox 6"/>
            <p:cNvSpPr txBox="1">
              <a:spLocks noChangeArrowheads="1"/>
            </p:cNvSpPr>
            <p:nvPr/>
          </p:nvSpPr>
          <p:spPr bwMode="auto">
            <a:xfrm>
              <a:off x="4274540" y="5347382"/>
              <a:ext cx="5315129"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lnSpc>
                  <a:spcPts val="2200"/>
                </a:lnSpc>
                <a:spcAft>
                  <a:spcPct val="25000"/>
                </a:spcAft>
                <a:defRPr sz="2000">
                  <a:solidFill>
                    <a:srgbClr val="000066"/>
                  </a:solidFill>
                  <a:latin typeface="Arial" pitchFamily="34" charset="0"/>
                </a:defRPr>
              </a:lvl1pPr>
              <a:lvl2pPr marL="742950" indent="-285750" eaLnBrk="0" hangingPunct="0">
                <a:lnSpc>
                  <a:spcPts val="2200"/>
                </a:lnSpc>
                <a:spcAft>
                  <a:spcPct val="25000"/>
                </a:spcAft>
                <a:buChar char="•"/>
                <a:defRPr sz="2000">
                  <a:solidFill>
                    <a:srgbClr val="000066"/>
                  </a:solidFill>
                  <a:latin typeface="Arial" pitchFamily="34" charset="0"/>
                </a:defRPr>
              </a:lvl2pPr>
              <a:lvl3pPr marL="1143000" indent="-228600" eaLnBrk="0" hangingPunct="0">
                <a:lnSpc>
                  <a:spcPts val="2000"/>
                </a:lnSpc>
                <a:spcAft>
                  <a:spcPct val="25000"/>
                </a:spcAft>
                <a:buChar char="–"/>
                <a:defRPr>
                  <a:solidFill>
                    <a:srgbClr val="000066"/>
                  </a:solidFill>
                  <a:latin typeface="Arial" pitchFamily="34" charset="0"/>
                </a:defRPr>
              </a:lvl3pPr>
              <a:lvl4pPr marL="1600200" indent="-228600" eaLnBrk="0" hangingPunct="0">
                <a:lnSpc>
                  <a:spcPts val="1800"/>
                </a:lnSpc>
                <a:spcAft>
                  <a:spcPct val="25000"/>
                </a:spcAft>
                <a:buChar char="•"/>
                <a:defRPr sz="1600">
                  <a:solidFill>
                    <a:srgbClr val="000066"/>
                  </a:solidFill>
                  <a:latin typeface="Arial" pitchFamily="34" charset="0"/>
                </a:defRPr>
              </a:lvl4pPr>
              <a:lvl5pPr marL="2057400" indent="-228600" eaLnBrk="0" hangingPunct="0">
                <a:spcAft>
                  <a:spcPct val="25000"/>
                </a:spcAft>
                <a:buChar char="–"/>
                <a:defRPr sz="1200">
                  <a:solidFill>
                    <a:srgbClr val="000066"/>
                  </a:solidFill>
                  <a:latin typeface="Arial" pitchFamily="34" charset="0"/>
                </a:defRPr>
              </a:lvl5pPr>
              <a:lvl6pPr marL="2514600" indent="-228600" eaLnBrk="0" fontAlgn="base" hangingPunct="0">
                <a:spcBef>
                  <a:spcPct val="0"/>
                </a:spcBef>
                <a:spcAft>
                  <a:spcPct val="25000"/>
                </a:spcAft>
                <a:buChar char="–"/>
                <a:defRPr sz="1200">
                  <a:solidFill>
                    <a:srgbClr val="000066"/>
                  </a:solidFill>
                  <a:latin typeface="Arial" pitchFamily="34" charset="0"/>
                </a:defRPr>
              </a:lvl6pPr>
              <a:lvl7pPr marL="2971800" indent="-228600" eaLnBrk="0" fontAlgn="base" hangingPunct="0">
                <a:spcBef>
                  <a:spcPct val="0"/>
                </a:spcBef>
                <a:spcAft>
                  <a:spcPct val="25000"/>
                </a:spcAft>
                <a:buChar char="–"/>
                <a:defRPr sz="1200">
                  <a:solidFill>
                    <a:srgbClr val="000066"/>
                  </a:solidFill>
                  <a:latin typeface="Arial" pitchFamily="34" charset="0"/>
                </a:defRPr>
              </a:lvl7pPr>
              <a:lvl8pPr marL="3429000" indent="-228600" eaLnBrk="0" fontAlgn="base" hangingPunct="0">
                <a:spcBef>
                  <a:spcPct val="0"/>
                </a:spcBef>
                <a:spcAft>
                  <a:spcPct val="25000"/>
                </a:spcAft>
                <a:buChar char="–"/>
                <a:defRPr sz="1200">
                  <a:solidFill>
                    <a:srgbClr val="000066"/>
                  </a:solidFill>
                  <a:latin typeface="Arial" pitchFamily="34" charset="0"/>
                </a:defRPr>
              </a:lvl8pPr>
              <a:lvl9pPr marL="3886200" indent="-228600" eaLnBrk="0" fontAlgn="base" hangingPunct="0">
                <a:spcBef>
                  <a:spcPct val="0"/>
                </a:spcBef>
                <a:spcAft>
                  <a:spcPct val="25000"/>
                </a:spcAft>
                <a:buChar char="–"/>
                <a:defRPr sz="1200">
                  <a:solidFill>
                    <a:srgbClr val="000066"/>
                  </a:solidFill>
                  <a:latin typeface="Arial" pitchFamily="34" charset="0"/>
                </a:defRPr>
              </a:lvl9pPr>
            </a:lstStyle>
            <a:p>
              <a:pPr eaLnBrk="1" hangingPunct="1">
                <a:lnSpc>
                  <a:spcPct val="100000"/>
                </a:lnSpc>
                <a:spcAft>
                  <a:spcPct val="0"/>
                </a:spcAft>
              </a:pPr>
              <a:r>
                <a:rPr lang="en-GB" altLang="fr-FR" sz="1600" dirty="0">
                  <a:solidFill>
                    <a:schemeClr val="tx1"/>
                  </a:solidFill>
                </a:rPr>
                <a:t>What happens to flow if you mix up Strangers with Runners in the same value stream?</a:t>
              </a:r>
            </a:p>
          </p:txBody>
        </p:sp>
        <p:sp>
          <p:nvSpPr>
            <p:cNvPr id="94220" name="Rectangle 2"/>
            <p:cNvSpPr>
              <a:spLocks noChangeArrowheads="1"/>
            </p:cNvSpPr>
            <p:nvPr/>
          </p:nvSpPr>
          <p:spPr bwMode="auto">
            <a:xfrm>
              <a:off x="3031462" y="5382534"/>
              <a:ext cx="1131888" cy="927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rgbClr val="000000"/>
                  </a:solidFill>
                  <a:miter lim="800000"/>
                  <a:headEnd/>
                  <a:tailEnd/>
                </a14:hiddenLine>
              </a:ext>
            </a:extLst>
          </p:spPr>
          <p:txBody>
            <a:bodyPr wrap="none" lIns="0" tIns="0" rIns="0" bIns="0" anchor="ctr"/>
            <a:lstStyle>
              <a:lvl1pPr eaLnBrk="0" hangingPunct="0">
                <a:lnSpc>
                  <a:spcPts val="2200"/>
                </a:lnSpc>
                <a:spcAft>
                  <a:spcPct val="25000"/>
                </a:spcAft>
                <a:defRPr sz="2000">
                  <a:solidFill>
                    <a:srgbClr val="000066"/>
                  </a:solidFill>
                  <a:latin typeface="Arial" pitchFamily="34" charset="0"/>
                </a:defRPr>
              </a:lvl1pPr>
              <a:lvl2pPr marL="742950" indent="-285750" eaLnBrk="0" hangingPunct="0">
                <a:lnSpc>
                  <a:spcPts val="2200"/>
                </a:lnSpc>
                <a:spcAft>
                  <a:spcPct val="25000"/>
                </a:spcAft>
                <a:buChar char="•"/>
                <a:defRPr sz="2000">
                  <a:solidFill>
                    <a:srgbClr val="000066"/>
                  </a:solidFill>
                  <a:latin typeface="Arial" pitchFamily="34" charset="0"/>
                </a:defRPr>
              </a:lvl2pPr>
              <a:lvl3pPr marL="1143000" indent="-228600" eaLnBrk="0" hangingPunct="0">
                <a:lnSpc>
                  <a:spcPts val="2000"/>
                </a:lnSpc>
                <a:spcAft>
                  <a:spcPct val="25000"/>
                </a:spcAft>
                <a:buChar char="–"/>
                <a:defRPr>
                  <a:solidFill>
                    <a:srgbClr val="000066"/>
                  </a:solidFill>
                  <a:latin typeface="Arial" pitchFamily="34" charset="0"/>
                </a:defRPr>
              </a:lvl3pPr>
              <a:lvl4pPr marL="1600200" indent="-228600" eaLnBrk="0" hangingPunct="0">
                <a:lnSpc>
                  <a:spcPts val="1800"/>
                </a:lnSpc>
                <a:spcAft>
                  <a:spcPct val="25000"/>
                </a:spcAft>
                <a:buChar char="•"/>
                <a:defRPr sz="1600">
                  <a:solidFill>
                    <a:srgbClr val="000066"/>
                  </a:solidFill>
                  <a:latin typeface="Arial" pitchFamily="34" charset="0"/>
                </a:defRPr>
              </a:lvl4pPr>
              <a:lvl5pPr marL="2057400" indent="-228600" eaLnBrk="0" hangingPunct="0">
                <a:spcAft>
                  <a:spcPct val="25000"/>
                </a:spcAft>
                <a:buChar char="–"/>
                <a:defRPr sz="1200">
                  <a:solidFill>
                    <a:srgbClr val="000066"/>
                  </a:solidFill>
                  <a:latin typeface="Arial" pitchFamily="34" charset="0"/>
                </a:defRPr>
              </a:lvl5pPr>
              <a:lvl6pPr marL="2514600" indent="-228600" eaLnBrk="0" fontAlgn="base" hangingPunct="0">
                <a:spcBef>
                  <a:spcPct val="0"/>
                </a:spcBef>
                <a:spcAft>
                  <a:spcPct val="25000"/>
                </a:spcAft>
                <a:buChar char="–"/>
                <a:defRPr sz="1200">
                  <a:solidFill>
                    <a:srgbClr val="000066"/>
                  </a:solidFill>
                  <a:latin typeface="Arial" pitchFamily="34" charset="0"/>
                </a:defRPr>
              </a:lvl6pPr>
              <a:lvl7pPr marL="2971800" indent="-228600" eaLnBrk="0" fontAlgn="base" hangingPunct="0">
                <a:spcBef>
                  <a:spcPct val="0"/>
                </a:spcBef>
                <a:spcAft>
                  <a:spcPct val="25000"/>
                </a:spcAft>
                <a:buChar char="–"/>
                <a:defRPr sz="1200">
                  <a:solidFill>
                    <a:srgbClr val="000066"/>
                  </a:solidFill>
                  <a:latin typeface="Arial" pitchFamily="34" charset="0"/>
                </a:defRPr>
              </a:lvl7pPr>
              <a:lvl8pPr marL="3429000" indent="-228600" eaLnBrk="0" fontAlgn="base" hangingPunct="0">
                <a:spcBef>
                  <a:spcPct val="0"/>
                </a:spcBef>
                <a:spcAft>
                  <a:spcPct val="25000"/>
                </a:spcAft>
                <a:buChar char="–"/>
                <a:defRPr sz="1200">
                  <a:solidFill>
                    <a:srgbClr val="000066"/>
                  </a:solidFill>
                  <a:latin typeface="Arial" pitchFamily="34" charset="0"/>
                </a:defRPr>
              </a:lvl8pPr>
              <a:lvl9pPr marL="3886200" indent="-228600" eaLnBrk="0" fontAlgn="base" hangingPunct="0">
                <a:spcBef>
                  <a:spcPct val="0"/>
                </a:spcBef>
                <a:spcAft>
                  <a:spcPct val="25000"/>
                </a:spcAft>
                <a:buChar char="–"/>
                <a:defRPr sz="1200">
                  <a:solidFill>
                    <a:srgbClr val="000066"/>
                  </a:solidFill>
                  <a:latin typeface="Arial" pitchFamily="34" charset="0"/>
                </a:defRPr>
              </a:lvl9pPr>
            </a:lstStyle>
            <a:p>
              <a:pPr algn="ctr" eaLnBrk="1" hangingPunct="1">
                <a:lnSpc>
                  <a:spcPct val="100000"/>
                </a:lnSpc>
                <a:spcAft>
                  <a:spcPct val="0"/>
                </a:spcAft>
              </a:pPr>
              <a:r>
                <a:rPr lang="en-US" altLang="fr-FR" sz="8000" dirty="0">
                  <a:solidFill>
                    <a:schemeClr val="tx1"/>
                  </a:solidFill>
                </a:rPr>
                <a:t>?</a:t>
              </a:r>
            </a:p>
          </p:txBody>
        </p:sp>
      </p:gr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Grp="1" noChangeArrowheads="1"/>
          </p:cNvSpPr>
          <p:nvPr>
            <p:ph type="title"/>
          </p:nvPr>
        </p:nvSpPr>
        <p:spPr/>
        <p:txBody>
          <a:bodyPr/>
          <a:lstStyle/>
          <a:p>
            <a:pPr eaLnBrk="1" hangingPunct="1"/>
            <a:r>
              <a:rPr lang="en-GB" altLang="fr-FR" dirty="0" smtClean="0">
                <a:ea typeface="MS PGothic" pitchFamily="34" charset="-128"/>
              </a:rPr>
              <a:t>Customer demand analysis</a:t>
            </a:r>
            <a:br>
              <a:rPr lang="en-GB" altLang="fr-FR" dirty="0" smtClean="0">
                <a:ea typeface="MS PGothic" pitchFamily="34" charset="-128"/>
              </a:rPr>
            </a:br>
            <a:r>
              <a:rPr lang="en-US" altLang="fr-FR" sz="1800" b="1" dirty="0">
                <a:solidFill>
                  <a:srgbClr val="92D400"/>
                </a:solidFill>
                <a:cs typeface="Arial" pitchFamily="34" charset="0"/>
              </a:rPr>
              <a:t>It is important to understand the demand that flows through the value stream</a:t>
            </a:r>
            <a:endParaRPr lang="en-GB" altLang="fr-FR" sz="1800" b="1" dirty="0" smtClean="0">
              <a:solidFill>
                <a:srgbClr val="92D400"/>
              </a:solidFill>
              <a:cs typeface="Arial" pitchFamily="34" charset="0"/>
            </a:endParaRPr>
          </a:p>
        </p:txBody>
      </p:sp>
      <p:sp>
        <p:nvSpPr>
          <p:cNvPr id="95235" name="Slide Number Placeholder 3"/>
          <p:cNvSpPr>
            <a:spLocks noGrp="1"/>
          </p:cNvSpPr>
          <p:nvPr>
            <p:ph type="sldNum" sz="quarter" idx="1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lvl1pPr eaLnBrk="0" hangingPunct="0">
              <a:lnSpc>
                <a:spcPts val="2200"/>
              </a:lnSpc>
              <a:spcAft>
                <a:spcPct val="25000"/>
              </a:spcAft>
              <a:defRPr sz="2000">
                <a:solidFill>
                  <a:srgbClr val="000066"/>
                </a:solidFill>
                <a:latin typeface="Arial" pitchFamily="34" charset="0"/>
              </a:defRPr>
            </a:lvl1pPr>
            <a:lvl2pPr marL="742950" indent="-285750" eaLnBrk="0" hangingPunct="0">
              <a:lnSpc>
                <a:spcPts val="2200"/>
              </a:lnSpc>
              <a:spcAft>
                <a:spcPct val="25000"/>
              </a:spcAft>
              <a:buChar char="•"/>
              <a:defRPr sz="2000">
                <a:solidFill>
                  <a:srgbClr val="000066"/>
                </a:solidFill>
                <a:latin typeface="Arial" pitchFamily="34" charset="0"/>
              </a:defRPr>
            </a:lvl2pPr>
            <a:lvl3pPr marL="1143000" indent="-228600" eaLnBrk="0" hangingPunct="0">
              <a:lnSpc>
                <a:spcPts val="2000"/>
              </a:lnSpc>
              <a:spcAft>
                <a:spcPct val="25000"/>
              </a:spcAft>
              <a:buChar char="–"/>
              <a:defRPr>
                <a:solidFill>
                  <a:srgbClr val="000066"/>
                </a:solidFill>
                <a:latin typeface="Arial" pitchFamily="34" charset="0"/>
              </a:defRPr>
            </a:lvl3pPr>
            <a:lvl4pPr marL="1600200" indent="-228600" eaLnBrk="0" hangingPunct="0">
              <a:lnSpc>
                <a:spcPts val="1800"/>
              </a:lnSpc>
              <a:spcAft>
                <a:spcPct val="25000"/>
              </a:spcAft>
              <a:buChar char="•"/>
              <a:defRPr sz="1600">
                <a:solidFill>
                  <a:srgbClr val="000066"/>
                </a:solidFill>
                <a:latin typeface="Arial" pitchFamily="34" charset="0"/>
              </a:defRPr>
            </a:lvl4pPr>
            <a:lvl5pPr marL="2057400" indent="-228600" eaLnBrk="0" hangingPunct="0">
              <a:spcAft>
                <a:spcPct val="25000"/>
              </a:spcAft>
              <a:buChar char="–"/>
              <a:defRPr sz="1200">
                <a:solidFill>
                  <a:srgbClr val="000066"/>
                </a:solidFill>
                <a:latin typeface="Arial" pitchFamily="34" charset="0"/>
              </a:defRPr>
            </a:lvl5pPr>
            <a:lvl6pPr marL="2514600" indent="-228600" eaLnBrk="0" fontAlgn="base" hangingPunct="0">
              <a:spcBef>
                <a:spcPct val="0"/>
              </a:spcBef>
              <a:spcAft>
                <a:spcPct val="25000"/>
              </a:spcAft>
              <a:buChar char="–"/>
              <a:defRPr sz="1200">
                <a:solidFill>
                  <a:srgbClr val="000066"/>
                </a:solidFill>
                <a:latin typeface="Arial" pitchFamily="34" charset="0"/>
              </a:defRPr>
            </a:lvl6pPr>
            <a:lvl7pPr marL="2971800" indent="-228600" eaLnBrk="0" fontAlgn="base" hangingPunct="0">
              <a:spcBef>
                <a:spcPct val="0"/>
              </a:spcBef>
              <a:spcAft>
                <a:spcPct val="25000"/>
              </a:spcAft>
              <a:buChar char="–"/>
              <a:defRPr sz="1200">
                <a:solidFill>
                  <a:srgbClr val="000066"/>
                </a:solidFill>
                <a:latin typeface="Arial" pitchFamily="34" charset="0"/>
              </a:defRPr>
            </a:lvl7pPr>
            <a:lvl8pPr marL="3429000" indent="-228600" eaLnBrk="0" fontAlgn="base" hangingPunct="0">
              <a:spcBef>
                <a:spcPct val="0"/>
              </a:spcBef>
              <a:spcAft>
                <a:spcPct val="25000"/>
              </a:spcAft>
              <a:buChar char="–"/>
              <a:defRPr sz="1200">
                <a:solidFill>
                  <a:srgbClr val="000066"/>
                </a:solidFill>
                <a:latin typeface="Arial" pitchFamily="34" charset="0"/>
              </a:defRPr>
            </a:lvl8pPr>
            <a:lvl9pPr marL="3886200" indent="-228600" eaLnBrk="0" fontAlgn="base" hangingPunct="0">
              <a:spcBef>
                <a:spcPct val="0"/>
              </a:spcBef>
              <a:spcAft>
                <a:spcPct val="25000"/>
              </a:spcAft>
              <a:buChar char="–"/>
              <a:defRPr sz="1200">
                <a:solidFill>
                  <a:srgbClr val="000066"/>
                </a:solidFill>
                <a:latin typeface="Arial" pitchFamily="34" charset="0"/>
              </a:defRPr>
            </a:lvl9pPr>
          </a:lstStyle>
          <a:p>
            <a:pPr eaLnBrk="1" hangingPunct="1">
              <a:lnSpc>
                <a:spcPct val="100000"/>
              </a:lnSpc>
              <a:spcAft>
                <a:spcPct val="0"/>
              </a:spcAft>
            </a:pPr>
            <a:fld id="{EDCE1607-8253-49ED-899B-772FB587FEBE}" type="slidenum">
              <a:rPr lang="en-GB" altLang="en-GB" sz="800" smtClean="0"/>
              <a:pPr eaLnBrk="1" hangingPunct="1">
                <a:lnSpc>
                  <a:spcPct val="100000"/>
                </a:lnSpc>
                <a:spcAft>
                  <a:spcPct val="0"/>
                </a:spcAft>
              </a:pPr>
              <a:t>22</a:t>
            </a:fld>
            <a:endParaRPr lang="en-GB" altLang="en-GB" sz="800" smtClean="0"/>
          </a:p>
        </p:txBody>
      </p:sp>
      <p:pic>
        <p:nvPicPr>
          <p:cNvPr id="95237" name="Picture 7" descr="PA180122"/>
          <p:cNvPicPr>
            <a:picLocks noChangeAspect="1" noChangeArrowheads="1"/>
          </p:cNvPicPr>
          <p:nvPr/>
        </p:nvPicPr>
        <p:blipFill>
          <a:blip r:embed="rId2">
            <a:lum bright="18000" contrast="24000"/>
            <a:extLst>
              <a:ext uri="{28A0092B-C50C-407E-A947-70E740481C1C}">
                <a14:useLocalDpi xmlns:a14="http://schemas.microsoft.com/office/drawing/2010/main" val="0"/>
              </a:ext>
            </a:extLst>
          </a:blip>
          <a:srcRect/>
          <a:stretch>
            <a:fillRect/>
          </a:stretch>
        </p:blipFill>
        <p:spPr bwMode="auto">
          <a:xfrm>
            <a:off x="5210176" y="1674723"/>
            <a:ext cx="3586162" cy="4632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 name="5-Point Star 6"/>
          <p:cNvSpPr/>
          <p:nvPr/>
        </p:nvSpPr>
        <p:spPr>
          <a:xfrm>
            <a:off x="6221845" y="40944"/>
            <a:ext cx="341952" cy="341952"/>
          </a:xfrm>
          <a:prstGeom prst="star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3"/>
          <p:cNvSpPr>
            <a:spLocks noChangeArrowheads="1"/>
          </p:cNvSpPr>
          <p:nvPr/>
        </p:nvSpPr>
        <p:spPr bwMode="auto">
          <a:xfrm>
            <a:off x="428625" y="1141412"/>
            <a:ext cx="8466138" cy="27699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0" tIns="0" rIns="0" bIns="0">
            <a:spAutoFit/>
          </a:bodyPr>
          <a:lstStyle/>
          <a:p>
            <a:pPr marL="1255713" indent="-1255713">
              <a:spcBef>
                <a:spcPct val="30000"/>
              </a:spcBef>
            </a:pPr>
            <a:r>
              <a:rPr lang="en-GB" b="1" dirty="0" smtClean="0">
                <a:solidFill>
                  <a:schemeClr val="accent3"/>
                </a:solidFill>
                <a:latin typeface="+mj-lt"/>
              </a:rPr>
              <a:t>Objective</a:t>
            </a:r>
            <a:r>
              <a:rPr lang="en-GB" b="0" dirty="0" smtClean="0">
                <a:solidFill>
                  <a:schemeClr val="accent3"/>
                </a:solidFill>
                <a:latin typeface="+mj-lt"/>
              </a:rPr>
              <a:t>: </a:t>
            </a:r>
            <a:r>
              <a:rPr lang="en-GB" b="0" dirty="0" smtClean="0">
                <a:solidFill>
                  <a:schemeClr val="accent1"/>
                </a:solidFill>
                <a:latin typeface="+mj-lt"/>
              </a:rPr>
              <a:t>	</a:t>
            </a:r>
            <a:r>
              <a:rPr lang="en-US" dirty="0" smtClean="0">
                <a:solidFill>
                  <a:schemeClr val="accent1"/>
                </a:solidFill>
                <a:latin typeface="+mj-lt"/>
              </a:rPr>
              <a:t>Identify the flow of demand hitting the process</a:t>
            </a:r>
            <a:endParaRPr lang="en-GB" b="0" dirty="0">
              <a:solidFill>
                <a:schemeClr val="accent1"/>
              </a:solidFill>
              <a:latin typeface="+mj-lt"/>
            </a:endParaRPr>
          </a:p>
        </p:txBody>
      </p:sp>
      <p:sp>
        <p:nvSpPr>
          <p:cNvPr id="9" name="Rectangle 4"/>
          <p:cNvSpPr>
            <a:spLocks noChangeArrowheads="1"/>
          </p:cNvSpPr>
          <p:nvPr/>
        </p:nvSpPr>
        <p:spPr bwMode="auto">
          <a:xfrm>
            <a:off x="360386" y="3494628"/>
            <a:ext cx="4648342" cy="2812420"/>
          </a:xfrm>
          <a:prstGeom prst="rect">
            <a:avLst/>
          </a:prstGeom>
          <a:noFill/>
          <a:ln>
            <a:noFill/>
          </a:ln>
          <a:effectLst/>
        </p:spPr>
        <p:txBody>
          <a:bodyPr wrap="square" lIns="36000" tIns="36000" rIns="36000" bIns="36000" anchor="t">
            <a:noAutofit/>
          </a:bodyPr>
          <a:lstStyle/>
          <a:p>
            <a:pPr>
              <a:spcBef>
                <a:spcPct val="30000"/>
              </a:spcBef>
              <a:buClr>
                <a:srgbClr val="002776"/>
              </a:buClr>
              <a:buSzPct val="100000"/>
              <a:tabLst>
                <a:tab pos="179388" algn="l"/>
              </a:tabLst>
            </a:pPr>
            <a:r>
              <a:rPr lang="en-GB" b="1" dirty="0" smtClean="0">
                <a:solidFill>
                  <a:schemeClr val="accent1"/>
                </a:solidFill>
                <a:latin typeface="+mj-lt"/>
                <a:cs typeface="Arial" pitchFamily="34" charset="0"/>
              </a:rPr>
              <a:t>Team work:</a:t>
            </a:r>
          </a:p>
          <a:p>
            <a:pPr marL="179388" indent="-179388" eaLnBrk="1" hangingPunct="1">
              <a:spcBef>
                <a:spcPct val="50000"/>
              </a:spcBef>
              <a:buClr>
                <a:schemeClr val="accent1"/>
              </a:buClr>
              <a:buSzPct val="100000"/>
              <a:buFont typeface="Wingdings" pitchFamily="2" charset="2"/>
              <a:buChar char="§"/>
            </a:pPr>
            <a:r>
              <a:rPr lang="en-US" sz="1600" dirty="0">
                <a:solidFill>
                  <a:schemeClr val="accent1"/>
                </a:solidFill>
              </a:rPr>
              <a:t>Brainstorm ways in which demand can be measured </a:t>
            </a:r>
            <a:r>
              <a:rPr lang="en-US" sz="1200" dirty="0">
                <a:solidFill>
                  <a:schemeClr val="accent1"/>
                </a:solidFill>
              </a:rPr>
              <a:t>(daily volumes; highs &amp; lows; variances; peaks) </a:t>
            </a:r>
          </a:p>
          <a:p>
            <a:pPr marL="179388" indent="-179388" eaLnBrk="1" hangingPunct="1">
              <a:spcBef>
                <a:spcPct val="50000"/>
              </a:spcBef>
              <a:buClr>
                <a:schemeClr val="accent1"/>
              </a:buClr>
              <a:buSzPct val="100000"/>
              <a:buFont typeface="Wingdings" pitchFamily="2" charset="2"/>
              <a:buChar char="§"/>
            </a:pPr>
            <a:r>
              <a:rPr lang="en-US" sz="1600" dirty="0">
                <a:solidFill>
                  <a:schemeClr val="accent1"/>
                </a:solidFill>
              </a:rPr>
              <a:t>Brainstorm ways in which demand can be </a:t>
            </a:r>
            <a:r>
              <a:rPr lang="en-US" sz="1600" dirty="0" err="1">
                <a:solidFill>
                  <a:schemeClr val="accent1"/>
                </a:solidFill>
              </a:rPr>
              <a:t>categorised</a:t>
            </a:r>
            <a:r>
              <a:rPr lang="en-US" sz="1600" dirty="0">
                <a:solidFill>
                  <a:schemeClr val="accent1"/>
                </a:solidFill>
              </a:rPr>
              <a:t> </a:t>
            </a:r>
            <a:r>
              <a:rPr lang="en-US" sz="1200" dirty="0">
                <a:solidFill>
                  <a:schemeClr val="accent1"/>
                </a:solidFill>
              </a:rPr>
              <a:t>(</a:t>
            </a:r>
            <a:r>
              <a:rPr lang="en-US" sz="1200" dirty="0" err="1">
                <a:solidFill>
                  <a:schemeClr val="accent1"/>
                </a:solidFill>
              </a:rPr>
              <a:t>eg</a:t>
            </a:r>
            <a:r>
              <a:rPr lang="en-US" sz="1200" dirty="0">
                <a:solidFill>
                  <a:schemeClr val="accent1"/>
                </a:solidFill>
              </a:rPr>
              <a:t>: by product type; by channel</a:t>
            </a:r>
            <a:r>
              <a:rPr lang="en-US" sz="1200" dirty="0" smtClean="0">
                <a:solidFill>
                  <a:schemeClr val="accent1"/>
                </a:solidFill>
              </a:rPr>
              <a:t>,; </a:t>
            </a:r>
            <a:r>
              <a:rPr lang="en-US" sz="1200" dirty="0">
                <a:solidFill>
                  <a:schemeClr val="accent1"/>
                </a:solidFill>
              </a:rPr>
              <a:t>by customer purpose; by request type; by value &amp; failure </a:t>
            </a:r>
            <a:r>
              <a:rPr lang="en-US" sz="1200" dirty="0" smtClean="0">
                <a:solidFill>
                  <a:schemeClr val="accent1"/>
                </a:solidFill>
              </a:rPr>
              <a:t>demand; by location; by team…)</a:t>
            </a:r>
            <a:endParaRPr lang="en-US" sz="1200" dirty="0">
              <a:solidFill>
                <a:schemeClr val="accent1"/>
              </a:solidFill>
            </a:endParaRPr>
          </a:p>
          <a:p>
            <a:pPr marL="179388" indent="-179388" eaLnBrk="1" hangingPunct="1">
              <a:spcBef>
                <a:spcPct val="50000"/>
              </a:spcBef>
              <a:buClr>
                <a:schemeClr val="accent1"/>
              </a:buClr>
              <a:buSzPct val="100000"/>
              <a:buFont typeface="Wingdings" pitchFamily="2" charset="2"/>
              <a:buChar char="§"/>
            </a:pPr>
            <a:r>
              <a:rPr lang="en-US" sz="1600" dirty="0">
                <a:solidFill>
                  <a:schemeClr val="accent1"/>
                </a:solidFill>
              </a:rPr>
              <a:t>Select most useful </a:t>
            </a:r>
            <a:r>
              <a:rPr lang="en-US" sz="1600" dirty="0" smtClean="0">
                <a:solidFill>
                  <a:schemeClr val="accent1"/>
                </a:solidFill>
              </a:rPr>
              <a:t>categories</a:t>
            </a:r>
            <a:endParaRPr lang="en-US" sz="1600" dirty="0">
              <a:solidFill>
                <a:schemeClr val="accent1"/>
              </a:solidFill>
            </a:endParaRPr>
          </a:p>
          <a:p>
            <a:pPr marL="179388" indent="-179388" eaLnBrk="1" hangingPunct="1">
              <a:spcBef>
                <a:spcPct val="50000"/>
              </a:spcBef>
              <a:buClr>
                <a:schemeClr val="accent1"/>
              </a:buClr>
              <a:buSzPct val="100000"/>
              <a:buFont typeface="Wingdings" pitchFamily="2" charset="2"/>
              <a:buChar char="§"/>
            </a:pPr>
            <a:r>
              <a:rPr lang="en-US" sz="1600" dirty="0" smtClean="0">
                <a:solidFill>
                  <a:schemeClr val="accent1"/>
                </a:solidFill>
              </a:rPr>
              <a:t>List </a:t>
            </a:r>
            <a:r>
              <a:rPr lang="en-US" sz="1600" dirty="0">
                <a:solidFill>
                  <a:schemeClr val="accent1"/>
                </a:solidFill>
              </a:rPr>
              <a:t>actual demand hitting the system known in blue and </a:t>
            </a:r>
            <a:r>
              <a:rPr lang="en-US" sz="1600" dirty="0" smtClean="0">
                <a:solidFill>
                  <a:schemeClr val="accent1"/>
                </a:solidFill>
              </a:rPr>
              <a:t>the best estimates </a:t>
            </a:r>
            <a:r>
              <a:rPr lang="en-US" sz="1600" dirty="0">
                <a:solidFill>
                  <a:schemeClr val="accent1"/>
                </a:solidFill>
              </a:rPr>
              <a:t>in green </a:t>
            </a:r>
          </a:p>
        </p:txBody>
      </p:sp>
      <p:sp>
        <p:nvSpPr>
          <p:cNvPr id="10" name="Rectangle 3"/>
          <p:cNvSpPr txBox="1">
            <a:spLocks noChangeArrowheads="1"/>
          </p:cNvSpPr>
          <p:nvPr/>
        </p:nvSpPr>
        <p:spPr bwMode="auto">
          <a:xfrm>
            <a:off x="360386" y="1553373"/>
            <a:ext cx="5030787" cy="1689099"/>
          </a:xfrm>
          <a:prstGeom prst="rect">
            <a:avLst/>
          </a:prstGeom>
          <a:noFill/>
          <a:ln w="9525">
            <a:noFill/>
            <a:miter lim="800000"/>
            <a:headEnd/>
            <a:tailEnd/>
          </a:ln>
        </p:spPr>
        <p:txBody>
          <a:bodyPr vert="horz" wrap="square" lIns="36000" tIns="36000" rIns="36000" bIns="36000" numCol="1" anchor="t" anchorCtr="0" compatLnSpc="1">
            <a:prstTxWarp prst="textNoShape">
              <a:avLst/>
            </a:prstTxWarp>
            <a:noAutofit/>
          </a:bodyPr>
          <a:lstStyle>
            <a:lvl1pPr marL="183736" indent="-183736" algn="l" defTabSz="914404" rtl="0" eaLnBrk="1" fontAlgn="base" hangingPunct="1">
              <a:spcBef>
                <a:spcPts val="269"/>
              </a:spcBef>
              <a:spcAft>
                <a:spcPts val="269"/>
              </a:spcAft>
              <a:buFont typeface="Arial" pitchFamily="34" charset="0"/>
              <a:buChar char="•"/>
              <a:tabLst/>
              <a:defRPr>
                <a:solidFill>
                  <a:schemeClr val="tx2"/>
                </a:solidFill>
                <a:latin typeface="+mn-lt"/>
                <a:ea typeface="+mn-ea"/>
                <a:cs typeface="+mn-cs"/>
              </a:defRPr>
            </a:lvl1pPr>
            <a:lvl2pPr marL="477838" indent="-207963" algn="l" defTabSz="914404" rtl="0" eaLnBrk="1" fontAlgn="base" hangingPunct="1">
              <a:spcBef>
                <a:spcPts val="269"/>
              </a:spcBef>
              <a:spcAft>
                <a:spcPts val="269"/>
              </a:spcAft>
              <a:buFont typeface="Arial" pitchFamily="34" charset="0"/>
              <a:buChar char="‒"/>
              <a:tabLst/>
              <a:defRPr sz="1600">
                <a:solidFill>
                  <a:schemeClr val="tx2"/>
                </a:solidFill>
                <a:latin typeface="+mn-lt"/>
              </a:defRPr>
            </a:lvl2pPr>
            <a:lvl3pPr marL="693738" indent="-174625" algn="l" defTabSz="914404" rtl="0" eaLnBrk="1" fontAlgn="base" hangingPunct="1">
              <a:spcBef>
                <a:spcPts val="269"/>
              </a:spcBef>
              <a:spcAft>
                <a:spcPts val="269"/>
              </a:spcAft>
              <a:buFont typeface="Arial" pitchFamily="34" charset="0"/>
              <a:buChar char="‒"/>
              <a:tabLst/>
              <a:defRPr sz="1400">
                <a:solidFill>
                  <a:schemeClr val="tx2"/>
                </a:solidFill>
                <a:latin typeface="+mn-lt"/>
              </a:defRPr>
            </a:lvl3pPr>
            <a:lvl4pPr marL="900113" indent="-184150" algn="l" defTabSz="914400" rtl="0" eaLnBrk="1" fontAlgn="base" hangingPunct="1">
              <a:spcBef>
                <a:spcPts val="269"/>
              </a:spcBef>
              <a:spcAft>
                <a:spcPts val="269"/>
              </a:spcAft>
              <a:buFont typeface="Arial" pitchFamily="34" charset="0"/>
              <a:buChar char="‒"/>
              <a:defRPr sz="1200">
                <a:solidFill>
                  <a:schemeClr val="tx2"/>
                </a:solidFill>
                <a:latin typeface="+mn-lt"/>
              </a:defRPr>
            </a:lvl4pPr>
            <a:lvl5pPr marL="1155700" indent="-180975" algn="l" defTabSz="914404" rtl="0" eaLnBrk="1" fontAlgn="base" hangingPunct="1">
              <a:spcBef>
                <a:spcPts val="269"/>
              </a:spcBef>
              <a:spcAft>
                <a:spcPts val="269"/>
              </a:spcAft>
              <a:buFont typeface="Arial" pitchFamily="34" charset="0"/>
              <a:buChar char="‒"/>
              <a:defRPr sz="1200">
                <a:solidFill>
                  <a:schemeClr val="tx2"/>
                </a:solidFill>
                <a:latin typeface="+mn-lt"/>
              </a:defRPr>
            </a:lvl5pPr>
            <a:lvl6pPr marL="1122352" indent="-172341" algn="l" defTabSz="914404" rtl="0" eaLnBrk="1" fontAlgn="base" hangingPunct="1">
              <a:spcBef>
                <a:spcPct val="0"/>
              </a:spcBef>
              <a:spcAft>
                <a:spcPts val="538"/>
              </a:spcAft>
              <a:buFont typeface="Arial" charset="0"/>
              <a:buChar char="‒"/>
              <a:defRPr sz="1400">
                <a:solidFill>
                  <a:schemeClr val="tx2"/>
                </a:solidFill>
                <a:latin typeface="+mn-lt"/>
              </a:defRPr>
            </a:lvl6pPr>
            <a:lvl7pPr marL="1532552" indent="-172341" algn="l" defTabSz="914404" rtl="0" eaLnBrk="1" fontAlgn="base" hangingPunct="1">
              <a:spcBef>
                <a:spcPct val="0"/>
              </a:spcBef>
              <a:spcAft>
                <a:spcPts val="538"/>
              </a:spcAft>
              <a:buFont typeface="Arial" charset="0"/>
              <a:buChar char="‒"/>
              <a:defRPr sz="1400">
                <a:solidFill>
                  <a:schemeClr val="tx2"/>
                </a:solidFill>
                <a:latin typeface="+mn-lt"/>
              </a:defRPr>
            </a:lvl7pPr>
            <a:lvl8pPr marL="1942752" indent="-172341" algn="l" defTabSz="914404" rtl="0" eaLnBrk="1" fontAlgn="base" hangingPunct="1">
              <a:spcBef>
                <a:spcPct val="0"/>
              </a:spcBef>
              <a:spcAft>
                <a:spcPts val="538"/>
              </a:spcAft>
              <a:buFont typeface="Arial" charset="0"/>
              <a:buChar char="‒"/>
              <a:defRPr sz="1400">
                <a:solidFill>
                  <a:schemeClr val="tx2"/>
                </a:solidFill>
                <a:latin typeface="+mn-lt"/>
              </a:defRPr>
            </a:lvl8pPr>
            <a:lvl9pPr marL="2352952" indent="-172341" algn="l" defTabSz="914404" rtl="0" eaLnBrk="1" fontAlgn="base" hangingPunct="1">
              <a:spcBef>
                <a:spcPct val="0"/>
              </a:spcBef>
              <a:spcAft>
                <a:spcPts val="538"/>
              </a:spcAft>
              <a:buFont typeface="Arial" charset="0"/>
              <a:buChar char="‒"/>
              <a:defRPr sz="1400">
                <a:solidFill>
                  <a:schemeClr val="tx2"/>
                </a:solidFill>
                <a:latin typeface="+mn-lt"/>
              </a:defRPr>
            </a:lvl9pPr>
          </a:lstStyle>
          <a:p>
            <a:pPr marL="0" indent="0">
              <a:spcBef>
                <a:spcPct val="30000"/>
              </a:spcBef>
              <a:buClr>
                <a:srgbClr val="002776"/>
              </a:buClr>
              <a:buSzPct val="100000"/>
              <a:buNone/>
              <a:tabLst>
                <a:tab pos="179388" algn="l"/>
              </a:tabLst>
            </a:pPr>
            <a:r>
              <a:rPr lang="en-GB" b="1" dirty="0" smtClean="0">
                <a:solidFill>
                  <a:schemeClr val="accent1"/>
                </a:solidFill>
                <a:latin typeface="+mj-lt"/>
              </a:rPr>
              <a:t>Key questions:</a:t>
            </a:r>
          </a:p>
          <a:p>
            <a:pPr>
              <a:spcBef>
                <a:spcPct val="30000"/>
              </a:spcBef>
              <a:buClr>
                <a:srgbClr val="002776"/>
              </a:buClr>
              <a:buSzPct val="100000"/>
              <a:buFont typeface="Wingdings" pitchFamily="2" charset="2"/>
              <a:buChar char="§"/>
              <a:tabLst>
                <a:tab pos="179388" algn="l"/>
              </a:tabLst>
            </a:pPr>
            <a:r>
              <a:rPr lang="en-US" sz="1600" dirty="0">
                <a:solidFill>
                  <a:schemeClr val="accent1"/>
                </a:solidFill>
                <a:latin typeface="+mj-lt"/>
              </a:rPr>
              <a:t>What is the current product universe?</a:t>
            </a:r>
          </a:p>
          <a:p>
            <a:pPr>
              <a:spcBef>
                <a:spcPct val="30000"/>
              </a:spcBef>
              <a:buClr>
                <a:srgbClr val="002776"/>
              </a:buClr>
              <a:buSzPct val="100000"/>
              <a:buFont typeface="Wingdings" pitchFamily="2" charset="2"/>
              <a:buChar char="§"/>
              <a:tabLst>
                <a:tab pos="179388" algn="l"/>
              </a:tabLst>
            </a:pPr>
            <a:r>
              <a:rPr lang="en-US" sz="1600" dirty="0">
                <a:solidFill>
                  <a:schemeClr val="accent1"/>
                </a:solidFill>
                <a:latin typeface="+mj-lt"/>
              </a:rPr>
              <a:t>What kind of „demand“ is hitting the system?</a:t>
            </a:r>
          </a:p>
          <a:p>
            <a:pPr>
              <a:spcBef>
                <a:spcPct val="30000"/>
              </a:spcBef>
              <a:buClr>
                <a:srgbClr val="002776"/>
              </a:buClr>
              <a:buSzPct val="100000"/>
              <a:buFont typeface="Wingdings" pitchFamily="2" charset="2"/>
              <a:buChar char="§"/>
              <a:tabLst>
                <a:tab pos="179388" algn="l"/>
              </a:tabLst>
            </a:pPr>
            <a:r>
              <a:rPr lang="en-US" sz="1600" dirty="0">
                <a:solidFill>
                  <a:schemeClr val="accent1"/>
                </a:solidFill>
                <a:latin typeface="+mj-lt"/>
              </a:rPr>
              <a:t>What triggers the Value Stream?</a:t>
            </a:r>
          </a:p>
          <a:p>
            <a:pPr>
              <a:spcBef>
                <a:spcPct val="30000"/>
              </a:spcBef>
              <a:buClr>
                <a:srgbClr val="002776"/>
              </a:buClr>
              <a:buSzPct val="100000"/>
              <a:buFont typeface="Wingdings" pitchFamily="2" charset="2"/>
              <a:buChar char="§"/>
              <a:tabLst>
                <a:tab pos="179388" algn="l"/>
              </a:tabLst>
            </a:pPr>
            <a:r>
              <a:rPr lang="en-US" sz="1600" dirty="0">
                <a:solidFill>
                  <a:schemeClr val="accent1"/>
                </a:solidFill>
                <a:latin typeface="+mj-lt"/>
              </a:rPr>
              <a:t>How can the ‘demand’ be looked at or categorized?</a:t>
            </a: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6258" name="Rectangle 2"/>
          <p:cNvSpPr>
            <a:spLocks noGrp="1" noChangeArrowheads="1"/>
          </p:cNvSpPr>
          <p:nvPr>
            <p:ph type="title"/>
          </p:nvPr>
        </p:nvSpPr>
        <p:spPr/>
        <p:txBody>
          <a:bodyPr/>
          <a:lstStyle/>
          <a:p>
            <a:pPr eaLnBrk="1" hangingPunct="1"/>
            <a:r>
              <a:rPr lang="en-GB" altLang="fr-FR" smtClean="0">
                <a:ea typeface="MS PGothic" pitchFamily="34" charset="-128"/>
              </a:rPr>
              <a:t>Customer demand analysis</a:t>
            </a:r>
            <a:br>
              <a:rPr lang="en-GB" altLang="fr-FR" smtClean="0">
                <a:ea typeface="MS PGothic" pitchFamily="34" charset="-128"/>
              </a:rPr>
            </a:br>
            <a:r>
              <a:rPr lang="en-GB" altLang="fr-FR" sz="1800" b="1" smtClean="0">
                <a:solidFill>
                  <a:srgbClr val="92D400"/>
                </a:solidFill>
                <a:cs typeface="Arial" pitchFamily="34" charset="0"/>
              </a:rPr>
              <a:t>Mississippi chart in practice</a:t>
            </a:r>
          </a:p>
        </p:txBody>
      </p:sp>
      <p:sp>
        <p:nvSpPr>
          <p:cNvPr id="96259" name="Slide Number Placeholder 3"/>
          <p:cNvSpPr>
            <a:spLocks noGrp="1"/>
          </p:cNvSpPr>
          <p:nvPr>
            <p:ph type="sldNum" sz="quarter" idx="1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lvl1pPr eaLnBrk="0" hangingPunct="0">
              <a:lnSpc>
                <a:spcPts val="2200"/>
              </a:lnSpc>
              <a:spcAft>
                <a:spcPct val="25000"/>
              </a:spcAft>
              <a:defRPr sz="2000">
                <a:solidFill>
                  <a:srgbClr val="000066"/>
                </a:solidFill>
                <a:latin typeface="Arial" pitchFamily="34" charset="0"/>
              </a:defRPr>
            </a:lvl1pPr>
            <a:lvl2pPr marL="742950" indent="-285750" eaLnBrk="0" hangingPunct="0">
              <a:lnSpc>
                <a:spcPts val="2200"/>
              </a:lnSpc>
              <a:spcAft>
                <a:spcPct val="25000"/>
              </a:spcAft>
              <a:buChar char="•"/>
              <a:defRPr sz="2000">
                <a:solidFill>
                  <a:srgbClr val="000066"/>
                </a:solidFill>
                <a:latin typeface="Arial" pitchFamily="34" charset="0"/>
              </a:defRPr>
            </a:lvl2pPr>
            <a:lvl3pPr marL="1143000" indent="-228600" eaLnBrk="0" hangingPunct="0">
              <a:lnSpc>
                <a:spcPts val="2000"/>
              </a:lnSpc>
              <a:spcAft>
                <a:spcPct val="25000"/>
              </a:spcAft>
              <a:buChar char="–"/>
              <a:defRPr>
                <a:solidFill>
                  <a:srgbClr val="000066"/>
                </a:solidFill>
                <a:latin typeface="Arial" pitchFamily="34" charset="0"/>
              </a:defRPr>
            </a:lvl3pPr>
            <a:lvl4pPr marL="1600200" indent="-228600" eaLnBrk="0" hangingPunct="0">
              <a:lnSpc>
                <a:spcPts val="1800"/>
              </a:lnSpc>
              <a:spcAft>
                <a:spcPct val="25000"/>
              </a:spcAft>
              <a:buChar char="•"/>
              <a:defRPr sz="1600">
                <a:solidFill>
                  <a:srgbClr val="000066"/>
                </a:solidFill>
                <a:latin typeface="Arial" pitchFamily="34" charset="0"/>
              </a:defRPr>
            </a:lvl4pPr>
            <a:lvl5pPr marL="2057400" indent="-228600" eaLnBrk="0" hangingPunct="0">
              <a:spcAft>
                <a:spcPct val="25000"/>
              </a:spcAft>
              <a:buChar char="–"/>
              <a:defRPr sz="1200">
                <a:solidFill>
                  <a:srgbClr val="000066"/>
                </a:solidFill>
                <a:latin typeface="Arial" pitchFamily="34" charset="0"/>
              </a:defRPr>
            </a:lvl5pPr>
            <a:lvl6pPr marL="2514600" indent="-228600" eaLnBrk="0" fontAlgn="base" hangingPunct="0">
              <a:spcBef>
                <a:spcPct val="0"/>
              </a:spcBef>
              <a:spcAft>
                <a:spcPct val="25000"/>
              </a:spcAft>
              <a:buChar char="–"/>
              <a:defRPr sz="1200">
                <a:solidFill>
                  <a:srgbClr val="000066"/>
                </a:solidFill>
                <a:latin typeface="Arial" pitchFamily="34" charset="0"/>
              </a:defRPr>
            </a:lvl6pPr>
            <a:lvl7pPr marL="2971800" indent="-228600" eaLnBrk="0" fontAlgn="base" hangingPunct="0">
              <a:spcBef>
                <a:spcPct val="0"/>
              </a:spcBef>
              <a:spcAft>
                <a:spcPct val="25000"/>
              </a:spcAft>
              <a:buChar char="–"/>
              <a:defRPr sz="1200">
                <a:solidFill>
                  <a:srgbClr val="000066"/>
                </a:solidFill>
                <a:latin typeface="Arial" pitchFamily="34" charset="0"/>
              </a:defRPr>
            </a:lvl7pPr>
            <a:lvl8pPr marL="3429000" indent="-228600" eaLnBrk="0" fontAlgn="base" hangingPunct="0">
              <a:spcBef>
                <a:spcPct val="0"/>
              </a:spcBef>
              <a:spcAft>
                <a:spcPct val="25000"/>
              </a:spcAft>
              <a:buChar char="–"/>
              <a:defRPr sz="1200">
                <a:solidFill>
                  <a:srgbClr val="000066"/>
                </a:solidFill>
                <a:latin typeface="Arial" pitchFamily="34" charset="0"/>
              </a:defRPr>
            </a:lvl8pPr>
            <a:lvl9pPr marL="3886200" indent="-228600" eaLnBrk="0" fontAlgn="base" hangingPunct="0">
              <a:spcBef>
                <a:spcPct val="0"/>
              </a:spcBef>
              <a:spcAft>
                <a:spcPct val="25000"/>
              </a:spcAft>
              <a:buChar char="–"/>
              <a:defRPr sz="1200">
                <a:solidFill>
                  <a:srgbClr val="000066"/>
                </a:solidFill>
                <a:latin typeface="Arial" pitchFamily="34" charset="0"/>
              </a:defRPr>
            </a:lvl9pPr>
          </a:lstStyle>
          <a:p>
            <a:pPr eaLnBrk="1" hangingPunct="1">
              <a:lnSpc>
                <a:spcPct val="100000"/>
              </a:lnSpc>
              <a:spcAft>
                <a:spcPct val="0"/>
              </a:spcAft>
            </a:pPr>
            <a:fld id="{9A6464DE-5430-4A82-A468-935B1BC7EA3E}" type="slidenum">
              <a:rPr lang="en-GB" altLang="en-GB" sz="800" smtClean="0"/>
              <a:pPr eaLnBrk="1" hangingPunct="1">
                <a:lnSpc>
                  <a:spcPct val="100000"/>
                </a:lnSpc>
                <a:spcAft>
                  <a:spcPct val="0"/>
                </a:spcAft>
              </a:pPr>
              <a:t>23</a:t>
            </a:fld>
            <a:endParaRPr lang="en-GB" altLang="en-GB" sz="800" smtClean="0"/>
          </a:p>
        </p:txBody>
      </p:sp>
      <p:sp>
        <p:nvSpPr>
          <p:cNvPr id="96260" name="AutoShape 97"/>
          <p:cNvSpPr>
            <a:spLocks noChangeArrowheads="1"/>
          </p:cNvSpPr>
          <p:nvPr/>
        </p:nvSpPr>
        <p:spPr bwMode="auto">
          <a:xfrm>
            <a:off x="2698750" y="1196975"/>
            <a:ext cx="1873250" cy="863600"/>
          </a:xfrm>
          <a:prstGeom prst="wedgeRoundRectCallout">
            <a:avLst>
              <a:gd name="adj1" fmla="val -79380"/>
              <a:gd name="adj2" fmla="val -8167"/>
              <a:gd name="adj3" fmla="val 16667"/>
            </a:avLst>
          </a:prstGeom>
          <a:noFill/>
          <a:ln w="12700" algn="ctr">
            <a:solidFill>
              <a:srgbClr val="00A1DE"/>
            </a:solidFill>
            <a:miter lim="800000"/>
            <a:headEnd/>
            <a:tailEnd/>
          </a:ln>
          <a:extLst>
            <a:ext uri="{909E8E84-426E-40DD-AFC4-6F175D3DCCD1}">
              <a14:hiddenFill xmlns:a14="http://schemas.microsoft.com/office/drawing/2010/main">
                <a:solidFill>
                  <a:srgbClr val="FFFFFF"/>
                </a:solidFill>
              </a14:hiddenFill>
            </a:ext>
          </a:extLst>
        </p:spPr>
        <p:txBody>
          <a:bodyPr lIns="36000" tIns="18000" rIns="18000" bIns="0"/>
          <a:lstStyle>
            <a:lvl1pPr eaLnBrk="0" hangingPunct="0">
              <a:lnSpc>
                <a:spcPts val="2200"/>
              </a:lnSpc>
              <a:spcAft>
                <a:spcPct val="25000"/>
              </a:spcAft>
              <a:defRPr sz="2000">
                <a:solidFill>
                  <a:srgbClr val="000066"/>
                </a:solidFill>
                <a:latin typeface="Arial" pitchFamily="34" charset="0"/>
              </a:defRPr>
            </a:lvl1pPr>
            <a:lvl2pPr marL="742950" indent="-285750" eaLnBrk="0" hangingPunct="0">
              <a:lnSpc>
                <a:spcPts val="2200"/>
              </a:lnSpc>
              <a:spcAft>
                <a:spcPct val="25000"/>
              </a:spcAft>
              <a:buChar char="•"/>
              <a:defRPr sz="2000">
                <a:solidFill>
                  <a:srgbClr val="000066"/>
                </a:solidFill>
                <a:latin typeface="Arial" pitchFamily="34" charset="0"/>
              </a:defRPr>
            </a:lvl2pPr>
            <a:lvl3pPr marL="1143000" indent="-228600" eaLnBrk="0" hangingPunct="0">
              <a:lnSpc>
                <a:spcPts val="2000"/>
              </a:lnSpc>
              <a:spcAft>
                <a:spcPct val="25000"/>
              </a:spcAft>
              <a:buChar char="–"/>
              <a:defRPr>
                <a:solidFill>
                  <a:srgbClr val="000066"/>
                </a:solidFill>
                <a:latin typeface="Arial" pitchFamily="34" charset="0"/>
              </a:defRPr>
            </a:lvl3pPr>
            <a:lvl4pPr marL="1600200" indent="-228600" eaLnBrk="0" hangingPunct="0">
              <a:lnSpc>
                <a:spcPts val="1800"/>
              </a:lnSpc>
              <a:spcAft>
                <a:spcPct val="25000"/>
              </a:spcAft>
              <a:buChar char="•"/>
              <a:defRPr sz="1600">
                <a:solidFill>
                  <a:srgbClr val="000066"/>
                </a:solidFill>
                <a:latin typeface="Arial" pitchFamily="34" charset="0"/>
              </a:defRPr>
            </a:lvl4pPr>
            <a:lvl5pPr marL="2057400" indent="-228600" eaLnBrk="0" hangingPunct="0">
              <a:spcAft>
                <a:spcPct val="25000"/>
              </a:spcAft>
              <a:buChar char="–"/>
              <a:defRPr sz="1200">
                <a:solidFill>
                  <a:srgbClr val="000066"/>
                </a:solidFill>
                <a:latin typeface="Arial" pitchFamily="34" charset="0"/>
              </a:defRPr>
            </a:lvl5pPr>
            <a:lvl6pPr marL="2514600" indent="-228600" eaLnBrk="0" fontAlgn="base" hangingPunct="0">
              <a:spcBef>
                <a:spcPct val="0"/>
              </a:spcBef>
              <a:spcAft>
                <a:spcPct val="25000"/>
              </a:spcAft>
              <a:buChar char="–"/>
              <a:defRPr sz="1200">
                <a:solidFill>
                  <a:srgbClr val="000066"/>
                </a:solidFill>
                <a:latin typeface="Arial" pitchFamily="34" charset="0"/>
              </a:defRPr>
            </a:lvl6pPr>
            <a:lvl7pPr marL="2971800" indent="-228600" eaLnBrk="0" fontAlgn="base" hangingPunct="0">
              <a:spcBef>
                <a:spcPct val="0"/>
              </a:spcBef>
              <a:spcAft>
                <a:spcPct val="25000"/>
              </a:spcAft>
              <a:buChar char="–"/>
              <a:defRPr sz="1200">
                <a:solidFill>
                  <a:srgbClr val="000066"/>
                </a:solidFill>
                <a:latin typeface="Arial" pitchFamily="34" charset="0"/>
              </a:defRPr>
            </a:lvl7pPr>
            <a:lvl8pPr marL="3429000" indent="-228600" eaLnBrk="0" fontAlgn="base" hangingPunct="0">
              <a:spcBef>
                <a:spcPct val="0"/>
              </a:spcBef>
              <a:spcAft>
                <a:spcPct val="25000"/>
              </a:spcAft>
              <a:buChar char="–"/>
              <a:defRPr sz="1200">
                <a:solidFill>
                  <a:srgbClr val="000066"/>
                </a:solidFill>
                <a:latin typeface="Arial" pitchFamily="34" charset="0"/>
              </a:defRPr>
            </a:lvl8pPr>
            <a:lvl9pPr marL="3886200" indent="-228600" eaLnBrk="0" fontAlgn="base" hangingPunct="0">
              <a:spcBef>
                <a:spcPct val="0"/>
              </a:spcBef>
              <a:spcAft>
                <a:spcPct val="25000"/>
              </a:spcAft>
              <a:buChar char="–"/>
              <a:defRPr sz="1200">
                <a:solidFill>
                  <a:srgbClr val="000066"/>
                </a:solidFill>
                <a:latin typeface="Arial" pitchFamily="34" charset="0"/>
              </a:defRPr>
            </a:lvl9pPr>
          </a:lstStyle>
          <a:p>
            <a:pPr eaLnBrk="1" hangingPunct="1">
              <a:lnSpc>
                <a:spcPct val="100000"/>
              </a:lnSpc>
              <a:spcAft>
                <a:spcPct val="30000"/>
              </a:spcAft>
            </a:pPr>
            <a:r>
              <a:rPr lang="en-GB" altLang="fr-FR" sz="1000" b="1" u="sng"/>
              <a:t>Step 1</a:t>
            </a:r>
            <a:r>
              <a:rPr lang="en-GB" altLang="fr-FR" sz="1000" u="sng"/>
              <a:t>:</a:t>
            </a:r>
            <a:r>
              <a:rPr lang="en-GB" altLang="fr-FR" sz="1000"/>
              <a:t> Define the scope of the process (where does it start, where does it end) and the products/services delivered to the customer(s)</a:t>
            </a:r>
          </a:p>
        </p:txBody>
      </p:sp>
      <p:grpSp>
        <p:nvGrpSpPr>
          <p:cNvPr id="96261" name="Group 118"/>
          <p:cNvGrpSpPr>
            <a:grpSpLocks/>
          </p:cNvGrpSpPr>
          <p:nvPr/>
        </p:nvGrpSpPr>
        <p:grpSpPr bwMode="auto">
          <a:xfrm>
            <a:off x="3319463" y="2105025"/>
            <a:ext cx="3709987" cy="4278313"/>
            <a:chOff x="1927" y="1009"/>
            <a:chExt cx="2337" cy="2803"/>
          </a:xfrm>
        </p:grpSpPr>
        <p:pic>
          <p:nvPicPr>
            <p:cNvPr id="96271" name="Picture 110" descr="P101009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27" y="1026"/>
              <a:ext cx="2061" cy="2767"/>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96272" name="AutoShape 116"/>
            <p:cNvSpPr>
              <a:spLocks noChangeArrowheads="1"/>
            </p:cNvSpPr>
            <p:nvPr/>
          </p:nvSpPr>
          <p:spPr bwMode="gray">
            <a:xfrm rot="-5400000">
              <a:off x="2670" y="2218"/>
              <a:ext cx="2803" cy="385"/>
            </a:xfrm>
            <a:prstGeom prst="wave">
              <a:avLst>
                <a:gd name="adj1" fmla="val 13005"/>
                <a:gd name="adj2" fmla="val 0"/>
              </a:avLst>
            </a:prstGeom>
            <a:solidFill>
              <a:schemeClr val="tx1"/>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anchor="ctr"/>
            <a:lstStyle>
              <a:lvl1pPr eaLnBrk="0" hangingPunct="0">
                <a:lnSpc>
                  <a:spcPts val="2200"/>
                </a:lnSpc>
                <a:spcAft>
                  <a:spcPct val="25000"/>
                </a:spcAft>
                <a:defRPr sz="2000">
                  <a:solidFill>
                    <a:srgbClr val="000066"/>
                  </a:solidFill>
                  <a:latin typeface="Arial" pitchFamily="34" charset="0"/>
                </a:defRPr>
              </a:lvl1pPr>
              <a:lvl2pPr marL="742950" indent="-285750" eaLnBrk="0" hangingPunct="0">
                <a:lnSpc>
                  <a:spcPts val="2200"/>
                </a:lnSpc>
                <a:spcAft>
                  <a:spcPct val="25000"/>
                </a:spcAft>
                <a:buChar char="•"/>
                <a:defRPr sz="2000">
                  <a:solidFill>
                    <a:srgbClr val="000066"/>
                  </a:solidFill>
                  <a:latin typeface="Arial" pitchFamily="34" charset="0"/>
                </a:defRPr>
              </a:lvl2pPr>
              <a:lvl3pPr marL="1143000" indent="-228600" eaLnBrk="0" hangingPunct="0">
                <a:lnSpc>
                  <a:spcPts val="2000"/>
                </a:lnSpc>
                <a:spcAft>
                  <a:spcPct val="25000"/>
                </a:spcAft>
                <a:buChar char="–"/>
                <a:defRPr>
                  <a:solidFill>
                    <a:srgbClr val="000066"/>
                  </a:solidFill>
                  <a:latin typeface="Arial" pitchFamily="34" charset="0"/>
                </a:defRPr>
              </a:lvl3pPr>
              <a:lvl4pPr marL="1600200" indent="-228600" eaLnBrk="0" hangingPunct="0">
                <a:lnSpc>
                  <a:spcPts val="1800"/>
                </a:lnSpc>
                <a:spcAft>
                  <a:spcPct val="25000"/>
                </a:spcAft>
                <a:buChar char="•"/>
                <a:defRPr sz="1600">
                  <a:solidFill>
                    <a:srgbClr val="000066"/>
                  </a:solidFill>
                  <a:latin typeface="Arial" pitchFamily="34" charset="0"/>
                </a:defRPr>
              </a:lvl4pPr>
              <a:lvl5pPr marL="2057400" indent="-228600" eaLnBrk="0" hangingPunct="0">
                <a:spcAft>
                  <a:spcPct val="25000"/>
                </a:spcAft>
                <a:buChar char="–"/>
                <a:defRPr sz="1200">
                  <a:solidFill>
                    <a:srgbClr val="000066"/>
                  </a:solidFill>
                  <a:latin typeface="Arial" pitchFamily="34" charset="0"/>
                </a:defRPr>
              </a:lvl5pPr>
              <a:lvl6pPr marL="2514600" indent="-228600" eaLnBrk="0" fontAlgn="base" hangingPunct="0">
                <a:spcBef>
                  <a:spcPct val="0"/>
                </a:spcBef>
                <a:spcAft>
                  <a:spcPct val="25000"/>
                </a:spcAft>
                <a:buChar char="–"/>
                <a:defRPr sz="1200">
                  <a:solidFill>
                    <a:srgbClr val="000066"/>
                  </a:solidFill>
                  <a:latin typeface="Arial" pitchFamily="34" charset="0"/>
                </a:defRPr>
              </a:lvl6pPr>
              <a:lvl7pPr marL="2971800" indent="-228600" eaLnBrk="0" fontAlgn="base" hangingPunct="0">
                <a:spcBef>
                  <a:spcPct val="0"/>
                </a:spcBef>
                <a:spcAft>
                  <a:spcPct val="25000"/>
                </a:spcAft>
                <a:buChar char="–"/>
                <a:defRPr sz="1200">
                  <a:solidFill>
                    <a:srgbClr val="000066"/>
                  </a:solidFill>
                  <a:latin typeface="Arial" pitchFamily="34" charset="0"/>
                </a:defRPr>
              </a:lvl7pPr>
              <a:lvl8pPr marL="3429000" indent="-228600" eaLnBrk="0" fontAlgn="base" hangingPunct="0">
                <a:spcBef>
                  <a:spcPct val="0"/>
                </a:spcBef>
                <a:spcAft>
                  <a:spcPct val="25000"/>
                </a:spcAft>
                <a:buChar char="–"/>
                <a:defRPr sz="1200">
                  <a:solidFill>
                    <a:srgbClr val="000066"/>
                  </a:solidFill>
                  <a:latin typeface="Arial" pitchFamily="34" charset="0"/>
                </a:defRPr>
              </a:lvl8pPr>
              <a:lvl9pPr marL="3886200" indent="-228600" eaLnBrk="0" fontAlgn="base" hangingPunct="0">
                <a:spcBef>
                  <a:spcPct val="0"/>
                </a:spcBef>
                <a:spcAft>
                  <a:spcPct val="25000"/>
                </a:spcAft>
                <a:buChar char="–"/>
                <a:defRPr sz="1200">
                  <a:solidFill>
                    <a:srgbClr val="000066"/>
                  </a:solidFill>
                  <a:latin typeface="Arial" pitchFamily="34" charset="0"/>
                </a:defRPr>
              </a:lvl9pPr>
            </a:lstStyle>
            <a:p>
              <a:pPr eaLnBrk="1" hangingPunct="1">
                <a:lnSpc>
                  <a:spcPct val="100000"/>
                </a:lnSpc>
                <a:spcAft>
                  <a:spcPct val="0"/>
                </a:spcAft>
              </a:pPr>
              <a:endParaRPr lang="en-US" altLang="fr-FR" sz="1800">
                <a:solidFill>
                  <a:schemeClr val="tx1"/>
                </a:solidFill>
              </a:endParaRPr>
            </a:p>
          </p:txBody>
        </p:sp>
      </p:grpSp>
      <p:sp>
        <p:nvSpPr>
          <p:cNvPr id="96262" name="AutoShape 120"/>
          <p:cNvSpPr>
            <a:spLocks noChangeArrowheads="1"/>
          </p:cNvSpPr>
          <p:nvPr/>
        </p:nvSpPr>
        <p:spPr bwMode="auto">
          <a:xfrm>
            <a:off x="609600" y="3228975"/>
            <a:ext cx="1873250" cy="1223963"/>
          </a:xfrm>
          <a:prstGeom prst="wedgeRoundRectCallout">
            <a:avLst>
              <a:gd name="adj1" fmla="val 105509"/>
              <a:gd name="adj2" fmla="val -55708"/>
              <a:gd name="adj3" fmla="val 16667"/>
            </a:avLst>
          </a:prstGeom>
          <a:noFill/>
          <a:ln w="12700" algn="ctr">
            <a:solidFill>
              <a:srgbClr val="00A1DE"/>
            </a:solidFill>
            <a:miter lim="800000"/>
            <a:headEnd/>
            <a:tailEnd/>
          </a:ln>
          <a:extLst>
            <a:ext uri="{909E8E84-426E-40DD-AFC4-6F175D3DCCD1}">
              <a14:hiddenFill xmlns:a14="http://schemas.microsoft.com/office/drawing/2010/main">
                <a:solidFill>
                  <a:srgbClr val="FFFFFF"/>
                </a:solidFill>
              </a14:hiddenFill>
            </a:ext>
          </a:extLst>
        </p:spPr>
        <p:txBody>
          <a:bodyPr lIns="36000" tIns="18000" rIns="18000" bIns="0"/>
          <a:lstStyle>
            <a:lvl1pPr eaLnBrk="0" hangingPunct="0">
              <a:lnSpc>
                <a:spcPts val="2200"/>
              </a:lnSpc>
              <a:spcAft>
                <a:spcPct val="25000"/>
              </a:spcAft>
              <a:defRPr sz="2000">
                <a:solidFill>
                  <a:srgbClr val="000066"/>
                </a:solidFill>
                <a:latin typeface="Arial" pitchFamily="34" charset="0"/>
              </a:defRPr>
            </a:lvl1pPr>
            <a:lvl2pPr marL="742950" indent="-285750" eaLnBrk="0" hangingPunct="0">
              <a:lnSpc>
                <a:spcPts val="2200"/>
              </a:lnSpc>
              <a:spcAft>
                <a:spcPct val="25000"/>
              </a:spcAft>
              <a:buChar char="•"/>
              <a:defRPr sz="2000">
                <a:solidFill>
                  <a:srgbClr val="000066"/>
                </a:solidFill>
                <a:latin typeface="Arial" pitchFamily="34" charset="0"/>
              </a:defRPr>
            </a:lvl2pPr>
            <a:lvl3pPr marL="1143000" indent="-228600" eaLnBrk="0" hangingPunct="0">
              <a:lnSpc>
                <a:spcPts val="2000"/>
              </a:lnSpc>
              <a:spcAft>
                <a:spcPct val="25000"/>
              </a:spcAft>
              <a:buChar char="–"/>
              <a:defRPr>
                <a:solidFill>
                  <a:srgbClr val="000066"/>
                </a:solidFill>
                <a:latin typeface="Arial" pitchFamily="34" charset="0"/>
              </a:defRPr>
            </a:lvl3pPr>
            <a:lvl4pPr marL="1600200" indent="-228600" eaLnBrk="0" hangingPunct="0">
              <a:lnSpc>
                <a:spcPts val="1800"/>
              </a:lnSpc>
              <a:spcAft>
                <a:spcPct val="25000"/>
              </a:spcAft>
              <a:buChar char="•"/>
              <a:defRPr sz="1600">
                <a:solidFill>
                  <a:srgbClr val="000066"/>
                </a:solidFill>
                <a:latin typeface="Arial" pitchFamily="34" charset="0"/>
              </a:defRPr>
            </a:lvl4pPr>
            <a:lvl5pPr marL="2057400" indent="-228600" eaLnBrk="0" hangingPunct="0">
              <a:spcAft>
                <a:spcPct val="25000"/>
              </a:spcAft>
              <a:buChar char="–"/>
              <a:defRPr sz="1200">
                <a:solidFill>
                  <a:srgbClr val="000066"/>
                </a:solidFill>
                <a:latin typeface="Arial" pitchFamily="34" charset="0"/>
              </a:defRPr>
            </a:lvl5pPr>
            <a:lvl6pPr marL="2514600" indent="-228600" eaLnBrk="0" fontAlgn="base" hangingPunct="0">
              <a:spcBef>
                <a:spcPct val="0"/>
              </a:spcBef>
              <a:spcAft>
                <a:spcPct val="25000"/>
              </a:spcAft>
              <a:buChar char="–"/>
              <a:defRPr sz="1200">
                <a:solidFill>
                  <a:srgbClr val="000066"/>
                </a:solidFill>
                <a:latin typeface="Arial" pitchFamily="34" charset="0"/>
              </a:defRPr>
            </a:lvl6pPr>
            <a:lvl7pPr marL="2971800" indent="-228600" eaLnBrk="0" fontAlgn="base" hangingPunct="0">
              <a:spcBef>
                <a:spcPct val="0"/>
              </a:spcBef>
              <a:spcAft>
                <a:spcPct val="25000"/>
              </a:spcAft>
              <a:buChar char="–"/>
              <a:defRPr sz="1200">
                <a:solidFill>
                  <a:srgbClr val="000066"/>
                </a:solidFill>
                <a:latin typeface="Arial" pitchFamily="34" charset="0"/>
              </a:defRPr>
            </a:lvl7pPr>
            <a:lvl8pPr marL="3429000" indent="-228600" eaLnBrk="0" fontAlgn="base" hangingPunct="0">
              <a:spcBef>
                <a:spcPct val="0"/>
              </a:spcBef>
              <a:spcAft>
                <a:spcPct val="25000"/>
              </a:spcAft>
              <a:buChar char="–"/>
              <a:defRPr sz="1200">
                <a:solidFill>
                  <a:srgbClr val="000066"/>
                </a:solidFill>
                <a:latin typeface="Arial" pitchFamily="34" charset="0"/>
              </a:defRPr>
            </a:lvl8pPr>
            <a:lvl9pPr marL="3886200" indent="-228600" eaLnBrk="0" fontAlgn="base" hangingPunct="0">
              <a:spcBef>
                <a:spcPct val="0"/>
              </a:spcBef>
              <a:spcAft>
                <a:spcPct val="25000"/>
              </a:spcAft>
              <a:buChar char="–"/>
              <a:defRPr sz="1200">
                <a:solidFill>
                  <a:srgbClr val="000066"/>
                </a:solidFill>
                <a:latin typeface="Arial" pitchFamily="34" charset="0"/>
              </a:defRPr>
            </a:lvl9pPr>
          </a:lstStyle>
          <a:p>
            <a:pPr eaLnBrk="1" hangingPunct="1">
              <a:lnSpc>
                <a:spcPct val="100000"/>
              </a:lnSpc>
              <a:spcAft>
                <a:spcPct val="0"/>
              </a:spcAft>
            </a:pPr>
            <a:r>
              <a:rPr lang="en-GB" altLang="fr-FR" sz="1000" b="1" u="sng"/>
              <a:t>Step 2</a:t>
            </a:r>
            <a:r>
              <a:rPr lang="en-GB" altLang="fr-FR" sz="1000" u="sng"/>
              <a:t>:</a:t>
            </a:r>
            <a:r>
              <a:rPr lang="en-GB" altLang="fr-FR" sz="1000"/>
              <a:t> Brainstorm ways in which category the demand can be classified:</a:t>
            </a:r>
          </a:p>
          <a:p>
            <a:pPr eaLnBrk="1" hangingPunct="1">
              <a:lnSpc>
                <a:spcPct val="100000"/>
              </a:lnSpc>
              <a:spcAft>
                <a:spcPct val="0"/>
              </a:spcAft>
              <a:buFontTx/>
              <a:buChar char="•"/>
            </a:pPr>
            <a:r>
              <a:rPr lang="en-GB" altLang="fr-FR" sz="1000"/>
              <a:t>What kind of „demand“ is hitting the system?</a:t>
            </a:r>
          </a:p>
          <a:p>
            <a:pPr eaLnBrk="1" hangingPunct="1">
              <a:lnSpc>
                <a:spcPct val="100000"/>
              </a:lnSpc>
              <a:spcAft>
                <a:spcPct val="0"/>
              </a:spcAft>
              <a:buFontTx/>
              <a:buChar char="•"/>
            </a:pPr>
            <a:r>
              <a:rPr lang="en-GB" altLang="fr-FR" sz="1000"/>
              <a:t>What triggers the Value Stream?</a:t>
            </a:r>
          </a:p>
        </p:txBody>
      </p:sp>
      <p:sp>
        <p:nvSpPr>
          <p:cNvPr id="96263" name="AutoShape 121"/>
          <p:cNvSpPr>
            <a:spLocks noChangeArrowheads="1"/>
          </p:cNvSpPr>
          <p:nvPr/>
        </p:nvSpPr>
        <p:spPr bwMode="auto">
          <a:xfrm>
            <a:off x="6859588" y="2173288"/>
            <a:ext cx="1585912" cy="2303462"/>
          </a:xfrm>
          <a:prstGeom prst="wedgeRoundRectCallout">
            <a:avLst>
              <a:gd name="adj1" fmla="val -90769"/>
              <a:gd name="adj2" fmla="val 11611"/>
              <a:gd name="adj3" fmla="val 16667"/>
            </a:avLst>
          </a:prstGeom>
          <a:noFill/>
          <a:ln w="12700" algn="ctr">
            <a:solidFill>
              <a:srgbClr val="00A1DE"/>
            </a:solidFill>
            <a:miter lim="800000"/>
            <a:headEnd/>
            <a:tailEnd/>
          </a:ln>
          <a:extLst>
            <a:ext uri="{909E8E84-426E-40DD-AFC4-6F175D3DCCD1}">
              <a14:hiddenFill xmlns:a14="http://schemas.microsoft.com/office/drawing/2010/main">
                <a:solidFill>
                  <a:srgbClr val="FFFFFF"/>
                </a:solidFill>
              </a14:hiddenFill>
            </a:ext>
          </a:extLst>
        </p:spPr>
        <p:txBody>
          <a:bodyPr lIns="36000" tIns="18000" rIns="18000" bIns="0"/>
          <a:lstStyle>
            <a:lvl1pPr eaLnBrk="0" hangingPunct="0">
              <a:lnSpc>
                <a:spcPts val="2200"/>
              </a:lnSpc>
              <a:spcAft>
                <a:spcPct val="25000"/>
              </a:spcAft>
              <a:defRPr sz="2000">
                <a:solidFill>
                  <a:srgbClr val="000066"/>
                </a:solidFill>
                <a:latin typeface="Arial" pitchFamily="34" charset="0"/>
              </a:defRPr>
            </a:lvl1pPr>
            <a:lvl2pPr marL="87313" indent="-87313" eaLnBrk="0" hangingPunct="0">
              <a:lnSpc>
                <a:spcPts val="2200"/>
              </a:lnSpc>
              <a:spcAft>
                <a:spcPct val="25000"/>
              </a:spcAft>
              <a:buChar char="•"/>
              <a:defRPr sz="2000">
                <a:solidFill>
                  <a:srgbClr val="000066"/>
                </a:solidFill>
                <a:latin typeface="Arial" pitchFamily="34" charset="0"/>
              </a:defRPr>
            </a:lvl2pPr>
            <a:lvl3pPr marL="1143000" indent="-228600" eaLnBrk="0" hangingPunct="0">
              <a:lnSpc>
                <a:spcPts val="2000"/>
              </a:lnSpc>
              <a:spcAft>
                <a:spcPct val="25000"/>
              </a:spcAft>
              <a:buChar char="–"/>
              <a:defRPr>
                <a:solidFill>
                  <a:srgbClr val="000066"/>
                </a:solidFill>
                <a:latin typeface="Arial" pitchFamily="34" charset="0"/>
              </a:defRPr>
            </a:lvl3pPr>
            <a:lvl4pPr marL="1600200" indent="-228600" eaLnBrk="0" hangingPunct="0">
              <a:lnSpc>
                <a:spcPts val="1800"/>
              </a:lnSpc>
              <a:spcAft>
                <a:spcPct val="25000"/>
              </a:spcAft>
              <a:buChar char="•"/>
              <a:defRPr sz="1600">
                <a:solidFill>
                  <a:srgbClr val="000066"/>
                </a:solidFill>
                <a:latin typeface="Arial" pitchFamily="34" charset="0"/>
              </a:defRPr>
            </a:lvl4pPr>
            <a:lvl5pPr marL="2057400" indent="-228600" eaLnBrk="0" hangingPunct="0">
              <a:spcAft>
                <a:spcPct val="25000"/>
              </a:spcAft>
              <a:buChar char="–"/>
              <a:defRPr sz="1200">
                <a:solidFill>
                  <a:srgbClr val="000066"/>
                </a:solidFill>
                <a:latin typeface="Arial" pitchFamily="34" charset="0"/>
              </a:defRPr>
            </a:lvl5pPr>
            <a:lvl6pPr marL="2514600" indent="-228600" eaLnBrk="0" fontAlgn="base" hangingPunct="0">
              <a:spcBef>
                <a:spcPct val="0"/>
              </a:spcBef>
              <a:spcAft>
                <a:spcPct val="25000"/>
              </a:spcAft>
              <a:buChar char="–"/>
              <a:defRPr sz="1200">
                <a:solidFill>
                  <a:srgbClr val="000066"/>
                </a:solidFill>
                <a:latin typeface="Arial" pitchFamily="34" charset="0"/>
              </a:defRPr>
            </a:lvl6pPr>
            <a:lvl7pPr marL="2971800" indent="-228600" eaLnBrk="0" fontAlgn="base" hangingPunct="0">
              <a:spcBef>
                <a:spcPct val="0"/>
              </a:spcBef>
              <a:spcAft>
                <a:spcPct val="25000"/>
              </a:spcAft>
              <a:buChar char="–"/>
              <a:defRPr sz="1200">
                <a:solidFill>
                  <a:srgbClr val="000066"/>
                </a:solidFill>
                <a:latin typeface="Arial" pitchFamily="34" charset="0"/>
              </a:defRPr>
            </a:lvl7pPr>
            <a:lvl8pPr marL="3429000" indent="-228600" eaLnBrk="0" fontAlgn="base" hangingPunct="0">
              <a:spcBef>
                <a:spcPct val="0"/>
              </a:spcBef>
              <a:spcAft>
                <a:spcPct val="25000"/>
              </a:spcAft>
              <a:buChar char="–"/>
              <a:defRPr sz="1200">
                <a:solidFill>
                  <a:srgbClr val="000066"/>
                </a:solidFill>
                <a:latin typeface="Arial" pitchFamily="34" charset="0"/>
              </a:defRPr>
            </a:lvl8pPr>
            <a:lvl9pPr marL="3886200" indent="-228600" eaLnBrk="0" fontAlgn="base" hangingPunct="0">
              <a:spcBef>
                <a:spcPct val="0"/>
              </a:spcBef>
              <a:spcAft>
                <a:spcPct val="25000"/>
              </a:spcAft>
              <a:buChar char="–"/>
              <a:defRPr sz="1200">
                <a:solidFill>
                  <a:srgbClr val="000066"/>
                </a:solidFill>
                <a:latin typeface="Arial" pitchFamily="34" charset="0"/>
              </a:defRPr>
            </a:lvl9pPr>
          </a:lstStyle>
          <a:p>
            <a:pPr eaLnBrk="1" hangingPunct="1">
              <a:lnSpc>
                <a:spcPct val="100000"/>
              </a:lnSpc>
              <a:spcAft>
                <a:spcPct val="0"/>
              </a:spcAft>
            </a:pPr>
            <a:r>
              <a:rPr lang="en-GB" altLang="fr-FR" sz="1000" b="1" u="sng"/>
              <a:t>Step 3</a:t>
            </a:r>
            <a:r>
              <a:rPr lang="en-GB" altLang="fr-FR" sz="1000" u="sng"/>
              <a:t>:</a:t>
            </a:r>
            <a:r>
              <a:rPr lang="en-GB" altLang="fr-FR" sz="1000"/>
              <a:t> create the charts using post-its:</a:t>
            </a:r>
          </a:p>
          <a:p>
            <a:pPr lvl="1" eaLnBrk="1" hangingPunct="1">
              <a:lnSpc>
                <a:spcPct val="100000"/>
              </a:lnSpc>
              <a:spcAft>
                <a:spcPct val="0"/>
              </a:spcAft>
              <a:buFontTx/>
              <a:buNone/>
            </a:pPr>
            <a:r>
              <a:rPr lang="en-GB" altLang="fr-FR" sz="1000"/>
              <a:t>- Place the categories on the left hand side of the chart &amp; organise them in the order of the flow when possible</a:t>
            </a:r>
          </a:p>
          <a:p>
            <a:pPr lvl="1" eaLnBrk="1" hangingPunct="1">
              <a:lnSpc>
                <a:spcPct val="100000"/>
              </a:lnSpc>
              <a:spcAft>
                <a:spcPct val="0"/>
              </a:spcAft>
              <a:buFontTx/>
              <a:buNone/>
            </a:pPr>
            <a:r>
              <a:rPr lang="en-GB" altLang="fr-FR" sz="1000"/>
              <a:t>- Identify the compo-nents within each category and place them of the chart</a:t>
            </a:r>
          </a:p>
          <a:p>
            <a:pPr lvl="1" eaLnBrk="1" hangingPunct="1">
              <a:lnSpc>
                <a:spcPct val="100000"/>
              </a:lnSpc>
              <a:spcAft>
                <a:spcPct val="0"/>
              </a:spcAft>
              <a:buFontTx/>
              <a:buNone/>
            </a:pPr>
            <a:r>
              <a:rPr lang="en-GB" altLang="fr-FR" sz="1000"/>
              <a:t>- Draw the links between the components</a:t>
            </a:r>
          </a:p>
        </p:txBody>
      </p:sp>
      <p:sp>
        <p:nvSpPr>
          <p:cNvPr id="96264" name="AutoShape 122"/>
          <p:cNvSpPr>
            <a:spLocks noChangeArrowheads="1"/>
          </p:cNvSpPr>
          <p:nvPr/>
        </p:nvSpPr>
        <p:spPr bwMode="auto">
          <a:xfrm>
            <a:off x="609600" y="4646613"/>
            <a:ext cx="1873250" cy="720725"/>
          </a:xfrm>
          <a:prstGeom prst="wedgeRoundRectCallout">
            <a:avLst>
              <a:gd name="adj1" fmla="val 137375"/>
              <a:gd name="adj2" fmla="val -3963"/>
              <a:gd name="adj3" fmla="val 16667"/>
            </a:avLst>
          </a:prstGeom>
          <a:noFill/>
          <a:ln w="12700" algn="ctr">
            <a:solidFill>
              <a:srgbClr val="92D400"/>
            </a:solidFill>
            <a:miter lim="800000"/>
            <a:headEnd/>
            <a:tailEnd/>
          </a:ln>
          <a:extLst>
            <a:ext uri="{909E8E84-426E-40DD-AFC4-6F175D3DCCD1}">
              <a14:hiddenFill xmlns:a14="http://schemas.microsoft.com/office/drawing/2010/main">
                <a:solidFill>
                  <a:srgbClr val="FFFFFF"/>
                </a:solidFill>
              </a14:hiddenFill>
            </a:ext>
          </a:extLst>
        </p:spPr>
        <p:txBody>
          <a:bodyPr lIns="36000" tIns="18000" rIns="18000" bIns="0" anchor="ctr"/>
          <a:lstStyle>
            <a:lvl1pPr eaLnBrk="0" hangingPunct="0">
              <a:lnSpc>
                <a:spcPts val="2200"/>
              </a:lnSpc>
              <a:spcAft>
                <a:spcPct val="25000"/>
              </a:spcAft>
              <a:defRPr sz="2000">
                <a:solidFill>
                  <a:srgbClr val="000066"/>
                </a:solidFill>
                <a:latin typeface="Arial" pitchFamily="34" charset="0"/>
              </a:defRPr>
            </a:lvl1pPr>
            <a:lvl2pPr marL="742950" indent="-285750" eaLnBrk="0" hangingPunct="0">
              <a:lnSpc>
                <a:spcPts val="2200"/>
              </a:lnSpc>
              <a:spcAft>
                <a:spcPct val="25000"/>
              </a:spcAft>
              <a:buChar char="•"/>
              <a:defRPr sz="2000">
                <a:solidFill>
                  <a:srgbClr val="000066"/>
                </a:solidFill>
                <a:latin typeface="Arial" pitchFamily="34" charset="0"/>
              </a:defRPr>
            </a:lvl2pPr>
            <a:lvl3pPr marL="1143000" indent="-228600" eaLnBrk="0" hangingPunct="0">
              <a:lnSpc>
                <a:spcPts val="2000"/>
              </a:lnSpc>
              <a:spcAft>
                <a:spcPct val="25000"/>
              </a:spcAft>
              <a:buChar char="–"/>
              <a:defRPr>
                <a:solidFill>
                  <a:srgbClr val="000066"/>
                </a:solidFill>
                <a:latin typeface="Arial" pitchFamily="34" charset="0"/>
              </a:defRPr>
            </a:lvl3pPr>
            <a:lvl4pPr marL="1600200" indent="-228600" eaLnBrk="0" hangingPunct="0">
              <a:lnSpc>
                <a:spcPts val="1800"/>
              </a:lnSpc>
              <a:spcAft>
                <a:spcPct val="25000"/>
              </a:spcAft>
              <a:buChar char="•"/>
              <a:defRPr sz="1600">
                <a:solidFill>
                  <a:srgbClr val="000066"/>
                </a:solidFill>
                <a:latin typeface="Arial" pitchFamily="34" charset="0"/>
              </a:defRPr>
            </a:lvl4pPr>
            <a:lvl5pPr marL="2057400" indent="-228600" eaLnBrk="0" hangingPunct="0">
              <a:spcAft>
                <a:spcPct val="25000"/>
              </a:spcAft>
              <a:buChar char="–"/>
              <a:defRPr sz="1200">
                <a:solidFill>
                  <a:srgbClr val="000066"/>
                </a:solidFill>
                <a:latin typeface="Arial" pitchFamily="34" charset="0"/>
              </a:defRPr>
            </a:lvl5pPr>
            <a:lvl6pPr marL="2514600" indent="-228600" eaLnBrk="0" fontAlgn="base" hangingPunct="0">
              <a:spcBef>
                <a:spcPct val="0"/>
              </a:spcBef>
              <a:spcAft>
                <a:spcPct val="25000"/>
              </a:spcAft>
              <a:buChar char="–"/>
              <a:defRPr sz="1200">
                <a:solidFill>
                  <a:srgbClr val="000066"/>
                </a:solidFill>
                <a:latin typeface="Arial" pitchFamily="34" charset="0"/>
              </a:defRPr>
            </a:lvl6pPr>
            <a:lvl7pPr marL="2971800" indent="-228600" eaLnBrk="0" fontAlgn="base" hangingPunct="0">
              <a:spcBef>
                <a:spcPct val="0"/>
              </a:spcBef>
              <a:spcAft>
                <a:spcPct val="25000"/>
              </a:spcAft>
              <a:buChar char="–"/>
              <a:defRPr sz="1200">
                <a:solidFill>
                  <a:srgbClr val="000066"/>
                </a:solidFill>
                <a:latin typeface="Arial" pitchFamily="34" charset="0"/>
              </a:defRPr>
            </a:lvl7pPr>
            <a:lvl8pPr marL="3429000" indent="-228600" eaLnBrk="0" fontAlgn="base" hangingPunct="0">
              <a:spcBef>
                <a:spcPct val="0"/>
              </a:spcBef>
              <a:spcAft>
                <a:spcPct val="25000"/>
              </a:spcAft>
              <a:buChar char="–"/>
              <a:defRPr sz="1200">
                <a:solidFill>
                  <a:srgbClr val="000066"/>
                </a:solidFill>
                <a:latin typeface="Arial" pitchFamily="34" charset="0"/>
              </a:defRPr>
            </a:lvl8pPr>
            <a:lvl9pPr marL="3886200" indent="-228600" eaLnBrk="0" fontAlgn="base" hangingPunct="0">
              <a:spcBef>
                <a:spcPct val="0"/>
              </a:spcBef>
              <a:spcAft>
                <a:spcPct val="25000"/>
              </a:spcAft>
              <a:buChar char="–"/>
              <a:defRPr sz="1200">
                <a:solidFill>
                  <a:srgbClr val="000066"/>
                </a:solidFill>
                <a:latin typeface="Arial" pitchFamily="34" charset="0"/>
              </a:defRPr>
            </a:lvl9pPr>
          </a:lstStyle>
          <a:p>
            <a:pPr eaLnBrk="1" hangingPunct="1">
              <a:lnSpc>
                <a:spcPct val="100000"/>
              </a:lnSpc>
              <a:spcAft>
                <a:spcPct val="0"/>
              </a:spcAft>
            </a:pPr>
            <a:r>
              <a:rPr lang="en-GB" altLang="fr-FR" sz="1000" b="1" u="sng"/>
              <a:t>Note: </a:t>
            </a:r>
            <a:r>
              <a:rPr lang="en-US" altLang="fr-FR" sz="1000"/>
              <a:t>The flow can diverge and converge as it goes through the different categories</a:t>
            </a:r>
            <a:endParaRPr lang="en-GB" altLang="fr-FR" sz="1000"/>
          </a:p>
        </p:txBody>
      </p:sp>
      <p:sp>
        <p:nvSpPr>
          <p:cNvPr id="96265" name="AutoShape 123"/>
          <p:cNvSpPr>
            <a:spLocks noChangeArrowheads="1"/>
          </p:cNvSpPr>
          <p:nvPr/>
        </p:nvSpPr>
        <p:spPr bwMode="auto">
          <a:xfrm>
            <a:off x="609600" y="5561013"/>
            <a:ext cx="1873250" cy="720725"/>
          </a:xfrm>
          <a:prstGeom prst="wedgeRoundRectCallout">
            <a:avLst>
              <a:gd name="adj1" fmla="val 137375"/>
              <a:gd name="adj2" fmla="val -3963"/>
              <a:gd name="adj3" fmla="val 16667"/>
            </a:avLst>
          </a:prstGeom>
          <a:noFill/>
          <a:ln w="12700" algn="ctr">
            <a:solidFill>
              <a:srgbClr val="92D400"/>
            </a:solidFill>
            <a:miter lim="800000"/>
            <a:headEnd/>
            <a:tailEnd/>
          </a:ln>
          <a:extLst>
            <a:ext uri="{909E8E84-426E-40DD-AFC4-6F175D3DCCD1}">
              <a14:hiddenFill xmlns:a14="http://schemas.microsoft.com/office/drawing/2010/main">
                <a:solidFill>
                  <a:srgbClr val="FFFFFF"/>
                </a:solidFill>
              </a14:hiddenFill>
            </a:ext>
          </a:extLst>
        </p:spPr>
        <p:txBody>
          <a:bodyPr lIns="36000" tIns="18000" rIns="18000" bIns="0" anchor="ctr"/>
          <a:lstStyle>
            <a:lvl1pPr eaLnBrk="0" hangingPunct="0">
              <a:lnSpc>
                <a:spcPts val="2200"/>
              </a:lnSpc>
              <a:spcAft>
                <a:spcPct val="25000"/>
              </a:spcAft>
              <a:defRPr sz="2000">
                <a:solidFill>
                  <a:srgbClr val="000066"/>
                </a:solidFill>
                <a:latin typeface="Arial" pitchFamily="34" charset="0"/>
              </a:defRPr>
            </a:lvl1pPr>
            <a:lvl2pPr marL="742950" indent="-285750" eaLnBrk="0" hangingPunct="0">
              <a:lnSpc>
                <a:spcPts val="2200"/>
              </a:lnSpc>
              <a:spcAft>
                <a:spcPct val="25000"/>
              </a:spcAft>
              <a:buChar char="•"/>
              <a:defRPr sz="2000">
                <a:solidFill>
                  <a:srgbClr val="000066"/>
                </a:solidFill>
                <a:latin typeface="Arial" pitchFamily="34" charset="0"/>
              </a:defRPr>
            </a:lvl2pPr>
            <a:lvl3pPr marL="1143000" indent="-228600" eaLnBrk="0" hangingPunct="0">
              <a:lnSpc>
                <a:spcPts val="2000"/>
              </a:lnSpc>
              <a:spcAft>
                <a:spcPct val="25000"/>
              </a:spcAft>
              <a:buChar char="–"/>
              <a:defRPr>
                <a:solidFill>
                  <a:srgbClr val="000066"/>
                </a:solidFill>
                <a:latin typeface="Arial" pitchFamily="34" charset="0"/>
              </a:defRPr>
            </a:lvl3pPr>
            <a:lvl4pPr marL="1600200" indent="-228600" eaLnBrk="0" hangingPunct="0">
              <a:lnSpc>
                <a:spcPts val="1800"/>
              </a:lnSpc>
              <a:spcAft>
                <a:spcPct val="25000"/>
              </a:spcAft>
              <a:buChar char="•"/>
              <a:defRPr sz="1600">
                <a:solidFill>
                  <a:srgbClr val="000066"/>
                </a:solidFill>
                <a:latin typeface="Arial" pitchFamily="34" charset="0"/>
              </a:defRPr>
            </a:lvl4pPr>
            <a:lvl5pPr marL="2057400" indent="-228600" eaLnBrk="0" hangingPunct="0">
              <a:spcAft>
                <a:spcPct val="25000"/>
              </a:spcAft>
              <a:buChar char="–"/>
              <a:defRPr sz="1200">
                <a:solidFill>
                  <a:srgbClr val="000066"/>
                </a:solidFill>
                <a:latin typeface="Arial" pitchFamily="34" charset="0"/>
              </a:defRPr>
            </a:lvl5pPr>
            <a:lvl6pPr marL="2514600" indent="-228600" eaLnBrk="0" fontAlgn="base" hangingPunct="0">
              <a:spcBef>
                <a:spcPct val="0"/>
              </a:spcBef>
              <a:spcAft>
                <a:spcPct val="25000"/>
              </a:spcAft>
              <a:buChar char="–"/>
              <a:defRPr sz="1200">
                <a:solidFill>
                  <a:srgbClr val="000066"/>
                </a:solidFill>
                <a:latin typeface="Arial" pitchFamily="34" charset="0"/>
              </a:defRPr>
            </a:lvl6pPr>
            <a:lvl7pPr marL="2971800" indent="-228600" eaLnBrk="0" fontAlgn="base" hangingPunct="0">
              <a:spcBef>
                <a:spcPct val="0"/>
              </a:spcBef>
              <a:spcAft>
                <a:spcPct val="25000"/>
              </a:spcAft>
              <a:buChar char="–"/>
              <a:defRPr sz="1200">
                <a:solidFill>
                  <a:srgbClr val="000066"/>
                </a:solidFill>
                <a:latin typeface="Arial" pitchFamily="34" charset="0"/>
              </a:defRPr>
            </a:lvl7pPr>
            <a:lvl8pPr marL="3429000" indent="-228600" eaLnBrk="0" fontAlgn="base" hangingPunct="0">
              <a:spcBef>
                <a:spcPct val="0"/>
              </a:spcBef>
              <a:spcAft>
                <a:spcPct val="25000"/>
              </a:spcAft>
              <a:buChar char="–"/>
              <a:defRPr sz="1200">
                <a:solidFill>
                  <a:srgbClr val="000066"/>
                </a:solidFill>
                <a:latin typeface="Arial" pitchFamily="34" charset="0"/>
              </a:defRPr>
            </a:lvl8pPr>
            <a:lvl9pPr marL="3886200" indent="-228600" eaLnBrk="0" fontAlgn="base" hangingPunct="0">
              <a:spcBef>
                <a:spcPct val="0"/>
              </a:spcBef>
              <a:spcAft>
                <a:spcPct val="25000"/>
              </a:spcAft>
              <a:buChar char="–"/>
              <a:defRPr sz="1200">
                <a:solidFill>
                  <a:srgbClr val="000066"/>
                </a:solidFill>
                <a:latin typeface="Arial" pitchFamily="34" charset="0"/>
              </a:defRPr>
            </a:lvl9pPr>
          </a:lstStyle>
          <a:p>
            <a:pPr eaLnBrk="1" hangingPunct="1">
              <a:lnSpc>
                <a:spcPct val="100000"/>
              </a:lnSpc>
              <a:spcAft>
                <a:spcPct val="0"/>
              </a:spcAft>
            </a:pPr>
            <a:r>
              <a:rPr lang="en-GB" altLang="fr-FR" sz="1000" b="1" u="sng"/>
              <a:t>Note: </a:t>
            </a:r>
            <a:r>
              <a:rPr lang="en-US" altLang="fr-FR" sz="1000"/>
              <a:t>Colored post-it can be used for different measures or different products</a:t>
            </a:r>
            <a:endParaRPr lang="en-GB" altLang="fr-FR" sz="1000"/>
          </a:p>
        </p:txBody>
      </p:sp>
      <p:sp>
        <p:nvSpPr>
          <p:cNvPr id="96266" name="AutoShape 125"/>
          <p:cNvSpPr>
            <a:spLocks noChangeArrowheads="1"/>
          </p:cNvSpPr>
          <p:nvPr/>
        </p:nvSpPr>
        <p:spPr bwMode="auto">
          <a:xfrm>
            <a:off x="6859588" y="4565650"/>
            <a:ext cx="1585912" cy="1079500"/>
          </a:xfrm>
          <a:prstGeom prst="wedgeRoundRectCallout">
            <a:avLst>
              <a:gd name="adj1" fmla="val -169718"/>
              <a:gd name="adj2" fmla="val 13236"/>
              <a:gd name="adj3" fmla="val 16667"/>
            </a:avLst>
          </a:prstGeom>
          <a:noFill/>
          <a:ln w="12700" algn="ctr">
            <a:solidFill>
              <a:srgbClr val="00A1DE"/>
            </a:solidFill>
            <a:miter lim="800000"/>
            <a:headEnd/>
            <a:tailEnd/>
          </a:ln>
          <a:extLst>
            <a:ext uri="{909E8E84-426E-40DD-AFC4-6F175D3DCCD1}">
              <a14:hiddenFill xmlns:a14="http://schemas.microsoft.com/office/drawing/2010/main">
                <a:solidFill>
                  <a:srgbClr val="FFFFFF"/>
                </a:solidFill>
              </a14:hiddenFill>
            </a:ext>
          </a:extLst>
        </p:spPr>
        <p:txBody>
          <a:bodyPr lIns="36000" tIns="18000" rIns="18000" bIns="0"/>
          <a:lstStyle>
            <a:lvl1pPr eaLnBrk="0" hangingPunct="0">
              <a:lnSpc>
                <a:spcPts val="2200"/>
              </a:lnSpc>
              <a:spcAft>
                <a:spcPct val="25000"/>
              </a:spcAft>
              <a:defRPr sz="2000">
                <a:solidFill>
                  <a:srgbClr val="000066"/>
                </a:solidFill>
                <a:latin typeface="Arial" pitchFamily="34" charset="0"/>
              </a:defRPr>
            </a:lvl1pPr>
            <a:lvl2pPr marL="742950" indent="-285750" eaLnBrk="0" hangingPunct="0">
              <a:lnSpc>
                <a:spcPts val="2200"/>
              </a:lnSpc>
              <a:spcAft>
                <a:spcPct val="25000"/>
              </a:spcAft>
              <a:buChar char="•"/>
              <a:defRPr sz="2000">
                <a:solidFill>
                  <a:srgbClr val="000066"/>
                </a:solidFill>
                <a:latin typeface="Arial" pitchFamily="34" charset="0"/>
              </a:defRPr>
            </a:lvl2pPr>
            <a:lvl3pPr marL="1143000" indent="-228600" eaLnBrk="0" hangingPunct="0">
              <a:lnSpc>
                <a:spcPts val="2000"/>
              </a:lnSpc>
              <a:spcAft>
                <a:spcPct val="25000"/>
              </a:spcAft>
              <a:buChar char="–"/>
              <a:defRPr>
                <a:solidFill>
                  <a:srgbClr val="000066"/>
                </a:solidFill>
                <a:latin typeface="Arial" pitchFamily="34" charset="0"/>
              </a:defRPr>
            </a:lvl3pPr>
            <a:lvl4pPr marL="1600200" indent="-228600" eaLnBrk="0" hangingPunct="0">
              <a:lnSpc>
                <a:spcPts val="1800"/>
              </a:lnSpc>
              <a:spcAft>
                <a:spcPct val="25000"/>
              </a:spcAft>
              <a:buChar char="•"/>
              <a:defRPr sz="1600">
                <a:solidFill>
                  <a:srgbClr val="000066"/>
                </a:solidFill>
                <a:latin typeface="Arial" pitchFamily="34" charset="0"/>
              </a:defRPr>
            </a:lvl4pPr>
            <a:lvl5pPr marL="2057400" indent="-228600" eaLnBrk="0" hangingPunct="0">
              <a:spcAft>
                <a:spcPct val="25000"/>
              </a:spcAft>
              <a:buChar char="–"/>
              <a:defRPr sz="1200">
                <a:solidFill>
                  <a:srgbClr val="000066"/>
                </a:solidFill>
                <a:latin typeface="Arial" pitchFamily="34" charset="0"/>
              </a:defRPr>
            </a:lvl5pPr>
            <a:lvl6pPr marL="2514600" indent="-228600" eaLnBrk="0" fontAlgn="base" hangingPunct="0">
              <a:spcBef>
                <a:spcPct val="0"/>
              </a:spcBef>
              <a:spcAft>
                <a:spcPct val="25000"/>
              </a:spcAft>
              <a:buChar char="–"/>
              <a:defRPr sz="1200">
                <a:solidFill>
                  <a:srgbClr val="000066"/>
                </a:solidFill>
                <a:latin typeface="Arial" pitchFamily="34" charset="0"/>
              </a:defRPr>
            </a:lvl6pPr>
            <a:lvl7pPr marL="2971800" indent="-228600" eaLnBrk="0" fontAlgn="base" hangingPunct="0">
              <a:spcBef>
                <a:spcPct val="0"/>
              </a:spcBef>
              <a:spcAft>
                <a:spcPct val="25000"/>
              </a:spcAft>
              <a:buChar char="–"/>
              <a:defRPr sz="1200">
                <a:solidFill>
                  <a:srgbClr val="000066"/>
                </a:solidFill>
                <a:latin typeface="Arial" pitchFamily="34" charset="0"/>
              </a:defRPr>
            </a:lvl7pPr>
            <a:lvl8pPr marL="3429000" indent="-228600" eaLnBrk="0" fontAlgn="base" hangingPunct="0">
              <a:spcBef>
                <a:spcPct val="0"/>
              </a:spcBef>
              <a:spcAft>
                <a:spcPct val="25000"/>
              </a:spcAft>
              <a:buChar char="–"/>
              <a:defRPr sz="1200">
                <a:solidFill>
                  <a:srgbClr val="000066"/>
                </a:solidFill>
                <a:latin typeface="Arial" pitchFamily="34" charset="0"/>
              </a:defRPr>
            </a:lvl8pPr>
            <a:lvl9pPr marL="3886200" indent="-228600" eaLnBrk="0" fontAlgn="base" hangingPunct="0">
              <a:spcBef>
                <a:spcPct val="0"/>
              </a:spcBef>
              <a:spcAft>
                <a:spcPct val="25000"/>
              </a:spcAft>
              <a:buChar char="–"/>
              <a:defRPr sz="1200">
                <a:solidFill>
                  <a:srgbClr val="000066"/>
                </a:solidFill>
                <a:latin typeface="Arial" pitchFamily="34" charset="0"/>
              </a:defRPr>
            </a:lvl9pPr>
          </a:lstStyle>
          <a:p>
            <a:pPr eaLnBrk="1" hangingPunct="1">
              <a:lnSpc>
                <a:spcPct val="100000"/>
              </a:lnSpc>
              <a:spcAft>
                <a:spcPct val="0"/>
              </a:spcAft>
            </a:pPr>
            <a:r>
              <a:rPr lang="en-GB" altLang="fr-FR" sz="1000" b="1" u="sng"/>
              <a:t>Step 4 &amp; 5:</a:t>
            </a:r>
            <a:r>
              <a:rPr lang="en-GB" altLang="fr-FR" sz="1000" b="1"/>
              <a:t> </a:t>
            </a:r>
            <a:r>
              <a:rPr lang="en-GB" altLang="fr-FR" sz="1000"/>
              <a:t>Populate the chart with the actual demand hitting the system for the selected measurements &amp; categorisation</a:t>
            </a:r>
          </a:p>
        </p:txBody>
      </p:sp>
      <p:sp>
        <p:nvSpPr>
          <p:cNvPr id="96267" name="AutoShape 126"/>
          <p:cNvSpPr>
            <a:spLocks noChangeArrowheads="1"/>
          </p:cNvSpPr>
          <p:nvPr/>
        </p:nvSpPr>
        <p:spPr bwMode="auto">
          <a:xfrm>
            <a:off x="6859588" y="5789613"/>
            <a:ext cx="1585912" cy="431800"/>
          </a:xfrm>
          <a:prstGeom prst="wedgeRoundRectCallout">
            <a:avLst>
              <a:gd name="adj1" fmla="val -86551"/>
              <a:gd name="adj2" fmla="val 3889"/>
              <a:gd name="adj3" fmla="val 16667"/>
            </a:avLst>
          </a:prstGeom>
          <a:noFill/>
          <a:ln w="12700" algn="ctr">
            <a:solidFill>
              <a:srgbClr val="00A1DE"/>
            </a:solidFill>
            <a:miter lim="800000"/>
            <a:headEnd/>
            <a:tailEnd/>
          </a:ln>
          <a:extLst>
            <a:ext uri="{909E8E84-426E-40DD-AFC4-6F175D3DCCD1}">
              <a14:hiddenFill xmlns:a14="http://schemas.microsoft.com/office/drawing/2010/main">
                <a:solidFill>
                  <a:srgbClr val="FFFFFF"/>
                </a:solidFill>
              </a14:hiddenFill>
            </a:ext>
          </a:extLst>
        </p:spPr>
        <p:txBody>
          <a:bodyPr lIns="36000" tIns="18000" rIns="18000" bIns="0"/>
          <a:lstStyle>
            <a:lvl1pPr eaLnBrk="0" hangingPunct="0">
              <a:lnSpc>
                <a:spcPts val="2200"/>
              </a:lnSpc>
              <a:spcAft>
                <a:spcPct val="25000"/>
              </a:spcAft>
              <a:defRPr sz="2000">
                <a:solidFill>
                  <a:srgbClr val="000066"/>
                </a:solidFill>
                <a:latin typeface="Arial" pitchFamily="34" charset="0"/>
              </a:defRPr>
            </a:lvl1pPr>
            <a:lvl2pPr marL="742950" indent="-285750" eaLnBrk="0" hangingPunct="0">
              <a:lnSpc>
                <a:spcPts val="2200"/>
              </a:lnSpc>
              <a:spcAft>
                <a:spcPct val="25000"/>
              </a:spcAft>
              <a:buChar char="•"/>
              <a:defRPr sz="2000">
                <a:solidFill>
                  <a:srgbClr val="000066"/>
                </a:solidFill>
                <a:latin typeface="Arial" pitchFamily="34" charset="0"/>
              </a:defRPr>
            </a:lvl2pPr>
            <a:lvl3pPr marL="1143000" indent="-228600" eaLnBrk="0" hangingPunct="0">
              <a:lnSpc>
                <a:spcPts val="2000"/>
              </a:lnSpc>
              <a:spcAft>
                <a:spcPct val="25000"/>
              </a:spcAft>
              <a:buChar char="–"/>
              <a:defRPr>
                <a:solidFill>
                  <a:srgbClr val="000066"/>
                </a:solidFill>
                <a:latin typeface="Arial" pitchFamily="34" charset="0"/>
              </a:defRPr>
            </a:lvl3pPr>
            <a:lvl4pPr marL="1600200" indent="-228600" eaLnBrk="0" hangingPunct="0">
              <a:lnSpc>
                <a:spcPts val="1800"/>
              </a:lnSpc>
              <a:spcAft>
                <a:spcPct val="25000"/>
              </a:spcAft>
              <a:buChar char="•"/>
              <a:defRPr sz="1600">
                <a:solidFill>
                  <a:srgbClr val="000066"/>
                </a:solidFill>
                <a:latin typeface="Arial" pitchFamily="34" charset="0"/>
              </a:defRPr>
            </a:lvl4pPr>
            <a:lvl5pPr marL="2057400" indent="-228600" eaLnBrk="0" hangingPunct="0">
              <a:spcAft>
                <a:spcPct val="25000"/>
              </a:spcAft>
              <a:buChar char="–"/>
              <a:defRPr sz="1200">
                <a:solidFill>
                  <a:srgbClr val="000066"/>
                </a:solidFill>
                <a:latin typeface="Arial" pitchFamily="34" charset="0"/>
              </a:defRPr>
            </a:lvl5pPr>
            <a:lvl6pPr marL="2514600" indent="-228600" eaLnBrk="0" fontAlgn="base" hangingPunct="0">
              <a:spcBef>
                <a:spcPct val="0"/>
              </a:spcBef>
              <a:spcAft>
                <a:spcPct val="25000"/>
              </a:spcAft>
              <a:buChar char="–"/>
              <a:defRPr sz="1200">
                <a:solidFill>
                  <a:srgbClr val="000066"/>
                </a:solidFill>
                <a:latin typeface="Arial" pitchFamily="34" charset="0"/>
              </a:defRPr>
            </a:lvl6pPr>
            <a:lvl7pPr marL="2971800" indent="-228600" eaLnBrk="0" fontAlgn="base" hangingPunct="0">
              <a:spcBef>
                <a:spcPct val="0"/>
              </a:spcBef>
              <a:spcAft>
                <a:spcPct val="25000"/>
              </a:spcAft>
              <a:buChar char="–"/>
              <a:defRPr sz="1200">
                <a:solidFill>
                  <a:srgbClr val="000066"/>
                </a:solidFill>
                <a:latin typeface="Arial" pitchFamily="34" charset="0"/>
              </a:defRPr>
            </a:lvl7pPr>
            <a:lvl8pPr marL="3429000" indent="-228600" eaLnBrk="0" fontAlgn="base" hangingPunct="0">
              <a:spcBef>
                <a:spcPct val="0"/>
              </a:spcBef>
              <a:spcAft>
                <a:spcPct val="25000"/>
              </a:spcAft>
              <a:buChar char="–"/>
              <a:defRPr sz="1200">
                <a:solidFill>
                  <a:srgbClr val="000066"/>
                </a:solidFill>
                <a:latin typeface="Arial" pitchFamily="34" charset="0"/>
              </a:defRPr>
            </a:lvl8pPr>
            <a:lvl9pPr marL="3886200" indent="-228600" eaLnBrk="0" fontAlgn="base" hangingPunct="0">
              <a:spcBef>
                <a:spcPct val="0"/>
              </a:spcBef>
              <a:spcAft>
                <a:spcPct val="25000"/>
              </a:spcAft>
              <a:buChar char="–"/>
              <a:defRPr sz="1200">
                <a:solidFill>
                  <a:srgbClr val="000066"/>
                </a:solidFill>
                <a:latin typeface="Arial" pitchFamily="34" charset="0"/>
              </a:defRPr>
            </a:lvl9pPr>
          </a:lstStyle>
          <a:p>
            <a:pPr eaLnBrk="1" hangingPunct="1">
              <a:lnSpc>
                <a:spcPct val="100000"/>
              </a:lnSpc>
              <a:spcAft>
                <a:spcPct val="0"/>
              </a:spcAft>
            </a:pPr>
            <a:r>
              <a:rPr lang="en-GB" altLang="fr-FR" sz="1000" b="1" u="sng"/>
              <a:t>Step 6:</a:t>
            </a:r>
            <a:r>
              <a:rPr lang="en-GB" altLang="fr-FR" sz="1000" b="1"/>
              <a:t> </a:t>
            </a:r>
            <a:r>
              <a:rPr lang="en-GB" altLang="fr-FR" sz="1000"/>
              <a:t>Identify key insights form the chart</a:t>
            </a:r>
          </a:p>
        </p:txBody>
      </p:sp>
      <p:pic>
        <p:nvPicPr>
          <p:cNvPr id="96268" name="Picture 119" descr="P101006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4525" y="1196975"/>
            <a:ext cx="1547813" cy="1643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6269" name="AutoShape 127"/>
          <p:cNvSpPr>
            <a:spLocks noChangeArrowheads="1"/>
          </p:cNvSpPr>
          <p:nvPr/>
        </p:nvSpPr>
        <p:spPr bwMode="auto">
          <a:xfrm rot="5400000">
            <a:off x="2631282" y="2324894"/>
            <a:ext cx="407987" cy="479425"/>
          </a:xfrm>
          <a:prstGeom prst="triangle">
            <a:avLst>
              <a:gd name="adj" fmla="val 50000"/>
            </a:avLst>
          </a:prstGeom>
          <a:solidFill>
            <a:schemeClr val="tx2"/>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lIns="101901" tIns="50950" rIns="101901" bIns="50950" anchor="ctr">
            <a:spAutoFit/>
          </a:bodyPr>
          <a:lstStyle>
            <a:lvl1pPr eaLnBrk="0" hangingPunct="0">
              <a:lnSpc>
                <a:spcPts val="2200"/>
              </a:lnSpc>
              <a:spcAft>
                <a:spcPct val="25000"/>
              </a:spcAft>
              <a:defRPr sz="2000">
                <a:solidFill>
                  <a:srgbClr val="000066"/>
                </a:solidFill>
                <a:latin typeface="Arial" pitchFamily="34" charset="0"/>
              </a:defRPr>
            </a:lvl1pPr>
            <a:lvl2pPr marL="742950" indent="-285750" eaLnBrk="0" hangingPunct="0">
              <a:lnSpc>
                <a:spcPts val="2200"/>
              </a:lnSpc>
              <a:spcAft>
                <a:spcPct val="25000"/>
              </a:spcAft>
              <a:buChar char="•"/>
              <a:defRPr sz="2000">
                <a:solidFill>
                  <a:srgbClr val="000066"/>
                </a:solidFill>
                <a:latin typeface="Arial" pitchFamily="34" charset="0"/>
              </a:defRPr>
            </a:lvl2pPr>
            <a:lvl3pPr marL="1143000" indent="-228600" eaLnBrk="0" hangingPunct="0">
              <a:lnSpc>
                <a:spcPts val="2000"/>
              </a:lnSpc>
              <a:spcAft>
                <a:spcPct val="25000"/>
              </a:spcAft>
              <a:buChar char="–"/>
              <a:defRPr>
                <a:solidFill>
                  <a:srgbClr val="000066"/>
                </a:solidFill>
                <a:latin typeface="Arial" pitchFamily="34" charset="0"/>
              </a:defRPr>
            </a:lvl3pPr>
            <a:lvl4pPr marL="1600200" indent="-228600" eaLnBrk="0" hangingPunct="0">
              <a:lnSpc>
                <a:spcPts val="1800"/>
              </a:lnSpc>
              <a:spcAft>
                <a:spcPct val="25000"/>
              </a:spcAft>
              <a:buChar char="•"/>
              <a:defRPr sz="1600">
                <a:solidFill>
                  <a:srgbClr val="000066"/>
                </a:solidFill>
                <a:latin typeface="Arial" pitchFamily="34" charset="0"/>
              </a:defRPr>
            </a:lvl4pPr>
            <a:lvl5pPr marL="2057400" indent="-228600" eaLnBrk="0" hangingPunct="0">
              <a:spcAft>
                <a:spcPct val="25000"/>
              </a:spcAft>
              <a:buChar char="–"/>
              <a:defRPr sz="1200">
                <a:solidFill>
                  <a:srgbClr val="000066"/>
                </a:solidFill>
                <a:latin typeface="Arial" pitchFamily="34" charset="0"/>
              </a:defRPr>
            </a:lvl5pPr>
            <a:lvl6pPr marL="2514600" indent="-228600" eaLnBrk="0" fontAlgn="base" hangingPunct="0">
              <a:spcBef>
                <a:spcPct val="0"/>
              </a:spcBef>
              <a:spcAft>
                <a:spcPct val="25000"/>
              </a:spcAft>
              <a:buChar char="–"/>
              <a:defRPr sz="1200">
                <a:solidFill>
                  <a:srgbClr val="000066"/>
                </a:solidFill>
                <a:latin typeface="Arial" pitchFamily="34" charset="0"/>
              </a:defRPr>
            </a:lvl6pPr>
            <a:lvl7pPr marL="2971800" indent="-228600" eaLnBrk="0" fontAlgn="base" hangingPunct="0">
              <a:spcBef>
                <a:spcPct val="0"/>
              </a:spcBef>
              <a:spcAft>
                <a:spcPct val="25000"/>
              </a:spcAft>
              <a:buChar char="–"/>
              <a:defRPr sz="1200">
                <a:solidFill>
                  <a:srgbClr val="000066"/>
                </a:solidFill>
                <a:latin typeface="Arial" pitchFamily="34" charset="0"/>
              </a:defRPr>
            </a:lvl7pPr>
            <a:lvl8pPr marL="3429000" indent="-228600" eaLnBrk="0" fontAlgn="base" hangingPunct="0">
              <a:spcBef>
                <a:spcPct val="0"/>
              </a:spcBef>
              <a:spcAft>
                <a:spcPct val="25000"/>
              </a:spcAft>
              <a:buChar char="–"/>
              <a:defRPr sz="1200">
                <a:solidFill>
                  <a:srgbClr val="000066"/>
                </a:solidFill>
                <a:latin typeface="Arial" pitchFamily="34" charset="0"/>
              </a:defRPr>
            </a:lvl8pPr>
            <a:lvl9pPr marL="3886200" indent="-228600" eaLnBrk="0" fontAlgn="base" hangingPunct="0">
              <a:spcBef>
                <a:spcPct val="0"/>
              </a:spcBef>
              <a:spcAft>
                <a:spcPct val="25000"/>
              </a:spcAft>
              <a:buChar char="–"/>
              <a:defRPr sz="1200">
                <a:solidFill>
                  <a:srgbClr val="000066"/>
                </a:solidFill>
                <a:latin typeface="Arial" pitchFamily="34" charset="0"/>
              </a:defRPr>
            </a:lvl9pPr>
          </a:lstStyle>
          <a:p>
            <a:pPr algn="ctr" eaLnBrk="1" hangingPunct="1">
              <a:lnSpc>
                <a:spcPct val="100000"/>
              </a:lnSpc>
              <a:spcAft>
                <a:spcPct val="0"/>
              </a:spcAft>
            </a:pPr>
            <a:endParaRPr lang="en-US" altLang="fr-FR" sz="900"/>
          </a:p>
        </p:txBody>
      </p:sp>
      <p:sp>
        <p:nvSpPr>
          <p:cNvPr id="19" name="Rectangle 18"/>
          <p:cNvSpPr/>
          <p:nvPr/>
        </p:nvSpPr>
        <p:spPr>
          <a:xfrm>
            <a:off x="50800" y="50800"/>
            <a:ext cx="9036050" cy="6743700"/>
          </a:xfrm>
          <a:prstGeom prst="rect">
            <a:avLst/>
          </a:prstGeom>
          <a:noFill/>
          <a:ln w="107950">
            <a:solidFill>
              <a:srgbClr val="FFFF00"/>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noChangeArrowheads="1"/>
          </p:cNvSpPr>
          <p:nvPr>
            <p:ph type="title"/>
          </p:nvPr>
        </p:nvSpPr>
        <p:spPr/>
        <p:txBody>
          <a:bodyPr/>
          <a:lstStyle/>
          <a:p>
            <a:pPr eaLnBrk="1" hangingPunct="1"/>
            <a:r>
              <a:rPr lang="en-GB" altLang="fr-FR" dirty="0" smtClean="0">
                <a:ea typeface="MS PGothic" pitchFamily="34" charset="-128"/>
              </a:rPr>
              <a:t>Exercise</a:t>
            </a:r>
            <a:br>
              <a:rPr lang="en-GB" altLang="fr-FR" dirty="0" smtClean="0">
                <a:ea typeface="MS PGothic" pitchFamily="34" charset="-128"/>
              </a:rPr>
            </a:br>
            <a:r>
              <a:rPr lang="en-GB" altLang="fr-FR" sz="1800" b="1" dirty="0" smtClean="0">
                <a:solidFill>
                  <a:srgbClr val="92D400"/>
                </a:solidFill>
                <a:cs typeface="Arial" pitchFamily="34" charset="0"/>
              </a:rPr>
              <a:t> Mississippi Chart – Starbucks</a:t>
            </a:r>
          </a:p>
        </p:txBody>
      </p:sp>
      <p:sp>
        <p:nvSpPr>
          <p:cNvPr id="97283" name="Slide Number Placeholder 3"/>
          <p:cNvSpPr>
            <a:spLocks noGrp="1"/>
          </p:cNvSpPr>
          <p:nvPr>
            <p:ph type="sldNum" sz="quarter" idx="1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lvl1pPr eaLnBrk="0" hangingPunct="0">
              <a:lnSpc>
                <a:spcPts val="2200"/>
              </a:lnSpc>
              <a:spcAft>
                <a:spcPct val="25000"/>
              </a:spcAft>
              <a:defRPr sz="2000">
                <a:solidFill>
                  <a:srgbClr val="000066"/>
                </a:solidFill>
                <a:latin typeface="Arial" pitchFamily="34" charset="0"/>
              </a:defRPr>
            </a:lvl1pPr>
            <a:lvl2pPr marL="742950" indent="-285750" eaLnBrk="0" hangingPunct="0">
              <a:lnSpc>
                <a:spcPts val="2200"/>
              </a:lnSpc>
              <a:spcAft>
                <a:spcPct val="25000"/>
              </a:spcAft>
              <a:buChar char="•"/>
              <a:defRPr sz="2000">
                <a:solidFill>
                  <a:srgbClr val="000066"/>
                </a:solidFill>
                <a:latin typeface="Arial" pitchFamily="34" charset="0"/>
              </a:defRPr>
            </a:lvl2pPr>
            <a:lvl3pPr marL="1143000" indent="-228600" eaLnBrk="0" hangingPunct="0">
              <a:lnSpc>
                <a:spcPts val="2000"/>
              </a:lnSpc>
              <a:spcAft>
                <a:spcPct val="25000"/>
              </a:spcAft>
              <a:buChar char="–"/>
              <a:defRPr>
                <a:solidFill>
                  <a:srgbClr val="000066"/>
                </a:solidFill>
                <a:latin typeface="Arial" pitchFamily="34" charset="0"/>
              </a:defRPr>
            </a:lvl3pPr>
            <a:lvl4pPr marL="1600200" indent="-228600" eaLnBrk="0" hangingPunct="0">
              <a:lnSpc>
                <a:spcPts val="1800"/>
              </a:lnSpc>
              <a:spcAft>
                <a:spcPct val="25000"/>
              </a:spcAft>
              <a:buChar char="•"/>
              <a:defRPr sz="1600">
                <a:solidFill>
                  <a:srgbClr val="000066"/>
                </a:solidFill>
                <a:latin typeface="Arial" pitchFamily="34" charset="0"/>
              </a:defRPr>
            </a:lvl4pPr>
            <a:lvl5pPr marL="2057400" indent="-228600" eaLnBrk="0" hangingPunct="0">
              <a:spcAft>
                <a:spcPct val="25000"/>
              </a:spcAft>
              <a:buChar char="–"/>
              <a:defRPr sz="1200">
                <a:solidFill>
                  <a:srgbClr val="000066"/>
                </a:solidFill>
                <a:latin typeface="Arial" pitchFamily="34" charset="0"/>
              </a:defRPr>
            </a:lvl5pPr>
            <a:lvl6pPr marL="2514600" indent="-228600" eaLnBrk="0" fontAlgn="base" hangingPunct="0">
              <a:spcBef>
                <a:spcPct val="0"/>
              </a:spcBef>
              <a:spcAft>
                <a:spcPct val="25000"/>
              </a:spcAft>
              <a:buChar char="–"/>
              <a:defRPr sz="1200">
                <a:solidFill>
                  <a:srgbClr val="000066"/>
                </a:solidFill>
                <a:latin typeface="Arial" pitchFamily="34" charset="0"/>
              </a:defRPr>
            </a:lvl6pPr>
            <a:lvl7pPr marL="2971800" indent="-228600" eaLnBrk="0" fontAlgn="base" hangingPunct="0">
              <a:spcBef>
                <a:spcPct val="0"/>
              </a:spcBef>
              <a:spcAft>
                <a:spcPct val="25000"/>
              </a:spcAft>
              <a:buChar char="–"/>
              <a:defRPr sz="1200">
                <a:solidFill>
                  <a:srgbClr val="000066"/>
                </a:solidFill>
                <a:latin typeface="Arial" pitchFamily="34" charset="0"/>
              </a:defRPr>
            </a:lvl7pPr>
            <a:lvl8pPr marL="3429000" indent="-228600" eaLnBrk="0" fontAlgn="base" hangingPunct="0">
              <a:spcBef>
                <a:spcPct val="0"/>
              </a:spcBef>
              <a:spcAft>
                <a:spcPct val="25000"/>
              </a:spcAft>
              <a:buChar char="–"/>
              <a:defRPr sz="1200">
                <a:solidFill>
                  <a:srgbClr val="000066"/>
                </a:solidFill>
                <a:latin typeface="Arial" pitchFamily="34" charset="0"/>
              </a:defRPr>
            </a:lvl8pPr>
            <a:lvl9pPr marL="3886200" indent="-228600" eaLnBrk="0" fontAlgn="base" hangingPunct="0">
              <a:spcBef>
                <a:spcPct val="0"/>
              </a:spcBef>
              <a:spcAft>
                <a:spcPct val="25000"/>
              </a:spcAft>
              <a:buChar char="–"/>
              <a:defRPr sz="1200">
                <a:solidFill>
                  <a:srgbClr val="000066"/>
                </a:solidFill>
                <a:latin typeface="Arial" pitchFamily="34" charset="0"/>
              </a:defRPr>
            </a:lvl9pPr>
          </a:lstStyle>
          <a:p>
            <a:pPr eaLnBrk="1" hangingPunct="1">
              <a:lnSpc>
                <a:spcPct val="100000"/>
              </a:lnSpc>
              <a:spcAft>
                <a:spcPct val="0"/>
              </a:spcAft>
            </a:pPr>
            <a:fld id="{50E54288-E7B4-42C3-A866-C3A2099EEF0C}" type="slidenum">
              <a:rPr lang="en-GB" altLang="en-GB" sz="800" smtClean="0"/>
              <a:pPr eaLnBrk="1" hangingPunct="1">
                <a:lnSpc>
                  <a:spcPct val="100000"/>
                </a:lnSpc>
                <a:spcAft>
                  <a:spcPct val="0"/>
                </a:spcAft>
              </a:pPr>
              <a:t>24</a:t>
            </a:fld>
            <a:endParaRPr lang="en-GB" altLang="en-GB" sz="800" smtClean="0"/>
          </a:p>
        </p:txBody>
      </p:sp>
      <p:sp>
        <p:nvSpPr>
          <p:cNvPr id="19" name="Rectangle 136"/>
          <p:cNvSpPr txBox="1">
            <a:spLocks noChangeArrowheads="1"/>
          </p:cNvSpPr>
          <p:nvPr/>
        </p:nvSpPr>
        <p:spPr>
          <a:xfrm>
            <a:off x="341312" y="1217399"/>
            <a:ext cx="8183563" cy="623888"/>
          </a:xfrm>
          <a:prstGeom prst="rect">
            <a:avLst/>
          </a:prstGeom>
        </p:spPr>
        <p:txBody>
          <a:bodyPr/>
          <a:lstStyle/>
          <a:p>
            <a:pPr marL="285750" indent="-285750" eaLnBrk="0" hangingPunct="0">
              <a:lnSpc>
                <a:spcPct val="90000"/>
              </a:lnSpc>
              <a:spcAft>
                <a:spcPct val="25000"/>
              </a:spcAft>
              <a:buFont typeface="Wingdings" panose="05000000000000000000" pitchFamily="2" charset="2"/>
              <a:buChar char="§"/>
              <a:defRPr/>
            </a:pPr>
            <a:r>
              <a:rPr lang="en-GB" sz="1600" kern="0" dirty="0" smtClean="0">
                <a:solidFill>
                  <a:srgbClr val="000066"/>
                </a:solidFill>
                <a:latin typeface="+mn-lt"/>
                <a:cs typeface="+mn-cs"/>
              </a:rPr>
              <a:t>Starbucks </a:t>
            </a:r>
            <a:r>
              <a:rPr lang="en-GB" sz="1600" kern="0" dirty="0">
                <a:solidFill>
                  <a:srgbClr val="000066"/>
                </a:solidFill>
                <a:latin typeface="+mn-lt"/>
                <a:cs typeface="+mn-cs"/>
              </a:rPr>
              <a:t>have created the following Mississippi chart. </a:t>
            </a:r>
            <a:endParaRPr lang="en-GB" sz="1600" kern="0" dirty="0" smtClean="0">
              <a:solidFill>
                <a:srgbClr val="000066"/>
              </a:solidFill>
              <a:latin typeface="+mn-lt"/>
              <a:cs typeface="+mn-cs"/>
            </a:endParaRPr>
          </a:p>
          <a:p>
            <a:pPr marL="285750" indent="-285750" eaLnBrk="0" hangingPunct="0">
              <a:lnSpc>
                <a:spcPct val="90000"/>
              </a:lnSpc>
              <a:spcAft>
                <a:spcPct val="25000"/>
              </a:spcAft>
              <a:buFont typeface="Wingdings" panose="05000000000000000000" pitchFamily="2" charset="2"/>
              <a:buChar char="§"/>
              <a:defRPr/>
            </a:pPr>
            <a:r>
              <a:rPr lang="en-GB" sz="1600" kern="0" dirty="0" smtClean="0">
                <a:solidFill>
                  <a:srgbClr val="000066"/>
                </a:solidFill>
                <a:latin typeface="+mn-lt"/>
                <a:cs typeface="+mn-cs"/>
              </a:rPr>
              <a:t>What </a:t>
            </a:r>
            <a:r>
              <a:rPr lang="en-GB" sz="1600" kern="0" dirty="0">
                <a:solidFill>
                  <a:srgbClr val="000066"/>
                </a:solidFill>
                <a:latin typeface="+mn-lt"/>
                <a:cs typeface="+mn-cs"/>
              </a:rPr>
              <a:t>conclusions can be made?</a:t>
            </a:r>
          </a:p>
        </p:txBody>
      </p:sp>
      <p:pic>
        <p:nvPicPr>
          <p:cNvPr id="9728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2625" y="1655763"/>
            <a:ext cx="7500938" cy="4776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6"/>
          <p:cNvSpPr/>
          <p:nvPr/>
        </p:nvSpPr>
        <p:spPr>
          <a:xfrm>
            <a:off x="50800" y="50800"/>
            <a:ext cx="9036050" cy="6743700"/>
          </a:xfrm>
          <a:prstGeom prst="rect">
            <a:avLst/>
          </a:prstGeom>
          <a:noFill/>
          <a:ln w="107950">
            <a:solidFill>
              <a:srgbClr val="92D400"/>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pic>
        <p:nvPicPr>
          <p:cNvPr id="9" name="Picture 9" descr="chronometer"/>
          <p:cNvPicPr>
            <a:picLocks noChangeAspect="1" noChangeArrowheads="1"/>
          </p:cNvPicPr>
          <p:nvPr/>
        </p:nvPicPr>
        <p:blipFill>
          <a:blip r:embed="rId3" cstate="print"/>
          <a:srcRect/>
          <a:stretch>
            <a:fillRect/>
          </a:stretch>
        </p:blipFill>
        <p:spPr bwMode="auto">
          <a:xfrm>
            <a:off x="5724726" y="330008"/>
            <a:ext cx="719138" cy="755650"/>
          </a:xfrm>
          <a:prstGeom prst="rect">
            <a:avLst/>
          </a:prstGeom>
          <a:noFill/>
          <a:ln w="9525">
            <a:noFill/>
            <a:miter lim="800000"/>
            <a:headEnd/>
            <a:tailEnd/>
          </a:ln>
        </p:spPr>
      </p:pic>
      <p:sp>
        <p:nvSpPr>
          <p:cNvPr id="10" name="TextBox 9"/>
          <p:cNvSpPr txBox="1"/>
          <p:nvPr/>
        </p:nvSpPr>
        <p:spPr>
          <a:xfrm>
            <a:off x="6354170" y="545908"/>
            <a:ext cx="1295400" cy="369888"/>
          </a:xfrm>
          <a:prstGeom prst="rect">
            <a:avLst/>
          </a:prstGeom>
          <a:noFill/>
        </p:spPr>
        <p:txBody>
          <a:bodyPr wrap="square">
            <a:spAutoFit/>
          </a:bodyPr>
          <a:lstStyle/>
          <a:p>
            <a:pPr>
              <a:defRPr/>
            </a:pPr>
            <a:r>
              <a:rPr lang="en-GB" b="1" dirty="0" smtClean="0">
                <a:solidFill>
                  <a:srgbClr val="99CC33"/>
                </a:solidFill>
                <a:latin typeface="+mj-lt"/>
                <a:ea typeface="+mj-ea"/>
                <a:cs typeface="Arial" pitchFamily="34" charset="0"/>
              </a:rPr>
              <a:t>2 </a:t>
            </a:r>
            <a:r>
              <a:rPr lang="en-GB" b="1" dirty="0">
                <a:solidFill>
                  <a:srgbClr val="99CC33"/>
                </a:solidFill>
                <a:latin typeface="+mj-lt"/>
                <a:ea typeface="+mj-ea"/>
                <a:cs typeface="Arial" pitchFamily="34" charset="0"/>
              </a:rPr>
              <a:t>minutes</a:t>
            </a:r>
          </a:p>
        </p:txBody>
      </p:sp>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02775" y="325342"/>
            <a:ext cx="874902" cy="758921"/>
          </a:xfrm>
          <a:prstGeom prst="rect">
            <a:avLst/>
          </a:prstGeom>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Grp="1" noChangeArrowheads="1"/>
          </p:cNvSpPr>
          <p:nvPr>
            <p:ph type="title"/>
          </p:nvPr>
        </p:nvSpPr>
        <p:spPr/>
        <p:txBody>
          <a:bodyPr/>
          <a:lstStyle/>
          <a:p>
            <a:pPr eaLnBrk="1" hangingPunct="1"/>
            <a:r>
              <a:rPr lang="en-GB" altLang="fr-FR" dirty="0" smtClean="0">
                <a:ea typeface="MS PGothic" pitchFamily="34" charset="-128"/>
              </a:rPr>
              <a:t>Exercise – Sample answer</a:t>
            </a:r>
            <a:br>
              <a:rPr lang="en-GB" altLang="fr-FR" dirty="0" smtClean="0">
                <a:ea typeface="MS PGothic" pitchFamily="34" charset="-128"/>
              </a:rPr>
            </a:br>
            <a:r>
              <a:rPr lang="en-GB" altLang="fr-FR" sz="1800" b="1" dirty="0" smtClean="0">
                <a:solidFill>
                  <a:srgbClr val="92D400"/>
                </a:solidFill>
                <a:cs typeface="Arial" pitchFamily="34" charset="0"/>
              </a:rPr>
              <a:t> Mississippi Chart – Starbucks</a:t>
            </a:r>
          </a:p>
        </p:txBody>
      </p:sp>
      <p:sp>
        <p:nvSpPr>
          <p:cNvPr id="98307" name="Slide Number Placeholder 3"/>
          <p:cNvSpPr>
            <a:spLocks noGrp="1"/>
          </p:cNvSpPr>
          <p:nvPr>
            <p:ph type="sldNum" sz="quarter" idx="1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lvl1pPr eaLnBrk="0" hangingPunct="0">
              <a:lnSpc>
                <a:spcPts val="2200"/>
              </a:lnSpc>
              <a:spcAft>
                <a:spcPct val="25000"/>
              </a:spcAft>
              <a:defRPr sz="2000">
                <a:solidFill>
                  <a:srgbClr val="000066"/>
                </a:solidFill>
                <a:latin typeface="Arial" pitchFamily="34" charset="0"/>
              </a:defRPr>
            </a:lvl1pPr>
            <a:lvl2pPr marL="742950" indent="-285750" eaLnBrk="0" hangingPunct="0">
              <a:lnSpc>
                <a:spcPts val="2200"/>
              </a:lnSpc>
              <a:spcAft>
                <a:spcPct val="25000"/>
              </a:spcAft>
              <a:buChar char="•"/>
              <a:defRPr sz="2000">
                <a:solidFill>
                  <a:srgbClr val="000066"/>
                </a:solidFill>
                <a:latin typeface="Arial" pitchFamily="34" charset="0"/>
              </a:defRPr>
            </a:lvl2pPr>
            <a:lvl3pPr marL="1143000" indent="-228600" eaLnBrk="0" hangingPunct="0">
              <a:lnSpc>
                <a:spcPts val="2000"/>
              </a:lnSpc>
              <a:spcAft>
                <a:spcPct val="25000"/>
              </a:spcAft>
              <a:buChar char="–"/>
              <a:defRPr>
                <a:solidFill>
                  <a:srgbClr val="000066"/>
                </a:solidFill>
                <a:latin typeface="Arial" pitchFamily="34" charset="0"/>
              </a:defRPr>
            </a:lvl3pPr>
            <a:lvl4pPr marL="1600200" indent="-228600" eaLnBrk="0" hangingPunct="0">
              <a:lnSpc>
                <a:spcPts val="1800"/>
              </a:lnSpc>
              <a:spcAft>
                <a:spcPct val="25000"/>
              </a:spcAft>
              <a:buChar char="•"/>
              <a:defRPr sz="1600">
                <a:solidFill>
                  <a:srgbClr val="000066"/>
                </a:solidFill>
                <a:latin typeface="Arial" pitchFamily="34" charset="0"/>
              </a:defRPr>
            </a:lvl4pPr>
            <a:lvl5pPr marL="2057400" indent="-228600" eaLnBrk="0" hangingPunct="0">
              <a:spcAft>
                <a:spcPct val="25000"/>
              </a:spcAft>
              <a:buChar char="–"/>
              <a:defRPr sz="1200">
                <a:solidFill>
                  <a:srgbClr val="000066"/>
                </a:solidFill>
                <a:latin typeface="Arial" pitchFamily="34" charset="0"/>
              </a:defRPr>
            </a:lvl5pPr>
            <a:lvl6pPr marL="2514600" indent="-228600" eaLnBrk="0" fontAlgn="base" hangingPunct="0">
              <a:spcBef>
                <a:spcPct val="0"/>
              </a:spcBef>
              <a:spcAft>
                <a:spcPct val="25000"/>
              </a:spcAft>
              <a:buChar char="–"/>
              <a:defRPr sz="1200">
                <a:solidFill>
                  <a:srgbClr val="000066"/>
                </a:solidFill>
                <a:latin typeface="Arial" pitchFamily="34" charset="0"/>
              </a:defRPr>
            </a:lvl6pPr>
            <a:lvl7pPr marL="2971800" indent="-228600" eaLnBrk="0" fontAlgn="base" hangingPunct="0">
              <a:spcBef>
                <a:spcPct val="0"/>
              </a:spcBef>
              <a:spcAft>
                <a:spcPct val="25000"/>
              </a:spcAft>
              <a:buChar char="–"/>
              <a:defRPr sz="1200">
                <a:solidFill>
                  <a:srgbClr val="000066"/>
                </a:solidFill>
                <a:latin typeface="Arial" pitchFamily="34" charset="0"/>
              </a:defRPr>
            </a:lvl7pPr>
            <a:lvl8pPr marL="3429000" indent="-228600" eaLnBrk="0" fontAlgn="base" hangingPunct="0">
              <a:spcBef>
                <a:spcPct val="0"/>
              </a:spcBef>
              <a:spcAft>
                <a:spcPct val="25000"/>
              </a:spcAft>
              <a:buChar char="–"/>
              <a:defRPr sz="1200">
                <a:solidFill>
                  <a:srgbClr val="000066"/>
                </a:solidFill>
                <a:latin typeface="Arial" pitchFamily="34" charset="0"/>
              </a:defRPr>
            </a:lvl8pPr>
            <a:lvl9pPr marL="3886200" indent="-228600" eaLnBrk="0" fontAlgn="base" hangingPunct="0">
              <a:spcBef>
                <a:spcPct val="0"/>
              </a:spcBef>
              <a:spcAft>
                <a:spcPct val="25000"/>
              </a:spcAft>
              <a:buChar char="–"/>
              <a:defRPr sz="1200">
                <a:solidFill>
                  <a:srgbClr val="000066"/>
                </a:solidFill>
                <a:latin typeface="Arial" pitchFamily="34" charset="0"/>
              </a:defRPr>
            </a:lvl9pPr>
          </a:lstStyle>
          <a:p>
            <a:pPr eaLnBrk="1" hangingPunct="1">
              <a:lnSpc>
                <a:spcPct val="100000"/>
              </a:lnSpc>
              <a:spcAft>
                <a:spcPct val="0"/>
              </a:spcAft>
            </a:pPr>
            <a:fld id="{23B7F76A-22B5-4D8E-8785-D13486775ECB}" type="slidenum">
              <a:rPr lang="en-GB" altLang="en-GB" sz="800" smtClean="0"/>
              <a:pPr eaLnBrk="1" hangingPunct="1">
                <a:lnSpc>
                  <a:spcPct val="100000"/>
                </a:lnSpc>
                <a:spcAft>
                  <a:spcPct val="0"/>
                </a:spcAft>
              </a:pPr>
              <a:t>25</a:t>
            </a:fld>
            <a:endParaRPr lang="en-GB" altLang="en-GB" sz="800" smtClean="0"/>
          </a:p>
        </p:txBody>
      </p:sp>
      <p:pic>
        <p:nvPicPr>
          <p:cNvPr id="9830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2425" y="996950"/>
            <a:ext cx="8140700" cy="5653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p:cNvSpPr/>
          <p:nvPr/>
        </p:nvSpPr>
        <p:spPr>
          <a:xfrm>
            <a:off x="50800" y="50800"/>
            <a:ext cx="9036050" cy="6743700"/>
          </a:xfrm>
          <a:prstGeom prst="rect">
            <a:avLst/>
          </a:prstGeom>
          <a:noFill/>
          <a:ln w="107950">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02775" y="325342"/>
            <a:ext cx="874902" cy="758921"/>
          </a:xfrm>
          <a:prstGeom prst="rect">
            <a:avLst/>
          </a:prstGeom>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
        <p:cNvGrpSpPr/>
        <p:nvPr/>
      </p:nvGrpSpPr>
      <p:grpSpPr>
        <a:xfrm>
          <a:off x="0" y="0"/>
          <a:ext cx="0" cy="0"/>
          <a:chOff x="0" y="0"/>
          <a:chExt cx="0" cy="0"/>
        </a:xfrm>
      </p:grpSpPr>
      <p:graphicFrame>
        <p:nvGraphicFramePr>
          <p:cNvPr id="7" name="Group 33"/>
          <p:cNvGraphicFramePr>
            <a:graphicFrameLocks noGrp="1"/>
          </p:cNvGraphicFramePr>
          <p:nvPr>
            <p:extLst>
              <p:ext uri="{D42A27DB-BD31-4B8C-83A1-F6EECF244321}">
                <p14:modId xmlns:p14="http://schemas.microsoft.com/office/powerpoint/2010/main" val="259872643"/>
              </p:ext>
            </p:extLst>
          </p:nvPr>
        </p:nvGraphicFramePr>
        <p:xfrm>
          <a:off x="476250" y="1182688"/>
          <a:ext cx="8353425" cy="5608636"/>
        </p:xfrm>
        <a:graphic>
          <a:graphicData uri="http://schemas.openxmlformats.org/drawingml/2006/table">
            <a:tbl>
              <a:tblPr/>
              <a:tblGrid>
                <a:gridCol w="1296987"/>
                <a:gridCol w="7056438"/>
              </a:tblGrid>
              <a:tr h="878651">
                <a:tc>
                  <a:txBody>
                    <a:bodyPr/>
                    <a:lstStyle/>
                    <a:p>
                      <a:pPr marL="0" marR="0" lvl="0" indent="0" algn="l" defTabSz="914400" rtl="0" eaLnBrk="1" fontAlgn="base" latinLnBrk="0" hangingPunct="1">
                        <a:lnSpc>
                          <a:spcPct val="102000"/>
                        </a:lnSpc>
                        <a:spcBef>
                          <a:spcPct val="0"/>
                        </a:spcBef>
                        <a:spcAft>
                          <a:spcPct val="37000"/>
                        </a:spcAft>
                        <a:buClrTx/>
                        <a:buSzTx/>
                        <a:buFontTx/>
                        <a:buNone/>
                        <a:tabLst>
                          <a:tab pos="5715000" algn="l"/>
                        </a:tabLst>
                      </a:pPr>
                      <a:r>
                        <a:rPr kumimoji="0" lang="en-GB" sz="1800" b="0" i="0" u="none" strike="noStrike" cap="none" normalizeH="0" baseline="0" dirty="0" smtClean="0">
                          <a:ln>
                            <a:noFill/>
                          </a:ln>
                          <a:solidFill>
                            <a:srgbClr val="000066"/>
                          </a:solidFill>
                          <a:effectLst/>
                          <a:latin typeface="Arial" pitchFamily="34" charset="0"/>
                        </a:rPr>
                        <a:t>Section 1</a:t>
                      </a:r>
                    </a:p>
                  </a:txBody>
                  <a:tcPr marL="90000" marR="90000" marT="46804" marB="46804" anchor="ctr" anchorCtr="1" horzOverflow="overflow">
                    <a:lnL cap="flat">
                      <a:noFill/>
                    </a:lnL>
                    <a:lnR w="3175" cap="flat" cmpd="sng" algn="ctr">
                      <a:noFill/>
                      <a:prstDash val="solid"/>
                      <a:round/>
                      <a:headEnd type="none" w="med" len="med"/>
                      <a:tailEnd type="none" w="med" len="med"/>
                    </a:lnR>
                    <a:lnT cap="flat">
                      <a:noFill/>
                    </a:lnT>
                    <a:lnB>
                      <a:noFill/>
                    </a:lnB>
                    <a:lnTlToBr>
                      <a:noFill/>
                    </a:lnTlToBr>
                    <a:lnBlToTr>
                      <a:noFill/>
                    </a:lnBlToTr>
                    <a:blipFill dpi="0" rotWithShape="0">
                      <a:blip r:embed="rId2"/>
                      <a:srcRect/>
                      <a:stretch>
                        <a:fillRect/>
                      </a:stretch>
                    </a:blipFill>
                  </a:tcPr>
                </a:tc>
                <a:tc>
                  <a:txBody>
                    <a:bodyPr/>
                    <a:lstStyle/>
                    <a:p>
                      <a:pPr marL="185738" indent="-185738" algn="l" defTabSz="914400" rtl="0" eaLnBrk="1" fontAlgn="base" latinLnBrk="0" hangingPunct="1">
                        <a:spcBef>
                          <a:spcPct val="0"/>
                        </a:spcBef>
                        <a:buSzPct val="120000"/>
                        <a:buFont typeface="Wingdings" pitchFamily="2" charset="2"/>
                        <a:buChar char="§"/>
                        <a:tabLst>
                          <a:tab pos="5715000" algn="l"/>
                        </a:tabLst>
                      </a:pPr>
                      <a:r>
                        <a:rPr lang="en-GB" sz="1400" kern="1200" dirty="0" smtClean="0">
                          <a:solidFill>
                            <a:srgbClr val="000066"/>
                          </a:solidFill>
                          <a:latin typeface="+mn-lt"/>
                          <a:ea typeface="+mn-ea"/>
                          <a:cs typeface="Arial" pitchFamily="34" charset="0"/>
                        </a:rPr>
                        <a:t>Quiz from Day 1</a:t>
                      </a:r>
                    </a:p>
                    <a:p>
                      <a:pPr marL="185738" indent="-185738" algn="l" defTabSz="914400" rtl="0" eaLnBrk="1" fontAlgn="base" latinLnBrk="0" hangingPunct="1">
                        <a:spcBef>
                          <a:spcPct val="0"/>
                        </a:spcBef>
                        <a:buSzPct val="120000"/>
                        <a:buFont typeface="Wingdings" pitchFamily="2" charset="2"/>
                        <a:buChar char="§"/>
                        <a:tabLst>
                          <a:tab pos="5715000" algn="l"/>
                        </a:tabLst>
                      </a:pPr>
                      <a:r>
                        <a:rPr lang="en-GB" sz="1400" kern="1200" dirty="0" smtClean="0">
                          <a:solidFill>
                            <a:srgbClr val="000066"/>
                          </a:solidFill>
                          <a:latin typeface="+mn-lt"/>
                          <a:ea typeface="+mn-ea"/>
                          <a:cs typeface="Arial" pitchFamily="34" charset="0"/>
                        </a:rPr>
                        <a:t>Introduction to Current State 1</a:t>
                      </a:r>
                    </a:p>
                  </a:txBody>
                  <a:tcPr marL="90000" marR="90000" marT="46804" marB="46804" anchor="ctr" horzOverflow="overflow">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a:noFill/>
                    </a:lnTlToBr>
                    <a:lnBlToTr>
                      <a:noFill/>
                    </a:lnBlToTr>
                    <a:noFill/>
                  </a:tcPr>
                </a:tc>
              </a:tr>
              <a:tr h="878651">
                <a:tc>
                  <a:txBody>
                    <a:bodyPr/>
                    <a:lstStyle/>
                    <a:p>
                      <a:pPr marL="0" marR="0" lvl="0" indent="0" algn="l" defTabSz="914400" rtl="0" eaLnBrk="1" fontAlgn="base" latinLnBrk="0" hangingPunct="1">
                        <a:lnSpc>
                          <a:spcPct val="102000"/>
                        </a:lnSpc>
                        <a:spcBef>
                          <a:spcPct val="0"/>
                        </a:spcBef>
                        <a:spcAft>
                          <a:spcPct val="37000"/>
                        </a:spcAft>
                        <a:buClrTx/>
                        <a:buSzTx/>
                        <a:buFontTx/>
                        <a:buNone/>
                        <a:tabLst>
                          <a:tab pos="5715000" algn="l"/>
                        </a:tabLst>
                      </a:pPr>
                      <a:r>
                        <a:rPr kumimoji="0" lang="en-GB" sz="1800" b="0" i="0" u="none" strike="noStrike" cap="none" normalizeH="0" baseline="0" dirty="0" smtClean="0">
                          <a:ln>
                            <a:noFill/>
                          </a:ln>
                          <a:solidFill>
                            <a:srgbClr val="000066"/>
                          </a:solidFill>
                          <a:effectLst/>
                          <a:latin typeface="Arial" pitchFamily="34" charset="0"/>
                        </a:rPr>
                        <a:t>Section 2</a:t>
                      </a:r>
                    </a:p>
                  </a:txBody>
                  <a:tcPr marL="90000" marR="90000" marT="46804" marB="46804" anchor="ctr" anchorCtr="1" horzOverflow="overflow">
                    <a:lnL cap="flat">
                      <a:noFill/>
                    </a:lnL>
                    <a:lnR w="3175" cap="flat" cmpd="sng" algn="ctr">
                      <a:noFill/>
                      <a:prstDash val="solid"/>
                      <a:round/>
                      <a:headEnd type="none" w="med" len="med"/>
                      <a:tailEnd type="none" w="med" len="med"/>
                    </a:lnR>
                    <a:lnT>
                      <a:noFill/>
                    </a:lnT>
                    <a:lnB>
                      <a:noFill/>
                    </a:lnB>
                    <a:lnTlToBr>
                      <a:noFill/>
                    </a:lnTlToBr>
                    <a:lnBlToTr>
                      <a:noFill/>
                    </a:lnBlToTr>
                    <a:blipFill dpi="0" rotWithShape="0">
                      <a:blip r:embed="rId2"/>
                      <a:srcRect/>
                      <a:stretch>
                        <a:fillRect/>
                      </a:stretch>
                    </a:blipFill>
                  </a:tcPr>
                </a:tc>
                <a:tc>
                  <a:txBody>
                    <a:bodyPr/>
                    <a:lstStyle/>
                    <a:p>
                      <a:pPr marL="185738" indent="-185738" algn="l" defTabSz="914400" rtl="0" eaLnBrk="1" fontAlgn="base" latinLnBrk="0" hangingPunct="1">
                        <a:spcBef>
                          <a:spcPct val="0"/>
                        </a:spcBef>
                        <a:spcAft>
                          <a:spcPct val="20000"/>
                        </a:spcAft>
                        <a:buSzPct val="120000"/>
                        <a:buFont typeface="Wingdings" pitchFamily="2" charset="2"/>
                        <a:buChar char="§"/>
                        <a:tabLst>
                          <a:tab pos="5715000" algn="l"/>
                        </a:tabLst>
                      </a:pPr>
                      <a:r>
                        <a:rPr lang="en-GB" sz="1400" kern="1200" dirty="0" smtClean="0">
                          <a:solidFill>
                            <a:srgbClr val="000066"/>
                          </a:solidFill>
                          <a:latin typeface="+mn-lt"/>
                          <a:ea typeface="+mn-ea"/>
                          <a:cs typeface="Arial" pitchFamily="34" charset="0"/>
                        </a:rPr>
                        <a:t>Voice of Customer (VOC)</a:t>
                      </a:r>
                    </a:p>
                    <a:p>
                      <a:pPr marL="185738" indent="-185738" algn="l" defTabSz="914400" rtl="0" eaLnBrk="1" fontAlgn="base" latinLnBrk="0" hangingPunct="1">
                        <a:spcBef>
                          <a:spcPct val="0"/>
                        </a:spcBef>
                        <a:spcAft>
                          <a:spcPct val="20000"/>
                        </a:spcAft>
                        <a:buSzPct val="120000"/>
                        <a:buFont typeface="Wingdings" pitchFamily="2" charset="2"/>
                        <a:buChar char="§"/>
                        <a:tabLst>
                          <a:tab pos="5715000" algn="l"/>
                        </a:tabLst>
                      </a:pPr>
                      <a:r>
                        <a:rPr lang="en-GB" sz="1400" kern="1200" dirty="0" smtClean="0">
                          <a:solidFill>
                            <a:srgbClr val="000066"/>
                          </a:solidFill>
                          <a:latin typeface="+mn-lt"/>
                          <a:ea typeface="+mn-ea"/>
                          <a:cs typeface="Arial" pitchFamily="34" charset="0"/>
                        </a:rPr>
                        <a:t>Critical to Quality (CTQ)</a:t>
                      </a:r>
                    </a:p>
                    <a:p>
                      <a:pPr marL="185738" marR="0" indent="-185738" algn="l" defTabSz="914400" rtl="0" eaLnBrk="1" fontAlgn="base" latinLnBrk="0" hangingPunct="1">
                        <a:lnSpc>
                          <a:spcPct val="100000"/>
                        </a:lnSpc>
                        <a:spcBef>
                          <a:spcPct val="0"/>
                        </a:spcBef>
                        <a:spcAft>
                          <a:spcPct val="20000"/>
                        </a:spcAft>
                        <a:buClrTx/>
                        <a:buSzPct val="120000"/>
                        <a:buFont typeface="Wingdings" pitchFamily="2" charset="2"/>
                        <a:buChar char="§"/>
                        <a:tabLst>
                          <a:tab pos="5715000" algn="l"/>
                        </a:tabLst>
                        <a:defRPr/>
                      </a:pPr>
                      <a:r>
                        <a:rPr lang="en-GB" sz="1400" kern="1200" dirty="0" smtClean="0">
                          <a:solidFill>
                            <a:srgbClr val="000066"/>
                          </a:solidFill>
                          <a:latin typeface="+mn-lt"/>
                          <a:ea typeface="+mn-ea"/>
                          <a:cs typeface="Arial" pitchFamily="34" charset="0"/>
                        </a:rPr>
                        <a:t>Customer demand analysis</a:t>
                      </a:r>
                    </a:p>
                  </a:txBody>
                  <a:tcPr marL="90000" marR="90000" marT="46804" marB="46804" anchor="ctr" horzOverflow="overflow">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a:noFill/>
                    </a:lnTlToBr>
                    <a:lnBlToTr>
                      <a:noFill/>
                    </a:lnBlToTr>
                    <a:noFill/>
                  </a:tcPr>
                </a:tc>
              </a:tr>
              <a:tr h="1215381">
                <a:tc>
                  <a:txBody>
                    <a:bodyPr/>
                    <a:lstStyle/>
                    <a:p>
                      <a:pPr marL="0" marR="0" lvl="0" indent="0" algn="l" defTabSz="914400" rtl="0" eaLnBrk="1" fontAlgn="base" latinLnBrk="0" hangingPunct="1">
                        <a:lnSpc>
                          <a:spcPct val="102000"/>
                        </a:lnSpc>
                        <a:spcBef>
                          <a:spcPct val="0"/>
                        </a:spcBef>
                        <a:spcAft>
                          <a:spcPct val="37000"/>
                        </a:spcAft>
                        <a:buClrTx/>
                        <a:buSzTx/>
                        <a:buFontTx/>
                        <a:buNone/>
                        <a:tabLst>
                          <a:tab pos="5715000" algn="l"/>
                        </a:tabLst>
                      </a:pPr>
                      <a:r>
                        <a:rPr kumimoji="0" lang="en-GB" sz="1800" b="1" i="0" u="none" strike="noStrike" cap="none" normalizeH="0" baseline="0" dirty="0" smtClean="0">
                          <a:ln>
                            <a:noFill/>
                          </a:ln>
                          <a:solidFill>
                            <a:schemeClr val="tx1"/>
                          </a:solidFill>
                          <a:effectLst/>
                          <a:latin typeface="Arial" pitchFamily="34" charset="0"/>
                        </a:rPr>
                        <a:t>Section 3</a:t>
                      </a:r>
                    </a:p>
                  </a:txBody>
                  <a:tcPr marL="90000" marR="90000" marT="46804" marB="46804" anchor="ctr" anchorCtr="1" horzOverflow="overflow">
                    <a:lnL cap="flat">
                      <a:noFill/>
                    </a:lnL>
                    <a:lnR w="3175" cap="flat" cmpd="sng" algn="ctr">
                      <a:noFill/>
                      <a:prstDash val="solid"/>
                      <a:round/>
                      <a:headEnd type="none" w="med" len="med"/>
                      <a:tailEnd type="none" w="med" len="med"/>
                    </a:lnR>
                    <a:lnT>
                      <a:noFill/>
                    </a:lnT>
                    <a:lnB>
                      <a:noFill/>
                    </a:lnB>
                    <a:lnTlToBr>
                      <a:noFill/>
                    </a:lnTlToBr>
                    <a:lnBlToTr>
                      <a:noFill/>
                    </a:lnBlToTr>
                    <a:blipFill dpi="0" rotWithShape="0">
                      <a:blip r:embed="rId2"/>
                      <a:srcRect/>
                      <a:stretch>
                        <a:fillRect/>
                      </a:stretch>
                    </a:blipFill>
                  </a:tcPr>
                </a:tc>
                <a:tc>
                  <a:txBody>
                    <a:bodyPr/>
                    <a:lstStyle/>
                    <a:p>
                      <a:pPr marL="185738" marR="0" indent="-185738" algn="l" defTabSz="914400" rtl="0" eaLnBrk="1" fontAlgn="base" latinLnBrk="0" hangingPunct="1">
                        <a:lnSpc>
                          <a:spcPct val="100000"/>
                        </a:lnSpc>
                        <a:spcBef>
                          <a:spcPct val="0"/>
                        </a:spcBef>
                        <a:spcAft>
                          <a:spcPct val="20000"/>
                        </a:spcAft>
                        <a:buClrTx/>
                        <a:buSzPct val="120000"/>
                        <a:buFont typeface="Wingdings" pitchFamily="2" charset="2"/>
                        <a:buChar char="§"/>
                        <a:tabLst>
                          <a:tab pos="5715000" algn="l"/>
                        </a:tabLst>
                        <a:defRPr/>
                      </a:pPr>
                      <a:r>
                        <a:rPr lang="en-GB" sz="1600" b="1" kern="1200" dirty="0" smtClean="0">
                          <a:solidFill>
                            <a:schemeClr val="tx1"/>
                          </a:solidFill>
                          <a:latin typeface="+mn-lt"/>
                          <a:ea typeface="+mn-ea"/>
                          <a:cs typeface="Arial" pitchFamily="34" charset="0"/>
                        </a:rPr>
                        <a:t>Value</a:t>
                      </a:r>
                      <a:r>
                        <a:rPr lang="en-GB" sz="1600" b="1" kern="1200" baseline="0" dirty="0" smtClean="0">
                          <a:solidFill>
                            <a:schemeClr val="tx1"/>
                          </a:solidFill>
                          <a:latin typeface="+mn-lt"/>
                          <a:ea typeface="+mn-ea"/>
                          <a:cs typeface="Arial" pitchFamily="34" charset="0"/>
                        </a:rPr>
                        <a:t> Flow </a:t>
                      </a:r>
                      <a:r>
                        <a:rPr lang="en-GB" sz="1600" b="1" kern="1200" dirty="0" smtClean="0">
                          <a:solidFill>
                            <a:schemeClr val="tx1"/>
                          </a:solidFill>
                          <a:latin typeface="+mn-lt"/>
                          <a:ea typeface="+mn-ea"/>
                          <a:cs typeface="Arial" pitchFamily="34" charset="0"/>
                        </a:rPr>
                        <a:t>and Identifying Waste</a:t>
                      </a:r>
                    </a:p>
                    <a:p>
                      <a:pPr marL="185738" indent="-185738" algn="l" defTabSz="914400" rtl="0" eaLnBrk="1" fontAlgn="base" latinLnBrk="0" hangingPunct="1">
                        <a:spcBef>
                          <a:spcPct val="0"/>
                        </a:spcBef>
                        <a:spcAft>
                          <a:spcPct val="20000"/>
                        </a:spcAft>
                        <a:buSzPct val="120000"/>
                        <a:buFont typeface="Wingdings" pitchFamily="2" charset="2"/>
                        <a:buChar char="§"/>
                        <a:tabLst>
                          <a:tab pos="5715000" algn="l"/>
                        </a:tabLst>
                      </a:pPr>
                      <a:r>
                        <a:rPr lang="en-US" sz="1600" b="1" kern="1200" dirty="0" smtClean="0">
                          <a:solidFill>
                            <a:schemeClr val="tx1"/>
                          </a:solidFill>
                          <a:latin typeface="+mn-lt"/>
                          <a:ea typeface="+mn-ea"/>
                          <a:cs typeface="Arial" pitchFamily="34" charset="0"/>
                        </a:rPr>
                        <a:t>Identify “Just do it” activities</a:t>
                      </a:r>
                      <a:endParaRPr lang="en-GB" sz="1600" b="1" kern="1200" dirty="0" smtClean="0">
                        <a:solidFill>
                          <a:schemeClr val="tx1"/>
                        </a:solidFill>
                        <a:latin typeface="+mn-lt"/>
                        <a:ea typeface="+mn-ea"/>
                        <a:cs typeface="Arial" pitchFamily="34" charset="0"/>
                      </a:endParaRPr>
                    </a:p>
                    <a:p>
                      <a:pPr marL="185738" indent="-185738" algn="l" defTabSz="914400" rtl="0" eaLnBrk="1" fontAlgn="base" latinLnBrk="0" hangingPunct="1">
                        <a:spcBef>
                          <a:spcPct val="0"/>
                        </a:spcBef>
                        <a:spcAft>
                          <a:spcPct val="20000"/>
                        </a:spcAft>
                        <a:buSzPct val="120000"/>
                        <a:buFont typeface="Wingdings" pitchFamily="2" charset="2"/>
                        <a:buChar char="§"/>
                        <a:tabLst>
                          <a:tab pos="5715000" algn="l"/>
                        </a:tabLst>
                      </a:pPr>
                      <a:r>
                        <a:rPr lang="en-GB" sz="1600" b="1" kern="1200" dirty="0" smtClean="0">
                          <a:solidFill>
                            <a:schemeClr val="tx1"/>
                          </a:solidFill>
                          <a:latin typeface="+mn-lt"/>
                          <a:ea typeface="+mn-ea"/>
                          <a:cs typeface="Arial" pitchFamily="34" charset="0"/>
                        </a:rPr>
                        <a:t>Simulation Round 2</a:t>
                      </a:r>
                    </a:p>
                    <a:p>
                      <a:pPr marL="185738" indent="-185738" algn="l" defTabSz="914400" rtl="0" eaLnBrk="1" fontAlgn="base" latinLnBrk="0" hangingPunct="1">
                        <a:spcBef>
                          <a:spcPct val="0"/>
                        </a:spcBef>
                        <a:spcAft>
                          <a:spcPct val="20000"/>
                        </a:spcAft>
                        <a:buSzPct val="120000"/>
                        <a:buFont typeface="Wingdings" pitchFamily="2" charset="2"/>
                        <a:buChar char="§"/>
                        <a:tabLst>
                          <a:tab pos="5715000" algn="l"/>
                        </a:tabLst>
                      </a:pPr>
                      <a:r>
                        <a:rPr lang="en-US" sz="1600" b="1" kern="1200" dirty="0" smtClean="0">
                          <a:solidFill>
                            <a:schemeClr val="tx1"/>
                          </a:solidFill>
                          <a:latin typeface="+mn-lt"/>
                          <a:ea typeface="+mn-ea"/>
                          <a:cs typeface="Arial" pitchFamily="34" charset="0"/>
                        </a:rPr>
                        <a:t>Record and review simulation performance</a:t>
                      </a:r>
                      <a:endParaRPr lang="en-GB" sz="1600" b="1" kern="1200" dirty="0" smtClean="0">
                        <a:solidFill>
                          <a:schemeClr val="tx1"/>
                        </a:solidFill>
                        <a:latin typeface="+mn-lt"/>
                        <a:ea typeface="+mn-ea"/>
                        <a:cs typeface="Arial" pitchFamily="34" charset="0"/>
                      </a:endParaRPr>
                    </a:p>
                  </a:txBody>
                  <a:tcPr marL="90000" marR="90000" marT="46804" marB="46804" anchor="ctr" horzOverflow="overflow">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a:noFill/>
                    </a:lnTlToBr>
                    <a:lnBlToTr>
                      <a:noFill/>
                    </a:lnBlToTr>
                    <a:noFill/>
                  </a:tcPr>
                </a:tc>
              </a:tr>
              <a:tr h="878651">
                <a:tc>
                  <a:txBody>
                    <a:bodyPr/>
                    <a:lstStyle/>
                    <a:p>
                      <a:pPr marL="0" marR="0" lvl="0" indent="0" algn="l" defTabSz="914400" rtl="0" eaLnBrk="1" fontAlgn="base" latinLnBrk="0" hangingPunct="1">
                        <a:lnSpc>
                          <a:spcPct val="102000"/>
                        </a:lnSpc>
                        <a:spcBef>
                          <a:spcPct val="0"/>
                        </a:spcBef>
                        <a:spcAft>
                          <a:spcPct val="37000"/>
                        </a:spcAft>
                        <a:buClrTx/>
                        <a:buSzTx/>
                        <a:buFontTx/>
                        <a:buNone/>
                        <a:tabLst>
                          <a:tab pos="5715000" algn="l"/>
                        </a:tabLst>
                      </a:pPr>
                      <a:r>
                        <a:rPr kumimoji="0" lang="en-GB" sz="1800" b="0" i="0" u="none" strike="noStrike" cap="none" normalizeH="0" baseline="0" dirty="0" smtClean="0">
                          <a:ln>
                            <a:noFill/>
                          </a:ln>
                          <a:solidFill>
                            <a:srgbClr val="000066"/>
                          </a:solidFill>
                          <a:effectLst/>
                          <a:latin typeface="Arial" pitchFamily="34" charset="0"/>
                        </a:rPr>
                        <a:t>Section 4</a:t>
                      </a:r>
                    </a:p>
                  </a:txBody>
                  <a:tcPr marL="90000" marR="90000" marT="46804" marB="46804" anchor="ctr" anchorCtr="1" horzOverflow="overflow">
                    <a:lnL cap="flat">
                      <a:noFill/>
                    </a:lnL>
                    <a:lnR w="3175" cap="flat" cmpd="sng" algn="ctr">
                      <a:noFill/>
                      <a:prstDash val="solid"/>
                      <a:round/>
                      <a:headEnd type="none" w="med" len="med"/>
                      <a:tailEnd type="none" w="med" len="med"/>
                    </a:lnR>
                    <a:lnT>
                      <a:noFill/>
                    </a:lnT>
                    <a:lnB cap="flat">
                      <a:noFill/>
                    </a:lnB>
                    <a:lnTlToBr>
                      <a:noFill/>
                    </a:lnTlToBr>
                    <a:lnBlToTr>
                      <a:noFill/>
                    </a:lnBlToTr>
                    <a:blipFill dpi="0" rotWithShape="0">
                      <a:blip r:embed="rId2"/>
                      <a:srcRect/>
                      <a:stretch>
                        <a:fillRect/>
                      </a:stretch>
                    </a:blipFill>
                  </a:tcPr>
                </a:tc>
                <a:tc>
                  <a:txBody>
                    <a:bodyPr/>
                    <a:lstStyle/>
                    <a:p>
                      <a:pPr marL="185738" indent="-185738" algn="l" defTabSz="914400" rtl="0" eaLnBrk="1" fontAlgn="base" latinLnBrk="0" hangingPunct="1">
                        <a:spcBef>
                          <a:spcPct val="0"/>
                        </a:spcBef>
                        <a:spcAft>
                          <a:spcPct val="20000"/>
                        </a:spcAft>
                        <a:buSzPct val="120000"/>
                        <a:buFont typeface="Wingdings" pitchFamily="2" charset="2"/>
                        <a:buChar char="§"/>
                        <a:tabLst>
                          <a:tab pos="5715000" algn="l"/>
                        </a:tabLst>
                      </a:pPr>
                      <a:r>
                        <a:rPr lang="en-GB" sz="1400" kern="1200" dirty="0" smtClean="0">
                          <a:solidFill>
                            <a:srgbClr val="000066"/>
                          </a:solidFill>
                          <a:latin typeface="+mn-lt"/>
                          <a:ea typeface="+mn-ea"/>
                          <a:cs typeface="Arial" pitchFamily="34" charset="0"/>
                        </a:rPr>
                        <a:t>Introduction</a:t>
                      </a:r>
                      <a:r>
                        <a:rPr lang="en-GB" sz="1400" kern="1200" baseline="0" dirty="0" smtClean="0">
                          <a:solidFill>
                            <a:srgbClr val="000066"/>
                          </a:solidFill>
                          <a:latin typeface="+mn-lt"/>
                          <a:ea typeface="+mn-ea"/>
                          <a:cs typeface="Arial" pitchFamily="34" charset="0"/>
                        </a:rPr>
                        <a:t> to Current State 2</a:t>
                      </a:r>
                      <a:endParaRPr lang="en-GB" sz="1400" kern="1200" dirty="0" smtClean="0">
                        <a:solidFill>
                          <a:srgbClr val="000066"/>
                        </a:solidFill>
                        <a:latin typeface="+mn-lt"/>
                        <a:ea typeface="+mn-ea"/>
                        <a:cs typeface="Arial" pitchFamily="34" charset="0"/>
                      </a:endParaRPr>
                    </a:p>
                    <a:p>
                      <a:pPr marL="185738" indent="-185738" algn="l" defTabSz="914400" rtl="0" eaLnBrk="1" fontAlgn="base" latinLnBrk="0" hangingPunct="1">
                        <a:spcBef>
                          <a:spcPct val="0"/>
                        </a:spcBef>
                        <a:spcAft>
                          <a:spcPct val="20000"/>
                        </a:spcAft>
                        <a:buSzPct val="120000"/>
                        <a:buFont typeface="Wingdings" pitchFamily="2" charset="2"/>
                        <a:buChar char="§"/>
                        <a:tabLst>
                          <a:tab pos="5715000" algn="l"/>
                        </a:tabLst>
                      </a:pPr>
                      <a:r>
                        <a:rPr lang="en-GB" sz="1400" kern="1200" dirty="0" smtClean="0">
                          <a:solidFill>
                            <a:srgbClr val="000066"/>
                          </a:solidFill>
                          <a:latin typeface="+mn-lt"/>
                          <a:ea typeface="+mn-ea"/>
                          <a:cs typeface="Arial" pitchFamily="34" charset="0"/>
                        </a:rPr>
                        <a:t>Seeing is Believing </a:t>
                      </a:r>
                    </a:p>
                    <a:p>
                      <a:pPr marL="185738" indent="-185738" algn="l" defTabSz="914400" rtl="0" eaLnBrk="1" fontAlgn="base" latinLnBrk="0" hangingPunct="1">
                        <a:spcBef>
                          <a:spcPct val="0"/>
                        </a:spcBef>
                        <a:spcAft>
                          <a:spcPct val="20000"/>
                        </a:spcAft>
                        <a:buSzPct val="120000"/>
                        <a:buFont typeface="Wingdings" pitchFamily="2" charset="2"/>
                        <a:buChar char="§"/>
                        <a:tabLst>
                          <a:tab pos="5715000" algn="l"/>
                        </a:tabLst>
                      </a:pPr>
                      <a:r>
                        <a:rPr lang="en-GB" sz="1400" kern="1200" dirty="0" smtClean="0">
                          <a:solidFill>
                            <a:srgbClr val="000066"/>
                          </a:solidFill>
                          <a:latin typeface="+mn-lt"/>
                          <a:ea typeface="+mn-ea"/>
                          <a:cs typeface="Arial" pitchFamily="34" charset="0"/>
                        </a:rPr>
                        <a:t>Value Stream Mapping</a:t>
                      </a:r>
                    </a:p>
                  </a:txBody>
                  <a:tcPr marL="90000" marR="90000" marT="46804" marB="46804" anchor="ctr" horzOverflow="overflow">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a:noFill/>
                    </a:lnTlToBr>
                    <a:lnBlToTr>
                      <a:noFill/>
                    </a:lnBlToTr>
                    <a:noFill/>
                  </a:tcPr>
                </a:tc>
              </a:tr>
              <a:tr h="878651">
                <a:tc>
                  <a:txBody>
                    <a:bodyPr/>
                    <a:lstStyle/>
                    <a:p>
                      <a:pPr marL="0" marR="0" lvl="0" indent="0" algn="l" defTabSz="914400" rtl="0" eaLnBrk="1" fontAlgn="base" latinLnBrk="0" hangingPunct="1">
                        <a:lnSpc>
                          <a:spcPct val="102000"/>
                        </a:lnSpc>
                        <a:spcBef>
                          <a:spcPct val="0"/>
                        </a:spcBef>
                        <a:spcAft>
                          <a:spcPct val="37000"/>
                        </a:spcAft>
                        <a:buClrTx/>
                        <a:buSzTx/>
                        <a:buFontTx/>
                        <a:buNone/>
                        <a:tabLst>
                          <a:tab pos="5715000" algn="l"/>
                        </a:tabLst>
                      </a:pPr>
                      <a:r>
                        <a:rPr kumimoji="0" lang="en-GB" sz="1800" b="0" i="0" u="none" strike="noStrike" cap="none" normalizeH="0" baseline="0" dirty="0" smtClean="0">
                          <a:ln>
                            <a:noFill/>
                          </a:ln>
                          <a:solidFill>
                            <a:srgbClr val="000066"/>
                          </a:solidFill>
                          <a:effectLst/>
                          <a:latin typeface="Arial" pitchFamily="34" charset="0"/>
                        </a:rPr>
                        <a:t>Section 5</a:t>
                      </a:r>
                    </a:p>
                  </a:txBody>
                  <a:tcPr marL="90000" marR="90000" marT="46804" marB="46804" anchor="ctr" anchorCtr="1" horzOverflow="overflow">
                    <a:lnL cap="flat">
                      <a:noFill/>
                    </a:lnL>
                    <a:lnR w="3175" cap="flat" cmpd="sng" algn="ctr">
                      <a:noFill/>
                      <a:prstDash val="solid"/>
                      <a:round/>
                      <a:headEnd type="none" w="med" len="med"/>
                      <a:tailEnd type="none" w="med" len="med"/>
                    </a:lnR>
                    <a:lnT>
                      <a:noFill/>
                    </a:lnT>
                    <a:lnB cap="flat">
                      <a:noFill/>
                    </a:lnB>
                    <a:lnTlToBr>
                      <a:noFill/>
                    </a:lnTlToBr>
                    <a:lnBlToTr>
                      <a:noFill/>
                    </a:lnBlToTr>
                    <a:blipFill dpi="0" rotWithShape="0">
                      <a:blip r:embed="rId2"/>
                      <a:srcRect/>
                      <a:stretch>
                        <a:fillRect/>
                      </a:stretch>
                    </a:blipFill>
                  </a:tcPr>
                </a:tc>
                <a:tc>
                  <a:txBody>
                    <a:bodyPr/>
                    <a:lstStyle/>
                    <a:p>
                      <a:pPr marL="185738" marR="0" indent="-185738" algn="l" defTabSz="914400" rtl="0" eaLnBrk="1" fontAlgn="base" latinLnBrk="0" hangingPunct="1">
                        <a:lnSpc>
                          <a:spcPct val="100000"/>
                        </a:lnSpc>
                        <a:spcBef>
                          <a:spcPct val="0"/>
                        </a:spcBef>
                        <a:spcAft>
                          <a:spcPct val="20000"/>
                        </a:spcAft>
                        <a:buClrTx/>
                        <a:buSzPct val="120000"/>
                        <a:buFont typeface="Wingdings" pitchFamily="2" charset="2"/>
                        <a:buChar char="§"/>
                        <a:tabLst>
                          <a:tab pos="5715000" algn="l"/>
                        </a:tabLst>
                        <a:defRPr/>
                      </a:pPr>
                      <a:r>
                        <a:rPr lang="en-GB" sz="1400" kern="1200" dirty="0" smtClean="0">
                          <a:solidFill>
                            <a:srgbClr val="000066"/>
                          </a:solidFill>
                          <a:latin typeface="+mn-lt"/>
                          <a:ea typeface="+mn-ea"/>
                          <a:cs typeface="Arial" pitchFamily="34" charset="0"/>
                        </a:rPr>
                        <a:t>Exercise – Value Stream Mapping</a:t>
                      </a:r>
                    </a:p>
                    <a:p>
                      <a:pPr marL="185738" indent="-185738" algn="l" defTabSz="914400" rtl="0" eaLnBrk="1" fontAlgn="base" latinLnBrk="0" hangingPunct="1">
                        <a:spcBef>
                          <a:spcPct val="0"/>
                        </a:spcBef>
                        <a:spcAft>
                          <a:spcPct val="20000"/>
                        </a:spcAft>
                        <a:buSzPct val="120000"/>
                        <a:buFont typeface="Wingdings" pitchFamily="2" charset="2"/>
                        <a:buChar char="§"/>
                        <a:tabLst>
                          <a:tab pos="5715000" algn="l"/>
                        </a:tabLst>
                      </a:pPr>
                      <a:r>
                        <a:rPr lang="en-GB" sz="1400" kern="1200" dirty="0" smtClean="0">
                          <a:solidFill>
                            <a:srgbClr val="000066"/>
                          </a:solidFill>
                          <a:latin typeface="+mn-lt"/>
                          <a:ea typeface="+mn-ea"/>
                          <a:cs typeface="Arial" pitchFamily="34" charset="0"/>
                        </a:rPr>
                        <a:t>Exercise – Identifying Value</a:t>
                      </a:r>
                      <a:r>
                        <a:rPr lang="en-GB" sz="1400" kern="1200" baseline="0" dirty="0" smtClean="0">
                          <a:solidFill>
                            <a:srgbClr val="000066"/>
                          </a:solidFill>
                          <a:latin typeface="+mn-lt"/>
                          <a:ea typeface="+mn-ea"/>
                          <a:cs typeface="Arial" pitchFamily="34" charset="0"/>
                        </a:rPr>
                        <a:t> Add / Non Value Add Steps</a:t>
                      </a:r>
                      <a:endParaRPr lang="en-GB" sz="1400" kern="1200" dirty="0">
                        <a:solidFill>
                          <a:srgbClr val="000066"/>
                        </a:solidFill>
                        <a:latin typeface="+mn-lt"/>
                        <a:ea typeface="+mn-ea"/>
                        <a:cs typeface="Arial" pitchFamily="34" charset="0"/>
                      </a:endParaRPr>
                    </a:p>
                  </a:txBody>
                  <a:tcPr marL="90000" marR="90000" marT="46804" marB="46804" anchor="ctr" horzOverflow="overflow">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a:noFill/>
                    </a:lnTlToBr>
                    <a:lnBlToTr>
                      <a:noFill/>
                    </a:lnBlToTr>
                    <a:noFill/>
                  </a:tcPr>
                </a:tc>
              </a:tr>
              <a:tr h="878651">
                <a:tc>
                  <a:txBody>
                    <a:bodyPr/>
                    <a:lstStyle/>
                    <a:p>
                      <a:pPr marL="0" marR="0" lvl="0" indent="0" algn="l" defTabSz="914400" rtl="0" eaLnBrk="1" fontAlgn="base" latinLnBrk="0" hangingPunct="1">
                        <a:lnSpc>
                          <a:spcPct val="102000"/>
                        </a:lnSpc>
                        <a:spcBef>
                          <a:spcPct val="0"/>
                        </a:spcBef>
                        <a:spcAft>
                          <a:spcPct val="37000"/>
                        </a:spcAft>
                        <a:buClrTx/>
                        <a:buSzTx/>
                        <a:buFontTx/>
                        <a:buNone/>
                        <a:tabLst>
                          <a:tab pos="5715000" algn="l"/>
                        </a:tabLst>
                      </a:pPr>
                      <a:r>
                        <a:rPr kumimoji="0" lang="en-GB" sz="1800" b="0" i="0" u="none" strike="noStrike" cap="none" normalizeH="0" baseline="0" dirty="0" smtClean="0">
                          <a:ln>
                            <a:noFill/>
                          </a:ln>
                          <a:solidFill>
                            <a:srgbClr val="000066"/>
                          </a:solidFill>
                          <a:effectLst/>
                          <a:latin typeface="Arial" pitchFamily="34" charset="0"/>
                        </a:rPr>
                        <a:t>Section 6</a:t>
                      </a:r>
                    </a:p>
                  </a:txBody>
                  <a:tcPr marL="90000" marR="90000" marT="46804" marB="46804" anchor="ctr" anchorCtr="1" horzOverflow="overflow">
                    <a:lnL cap="flat">
                      <a:noFill/>
                    </a:lnL>
                    <a:lnR w="3175" cap="flat" cmpd="sng" algn="ctr">
                      <a:noFill/>
                      <a:prstDash val="solid"/>
                      <a:round/>
                      <a:headEnd type="none" w="med" len="med"/>
                      <a:tailEnd type="none" w="med" len="med"/>
                    </a:lnR>
                    <a:lnT>
                      <a:noFill/>
                    </a:lnT>
                    <a:lnB cap="flat">
                      <a:noFill/>
                    </a:lnB>
                    <a:lnTlToBr>
                      <a:noFill/>
                    </a:lnTlToBr>
                    <a:lnBlToTr>
                      <a:noFill/>
                    </a:lnBlToTr>
                    <a:blipFill dpi="0" rotWithShape="0">
                      <a:blip r:embed="rId2"/>
                      <a:srcRect/>
                      <a:stretch>
                        <a:fillRect/>
                      </a:stretch>
                    </a:blipFill>
                  </a:tcPr>
                </a:tc>
                <a:tc>
                  <a:txBody>
                    <a:bodyPr/>
                    <a:lstStyle/>
                    <a:p>
                      <a:pPr marL="185738" indent="-185738" algn="l" defTabSz="914400" rtl="0" eaLnBrk="1" fontAlgn="base" latinLnBrk="0" hangingPunct="1">
                        <a:spcBef>
                          <a:spcPct val="0"/>
                        </a:spcBef>
                        <a:spcAft>
                          <a:spcPct val="20000"/>
                        </a:spcAft>
                        <a:buSzPct val="120000"/>
                        <a:buFont typeface="Wingdings" pitchFamily="2" charset="2"/>
                        <a:buChar char="§"/>
                        <a:tabLst>
                          <a:tab pos="5715000" algn="l"/>
                        </a:tabLst>
                      </a:pPr>
                      <a:r>
                        <a:rPr lang="en-GB" sz="1400" kern="1200" dirty="0" smtClean="0">
                          <a:solidFill>
                            <a:srgbClr val="000066"/>
                          </a:solidFill>
                          <a:latin typeface="+mn-lt"/>
                          <a:ea typeface="+mn-ea"/>
                          <a:cs typeface="Arial" pitchFamily="34" charset="0"/>
                        </a:rPr>
                        <a:t>Typical Workshop  Agenda</a:t>
                      </a:r>
                    </a:p>
                    <a:p>
                      <a:pPr marL="185738" indent="-185738" algn="l" defTabSz="914400" rtl="0" eaLnBrk="1" fontAlgn="base" latinLnBrk="0" hangingPunct="1">
                        <a:spcBef>
                          <a:spcPct val="0"/>
                        </a:spcBef>
                        <a:spcAft>
                          <a:spcPct val="20000"/>
                        </a:spcAft>
                        <a:buSzPct val="120000"/>
                        <a:buFont typeface="Wingdings" pitchFamily="2" charset="2"/>
                        <a:buChar char="§"/>
                        <a:tabLst>
                          <a:tab pos="5715000" algn="l"/>
                        </a:tabLst>
                      </a:pPr>
                      <a:r>
                        <a:rPr lang="en-GB" sz="1400" kern="1200" dirty="0" smtClean="0">
                          <a:solidFill>
                            <a:srgbClr val="000066"/>
                          </a:solidFill>
                          <a:latin typeface="+mn-lt"/>
                          <a:ea typeface="+mn-ea"/>
                          <a:cs typeface="Arial" pitchFamily="34" charset="0"/>
                        </a:rPr>
                        <a:t>Day 2 Review &amp; Wrap up</a:t>
                      </a:r>
                      <a:endParaRPr lang="en-GB" sz="1400" kern="1200" dirty="0">
                        <a:solidFill>
                          <a:srgbClr val="000066"/>
                        </a:solidFill>
                        <a:latin typeface="+mn-lt"/>
                        <a:ea typeface="+mn-ea"/>
                        <a:cs typeface="Arial" pitchFamily="34" charset="0"/>
                      </a:endParaRPr>
                    </a:p>
                  </a:txBody>
                  <a:tcPr marL="90000" marR="90000" marT="46804" marB="46804" anchor="ctr" horzOverflow="overflow">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a:noFill/>
                    </a:lnTlToBr>
                    <a:lnBlToTr>
                      <a:noFill/>
                    </a:lnBlToTr>
                    <a:noFill/>
                  </a:tcPr>
                </a:tc>
              </a:tr>
            </a:tbl>
          </a:graphicData>
        </a:graphic>
      </p:graphicFrame>
      <p:sp>
        <p:nvSpPr>
          <p:cNvPr id="99343" name="Title 27"/>
          <p:cNvSpPr>
            <a:spLocks noGrp="1"/>
          </p:cNvSpPr>
          <p:nvPr>
            <p:ph type="title"/>
          </p:nvPr>
        </p:nvSpPr>
        <p:spPr/>
        <p:txBody>
          <a:bodyPr/>
          <a:lstStyle/>
          <a:p>
            <a:pPr eaLnBrk="1" hangingPunct="1"/>
            <a:r>
              <a:rPr lang="en-GB" altLang="fr-FR" smtClean="0"/>
              <a:t>Agenda</a:t>
            </a:r>
            <a:br>
              <a:rPr lang="en-GB" altLang="fr-FR" smtClean="0"/>
            </a:br>
            <a:r>
              <a:rPr lang="en-GB" altLang="fr-FR" sz="1800" b="1" smtClean="0">
                <a:solidFill>
                  <a:schemeClr val="tx1"/>
                </a:solidFill>
                <a:cs typeface="Arial" pitchFamily="34" charset="0"/>
              </a:rPr>
              <a:t>Day 2 - Current State 1, Current State 2</a:t>
            </a:r>
            <a:r>
              <a:rPr lang="en-GB" altLang="fr-FR" sz="1800" b="1" smtClean="0">
                <a:solidFill>
                  <a:srgbClr val="92D400"/>
                </a:solidFill>
                <a:cs typeface="Arial" pitchFamily="34" charset="0"/>
              </a:rPr>
              <a:t/>
            </a:r>
            <a:br>
              <a:rPr lang="en-GB" altLang="fr-FR" sz="1800" b="1" smtClean="0">
                <a:solidFill>
                  <a:srgbClr val="92D400"/>
                </a:solidFill>
                <a:cs typeface="Arial" pitchFamily="34" charset="0"/>
              </a:rPr>
            </a:br>
            <a:endParaRPr lang="en-GB" altLang="fr-FR" sz="1800" b="1" smtClean="0">
              <a:solidFill>
                <a:srgbClr val="92D400"/>
              </a:solidFill>
              <a:cs typeface="Arial" pitchFamily="34" charset="0"/>
            </a:endParaRPr>
          </a:p>
        </p:txBody>
      </p:sp>
      <p:sp>
        <p:nvSpPr>
          <p:cNvPr id="99344" name="Slide Number Placeholder 4"/>
          <p:cNvSpPr>
            <a:spLocks noGrp="1"/>
          </p:cNvSpPr>
          <p:nvPr>
            <p:ph type="sldNum" sz="quarter" idx="1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lvl1pPr eaLnBrk="0" hangingPunct="0">
              <a:lnSpc>
                <a:spcPts val="2200"/>
              </a:lnSpc>
              <a:spcAft>
                <a:spcPct val="25000"/>
              </a:spcAft>
              <a:defRPr sz="2000">
                <a:solidFill>
                  <a:srgbClr val="000066"/>
                </a:solidFill>
                <a:latin typeface="Arial" pitchFamily="34" charset="0"/>
              </a:defRPr>
            </a:lvl1pPr>
            <a:lvl2pPr marL="742950" indent="-285750" eaLnBrk="0" hangingPunct="0">
              <a:lnSpc>
                <a:spcPts val="2200"/>
              </a:lnSpc>
              <a:spcAft>
                <a:spcPct val="25000"/>
              </a:spcAft>
              <a:buChar char="•"/>
              <a:defRPr sz="2000">
                <a:solidFill>
                  <a:srgbClr val="000066"/>
                </a:solidFill>
                <a:latin typeface="Arial" pitchFamily="34" charset="0"/>
              </a:defRPr>
            </a:lvl2pPr>
            <a:lvl3pPr marL="1143000" indent="-228600" eaLnBrk="0" hangingPunct="0">
              <a:lnSpc>
                <a:spcPts val="2000"/>
              </a:lnSpc>
              <a:spcAft>
                <a:spcPct val="25000"/>
              </a:spcAft>
              <a:buChar char="–"/>
              <a:defRPr>
                <a:solidFill>
                  <a:srgbClr val="000066"/>
                </a:solidFill>
                <a:latin typeface="Arial" pitchFamily="34" charset="0"/>
              </a:defRPr>
            </a:lvl3pPr>
            <a:lvl4pPr marL="1600200" indent="-228600" eaLnBrk="0" hangingPunct="0">
              <a:lnSpc>
                <a:spcPts val="1800"/>
              </a:lnSpc>
              <a:spcAft>
                <a:spcPct val="25000"/>
              </a:spcAft>
              <a:buChar char="•"/>
              <a:defRPr sz="1600">
                <a:solidFill>
                  <a:srgbClr val="000066"/>
                </a:solidFill>
                <a:latin typeface="Arial" pitchFamily="34" charset="0"/>
              </a:defRPr>
            </a:lvl4pPr>
            <a:lvl5pPr marL="2057400" indent="-228600" eaLnBrk="0" hangingPunct="0">
              <a:spcAft>
                <a:spcPct val="25000"/>
              </a:spcAft>
              <a:buChar char="–"/>
              <a:defRPr sz="1200">
                <a:solidFill>
                  <a:srgbClr val="000066"/>
                </a:solidFill>
                <a:latin typeface="Arial" pitchFamily="34" charset="0"/>
              </a:defRPr>
            </a:lvl5pPr>
            <a:lvl6pPr marL="2514600" indent="-228600" eaLnBrk="0" fontAlgn="base" hangingPunct="0">
              <a:spcBef>
                <a:spcPct val="0"/>
              </a:spcBef>
              <a:spcAft>
                <a:spcPct val="25000"/>
              </a:spcAft>
              <a:buChar char="–"/>
              <a:defRPr sz="1200">
                <a:solidFill>
                  <a:srgbClr val="000066"/>
                </a:solidFill>
                <a:latin typeface="Arial" pitchFamily="34" charset="0"/>
              </a:defRPr>
            </a:lvl6pPr>
            <a:lvl7pPr marL="2971800" indent="-228600" eaLnBrk="0" fontAlgn="base" hangingPunct="0">
              <a:spcBef>
                <a:spcPct val="0"/>
              </a:spcBef>
              <a:spcAft>
                <a:spcPct val="25000"/>
              </a:spcAft>
              <a:buChar char="–"/>
              <a:defRPr sz="1200">
                <a:solidFill>
                  <a:srgbClr val="000066"/>
                </a:solidFill>
                <a:latin typeface="Arial" pitchFamily="34" charset="0"/>
              </a:defRPr>
            </a:lvl7pPr>
            <a:lvl8pPr marL="3429000" indent="-228600" eaLnBrk="0" fontAlgn="base" hangingPunct="0">
              <a:spcBef>
                <a:spcPct val="0"/>
              </a:spcBef>
              <a:spcAft>
                <a:spcPct val="25000"/>
              </a:spcAft>
              <a:buChar char="–"/>
              <a:defRPr sz="1200">
                <a:solidFill>
                  <a:srgbClr val="000066"/>
                </a:solidFill>
                <a:latin typeface="Arial" pitchFamily="34" charset="0"/>
              </a:defRPr>
            </a:lvl8pPr>
            <a:lvl9pPr marL="3886200" indent="-228600" eaLnBrk="0" fontAlgn="base" hangingPunct="0">
              <a:spcBef>
                <a:spcPct val="0"/>
              </a:spcBef>
              <a:spcAft>
                <a:spcPct val="25000"/>
              </a:spcAft>
              <a:buChar char="–"/>
              <a:defRPr sz="1200">
                <a:solidFill>
                  <a:srgbClr val="000066"/>
                </a:solidFill>
                <a:latin typeface="Arial" pitchFamily="34" charset="0"/>
              </a:defRPr>
            </a:lvl9pPr>
          </a:lstStyle>
          <a:p>
            <a:pPr eaLnBrk="1" hangingPunct="1">
              <a:lnSpc>
                <a:spcPct val="100000"/>
              </a:lnSpc>
              <a:spcAft>
                <a:spcPct val="0"/>
              </a:spcAft>
            </a:pPr>
            <a:fld id="{37FCB0E1-E819-4BC3-A13A-BE1E6624EF54}" type="slidenum">
              <a:rPr lang="en-GB" altLang="en-GB" sz="800" smtClean="0"/>
              <a:pPr eaLnBrk="1" hangingPunct="1">
                <a:lnSpc>
                  <a:spcPct val="100000"/>
                </a:lnSpc>
                <a:spcAft>
                  <a:spcPct val="0"/>
                </a:spcAft>
              </a:pPr>
              <a:t>26</a:t>
            </a:fld>
            <a:endParaRPr lang="en-GB" altLang="en-GB" sz="800" smtClean="0"/>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ChangeArrowheads="1"/>
          </p:cNvSpPr>
          <p:nvPr>
            <p:ph type="title"/>
          </p:nvPr>
        </p:nvSpPr>
        <p:spPr/>
        <p:txBody>
          <a:bodyPr/>
          <a:lstStyle/>
          <a:p>
            <a:pPr eaLnBrk="1" hangingPunct="1"/>
            <a:r>
              <a:rPr lang="en-GB" altLang="fr-FR" dirty="0" smtClean="0"/>
              <a:t>Key activities before observing the process</a:t>
            </a:r>
            <a:br>
              <a:rPr lang="en-GB" altLang="fr-FR" dirty="0" smtClean="0"/>
            </a:br>
            <a:r>
              <a:rPr lang="en-GB" altLang="fr-FR" sz="1800" b="1" dirty="0" smtClean="0">
                <a:solidFill>
                  <a:srgbClr val="92D400"/>
                </a:solidFill>
                <a:cs typeface="Arial" pitchFamily="34" charset="0"/>
              </a:rPr>
              <a:t>Develop the team’s understanding of what we will be looking for</a:t>
            </a:r>
            <a:endParaRPr lang="en-GB" altLang="fr-FR" dirty="0" smtClean="0"/>
          </a:p>
        </p:txBody>
      </p:sp>
      <p:sp>
        <p:nvSpPr>
          <p:cNvPr id="100356" name="Slide Number Placeholder 4"/>
          <p:cNvSpPr>
            <a:spLocks noGrp="1"/>
          </p:cNvSpPr>
          <p:nvPr>
            <p:ph type="sldNum" sz="quarter" idx="1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lvl1pPr eaLnBrk="0" hangingPunct="0">
              <a:lnSpc>
                <a:spcPts val="2200"/>
              </a:lnSpc>
              <a:spcAft>
                <a:spcPct val="25000"/>
              </a:spcAft>
              <a:defRPr sz="2000">
                <a:solidFill>
                  <a:srgbClr val="000066"/>
                </a:solidFill>
                <a:latin typeface="Arial" pitchFamily="34" charset="0"/>
              </a:defRPr>
            </a:lvl1pPr>
            <a:lvl2pPr marL="742950" indent="-285750" eaLnBrk="0" hangingPunct="0">
              <a:lnSpc>
                <a:spcPts val="2200"/>
              </a:lnSpc>
              <a:spcAft>
                <a:spcPct val="25000"/>
              </a:spcAft>
              <a:buChar char="•"/>
              <a:defRPr sz="2000">
                <a:solidFill>
                  <a:srgbClr val="000066"/>
                </a:solidFill>
                <a:latin typeface="Arial" pitchFamily="34" charset="0"/>
              </a:defRPr>
            </a:lvl2pPr>
            <a:lvl3pPr marL="1143000" indent="-228600" eaLnBrk="0" hangingPunct="0">
              <a:lnSpc>
                <a:spcPts val="2000"/>
              </a:lnSpc>
              <a:spcAft>
                <a:spcPct val="25000"/>
              </a:spcAft>
              <a:buChar char="–"/>
              <a:defRPr>
                <a:solidFill>
                  <a:srgbClr val="000066"/>
                </a:solidFill>
                <a:latin typeface="Arial" pitchFamily="34" charset="0"/>
              </a:defRPr>
            </a:lvl3pPr>
            <a:lvl4pPr marL="1600200" indent="-228600" eaLnBrk="0" hangingPunct="0">
              <a:lnSpc>
                <a:spcPts val="1800"/>
              </a:lnSpc>
              <a:spcAft>
                <a:spcPct val="25000"/>
              </a:spcAft>
              <a:buChar char="•"/>
              <a:defRPr sz="1600">
                <a:solidFill>
                  <a:srgbClr val="000066"/>
                </a:solidFill>
                <a:latin typeface="Arial" pitchFamily="34" charset="0"/>
              </a:defRPr>
            </a:lvl4pPr>
            <a:lvl5pPr marL="2057400" indent="-228600" eaLnBrk="0" hangingPunct="0">
              <a:spcAft>
                <a:spcPct val="25000"/>
              </a:spcAft>
              <a:buChar char="–"/>
              <a:defRPr sz="1200">
                <a:solidFill>
                  <a:srgbClr val="000066"/>
                </a:solidFill>
                <a:latin typeface="Arial" pitchFamily="34" charset="0"/>
              </a:defRPr>
            </a:lvl5pPr>
            <a:lvl6pPr marL="2514600" indent="-228600" eaLnBrk="0" fontAlgn="base" hangingPunct="0">
              <a:spcBef>
                <a:spcPct val="0"/>
              </a:spcBef>
              <a:spcAft>
                <a:spcPct val="25000"/>
              </a:spcAft>
              <a:buChar char="–"/>
              <a:defRPr sz="1200">
                <a:solidFill>
                  <a:srgbClr val="000066"/>
                </a:solidFill>
                <a:latin typeface="Arial" pitchFamily="34" charset="0"/>
              </a:defRPr>
            </a:lvl6pPr>
            <a:lvl7pPr marL="2971800" indent="-228600" eaLnBrk="0" fontAlgn="base" hangingPunct="0">
              <a:spcBef>
                <a:spcPct val="0"/>
              </a:spcBef>
              <a:spcAft>
                <a:spcPct val="25000"/>
              </a:spcAft>
              <a:buChar char="–"/>
              <a:defRPr sz="1200">
                <a:solidFill>
                  <a:srgbClr val="000066"/>
                </a:solidFill>
                <a:latin typeface="Arial" pitchFamily="34" charset="0"/>
              </a:defRPr>
            </a:lvl7pPr>
            <a:lvl8pPr marL="3429000" indent="-228600" eaLnBrk="0" fontAlgn="base" hangingPunct="0">
              <a:spcBef>
                <a:spcPct val="0"/>
              </a:spcBef>
              <a:spcAft>
                <a:spcPct val="25000"/>
              </a:spcAft>
              <a:buChar char="–"/>
              <a:defRPr sz="1200">
                <a:solidFill>
                  <a:srgbClr val="000066"/>
                </a:solidFill>
                <a:latin typeface="Arial" pitchFamily="34" charset="0"/>
              </a:defRPr>
            </a:lvl8pPr>
            <a:lvl9pPr marL="3886200" indent="-228600" eaLnBrk="0" fontAlgn="base" hangingPunct="0">
              <a:spcBef>
                <a:spcPct val="0"/>
              </a:spcBef>
              <a:spcAft>
                <a:spcPct val="25000"/>
              </a:spcAft>
              <a:buChar char="–"/>
              <a:defRPr sz="1200">
                <a:solidFill>
                  <a:srgbClr val="000066"/>
                </a:solidFill>
                <a:latin typeface="Arial" pitchFamily="34" charset="0"/>
              </a:defRPr>
            </a:lvl9pPr>
          </a:lstStyle>
          <a:p>
            <a:pPr eaLnBrk="1" hangingPunct="1">
              <a:lnSpc>
                <a:spcPct val="100000"/>
              </a:lnSpc>
              <a:spcAft>
                <a:spcPct val="0"/>
              </a:spcAft>
            </a:pPr>
            <a:fld id="{68AFBA55-D114-405A-B579-399195B1BB51}" type="slidenum">
              <a:rPr lang="en-GB" altLang="en-GB" sz="800" smtClean="0"/>
              <a:pPr eaLnBrk="1" hangingPunct="1">
                <a:lnSpc>
                  <a:spcPct val="100000"/>
                </a:lnSpc>
                <a:spcAft>
                  <a:spcPct val="0"/>
                </a:spcAft>
              </a:pPr>
              <a:t>27</a:t>
            </a:fld>
            <a:endParaRPr lang="en-GB" altLang="en-GB" sz="800" smtClean="0"/>
          </a:p>
        </p:txBody>
      </p:sp>
      <p:sp>
        <p:nvSpPr>
          <p:cNvPr id="31" name="Rectangle 30"/>
          <p:cNvSpPr/>
          <p:nvPr/>
        </p:nvSpPr>
        <p:spPr>
          <a:xfrm>
            <a:off x="359129" y="2368550"/>
            <a:ext cx="2590800" cy="360363"/>
          </a:xfrm>
          <a:prstGeom prst="rect">
            <a:avLst/>
          </a:prstGeom>
          <a:solidFill>
            <a:srgbClr val="000066"/>
          </a:solidFill>
          <a:ln w="3175" cap="flat" cmpd="sng" algn="ctr">
            <a:solidFill>
              <a:srgbClr val="002776"/>
            </a:solid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dirty="0" smtClean="0">
                <a:ln>
                  <a:noFill/>
                </a:ln>
                <a:solidFill>
                  <a:srgbClr val="FFFFFF"/>
                </a:solidFill>
                <a:effectLst/>
                <a:uLnTx/>
                <a:uFillTx/>
                <a:latin typeface="Arial"/>
              </a:rPr>
              <a:t>Validate the scope</a:t>
            </a:r>
            <a:endParaRPr kumimoji="0" lang="en-GB" sz="1800" b="0" i="0" u="none" strike="noStrike" kern="0" cap="none" spc="0" normalizeH="0" baseline="0" noProof="0" dirty="0">
              <a:ln>
                <a:noFill/>
              </a:ln>
              <a:solidFill>
                <a:srgbClr val="FFFFFF"/>
              </a:solidFill>
              <a:effectLst/>
              <a:uLnTx/>
              <a:uFillTx/>
              <a:latin typeface="Arial"/>
            </a:endParaRPr>
          </a:p>
        </p:txBody>
      </p:sp>
      <p:sp>
        <p:nvSpPr>
          <p:cNvPr id="32" name="Rectangle 8"/>
          <p:cNvSpPr>
            <a:spLocks noChangeArrowheads="1"/>
          </p:cNvSpPr>
          <p:nvPr/>
        </p:nvSpPr>
        <p:spPr bwMode="auto">
          <a:xfrm>
            <a:off x="359129" y="2728913"/>
            <a:ext cx="2590800" cy="3130007"/>
          </a:xfrm>
          <a:prstGeom prst="rect">
            <a:avLst/>
          </a:prstGeom>
          <a:noFill/>
          <a:ln w="3175" algn="ctr">
            <a:solidFill>
              <a:srgbClr val="002776"/>
            </a:solidFill>
            <a:miter lim="800000"/>
            <a:headEnd/>
            <a:tailEnd/>
          </a:ln>
          <a:extLst>
            <a:ext uri="{909E8E84-426E-40DD-AFC4-6F175D3DCCD1}">
              <a14:hiddenFill xmlns:a14="http://schemas.microsoft.com/office/drawing/2010/main">
                <a:solidFill>
                  <a:srgbClr val="FFFFFF"/>
                </a:solidFill>
              </a14:hiddenFill>
            </a:ext>
          </a:extLst>
        </p:spPr>
        <p:txBody>
          <a:bodyPr wrap="none" lIns="0" tIns="0" rIns="0" bIns="0" anchor="ctr"/>
          <a:lstStyle>
            <a:lvl1pPr eaLnBrk="0" hangingPunct="0">
              <a:lnSpc>
                <a:spcPts val="2200"/>
              </a:lnSpc>
              <a:spcAft>
                <a:spcPct val="25000"/>
              </a:spcAft>
              <a:defRPr sz="2000">
                <a:solidFill>
                  <a:srgbClr val="000066"/>
                </a:solidFill>
                <a:latin typeface="Arial" pitchFamily="34" charset="0"/>
              </a:defRPr>
            </a:lvl1pPr>
            <a:lvl2pPr marL="742950" indent="-285750" eaLnBrk="0" hangingPunct="0">
              <a:lnSpc>
                <a:spcPts val="2200"/>
              </a:lnSpc>
              <a:spcAft>
                <a:spcPct val="25000"/>
              </a:spcAft>
              <a:buChar char="•"/>
              <a:defRPr sz="2000">
                <a:solidFill>
                  <a:srgbClr val="000066"/>
                </a:solidFill>
                <a:latin typeface="Arial" pitchFamily="34" charset="0"/>
              </a:defRPr>
            </a:lvl2pPr>
            <a:lvl3pPr marL="1143000" indent="-228600" eaLnBrk="0" hangingPunct="0">
              <a:lnSpc>
                <a:spcPts val="2000"/>
              </a:lnSpc>
              <a:spcAft>
                <a:spcPct val="25000"/>
              </a:spcAft>
              <a:buChar char="–"/>
              <a:defRPr>
                <a:solidFill>
                  <a:srgbClr val="000066"/>
                </a:solidFill>
                <a:latin typeface="Arial" pitchFamily="34" charset="0"/>
              </a:defRPr>
            </a:lvl3pPr>
            <a:lvl4pPr marL="1600200" indent="-228600" eaLnBrk="0" hangingPunct="0">
              <a:lnSpc>
                <a:spcPts val="1800"/>
              </a:lnSpc>
              <a:spcAft>
                <a:spcPct val="25000"/>
              </a:spcAft>
              <a:buChar char="•"/>
              <a:defRPr sz="1600">
                <a:solidFill>
                  <a:srgbClr val="000066"/>
                </a:solidFill>
                <a:latin typeface="Arial" pitchFamily="34" charset="0"/>
              </a:defRPr>
            </a:lvl4pPr>
            <a:lvl5pPr marL="2057400" indent="-228600" eaLnBrk="0" hangingPunct="0">
              <a:spcAft>
                <a:spcPct val="25000"/>
              </a:spcAft>
              <a:buChar char="–"/>
              <a:defRPr sz="1200">
                <a:solidFill>
                  <a:srgbClr val="000066"/>
                </a:solidFill>
                <a:latin typeface="Arial" pitchFamily="34" charset="0"/>
              </a:defRPr>
            </a:lvl5pPr>
            <a:lvl6pPr marL="2514600" indent="-228600" eaLnBrk="0" fontAlgn="base" hangingPunct="0">
              <a:spcBef>
                <a:spcPct val="0"/>
              </a:spcBef>
              <a:spcAft>
                <a:spcPct val="25000"/>
              </a:spcAft>
              <a:buChar char="–"/>
              <a:defRPr sz="1200">
                <a:solidFill>
                  <a:srgbClr val="000066"/>
                </a:solidFill>
                <a:latin typeface="Arial" pitchFamily="34" charset="0"/>
              </a:defRPr>
            </a:lvl6pPr>
            <a:lvl7pPr marL="2971800" indent="-228600" eaLnBrk="0" fontAlgn="base" hangingPunct="0">
              <a:spcBef>
                <a:spcPct val="0"/>
              </a:spcBef>
              <a:spcAft>
                <a:spcPct val="25000"/>
              </a:spcAft>
              <a:buChar char="–"/>
              <a:defRPr sz="1200">
                <a:solidFill>
                  <a:srgbClr val="000066"/>
                </a:solidFill>
                <a:latin typeface="Arial" pitchFamily="34" charset="0"/>
              </a:defRPr>
            </a:lvl7pPr>
            <a:lvl8pPr marL="3429000" indent="-228600" eaLnBrk="0" fontAlgn="base" hangingPunct="0">
              <a:spcBef>
                <a:spcPct val="0"/>
              </a:spcBef>
              <a:spcAft>
                <a:spcPct val="25000"/>
              </a:spcAft>
              <a:buChar char="–"/>
              <a:defRPr sz="1200">
                <a:solidFill>
                  <a:srgbClr val="000066"/>
                </a:solidFill>
                <a:latin typeface="Arial" pitchFamily="34" charset="0"/>
              </a:defRPr>
            </a:lvl8pPr>
            <a:lvl9pPr marL="3886200" indent="-228600" eaLnBrk="0" fontAlgn="base" hangingPunct="0">
              <a:spcBef>
                <a:spcPct val="0"/>
              </a:spcBef>
              <a:spcAft>
                <a:spcPct val="25000"/>
              </a:spcAft>
              <a:buChar char="–"/>
              <a:defRPr sz="1200">
                <a:solidFill>
                  <a:srgbClr val="000066"/>
                </a:solidFill>
                <a:latin typeface="Arial" pitchFamily="34" charset="0"/>
              </a:defRPr>
            </a:lvl9pPr>
          </a:lstStyle>
          <a:p>
            <a:pPr marL="0" marR="0" lvl="0" indent="0" defTabSz="914400" eaLnBrk="1" fontAlgn="auto" latinLnBrk="0" hangingPunct="1">
              <a:lnSpc>
                <a:spcPct val="100000"/>
              </a:lnSpc>
              <a:spcBef>
                <a:spcPts val="0"/>
              </a:spcBef>
              <a:spcAft>
                <a:spcPct val="0"/>
              </a:spcAft>
              <a:buClrTx/>
              <a:buSzTx/>
              <a:buFontTx/>
              <a:buNone/>
              <a:tabLst/>
              <a:defRPr/>
            </a:pPr>
            <a:endParaRPr kumimoji="0" lang="en-US" altLang="fr-FR" sz="1800" b="0" i="0" u="none" strike="noStrike" kern="0" cap="none" spc="0" normalizeH="0" baseline="0" noProof="0">
              <a:ln>
                <a:noFill/>
              </a:ln>
              <a:solidFill>
                <a:srgbClr val="FFFFFF"/>
              </a:solidFill>
              <a:effectLst/>
              <a:uLnTx/>
              <a:uFillTx/>
              <a:latin typeface="Arial" pitchFamily="34" charset="0"/>
            </a:endParaRPr>
          </a:p>
        </p:txBody>
      </p:sp>
      <p:sp>
        <p:nvSpPr>
          <p:cNvPr id="33" name="TextBox 9"/>
          <p:cNvSpPr txBox="1">
            <a:spLocks noChangeArrowheads="1"/>
          </p:cNvSpPr>
          <p:nvPr/>
        </p:nvSpPr>
        <p:spPr bwMode="auto">
          <a:xfrm>
            <a:off x="359129" y="2742561"/>
            <a:ext cx="2590800" cy="22159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87313" eaLnBrk="0" hangingPunct="0">
              <a:lnSpc>
                <a:spcPts val="2200"/>
              </a:lnSpc>
              <a:spcAft>
                <a:spcPct val="25000"/>
              </a:spcAft>
              <a:defRPr sz="2000">
                <a:solidFill>
                  <a:srgbClr val="000066"/>
                </a:solidFill>
                <a:latin typeface="Arial" pitchFamily="34" charset="0"/>
              </a:defRPr>
            </a:lvl1pPr>
            <a:lvl2pPr marL="742950" indent="-285750" eaLnBrk="0" hangingPunct="0">
              <a:lnSpc>
                <a:spcPts val="2200"/>
              </a:lnSpc>
              <a:spcAft>
                <a:spcPct val="25000"/>
              </a:spcAft>
              <a:buChar char="•"/>
              <a:defRPr sz="2000">
                <a:solidFill>
                  <a:srgbClr val="000066"/>
                </a:solidFill>
                <a:latin typeface="Arial" pitchFamily="34" charset="0"/>
              </a:defRPr>
            </a:lvl2pPr>
            <a:lvl3pPr marL="1143000" indent="-228600" eaLnBrk="0" hangingPunct="0">
              <a:lnSpc>
                <a:spcPts val="2000"/>
              </a:lnSpc>
              <a:spcAft>
                <a:spcPct val="25000"/>
              </a:spcAft>
              <a:buChar char="–"/>
              <a:defRPr>
                <a:solidFill>
                  <a:srgbClr val="000066"/>
                </a:solidFill>
                <a:latin typeface="Arial" pitchFamily="34" charset="0"/>
              </a:defRPr>
            </a:lvl3pPr>
            <a:lvl4pPr marL="1600200" indent="-228600" eaLnBrk="0" hangingPunct="0">
              <a:lnSpc>
                <a:spcPts val="1800"/>
              </a:lnSpc>
              <a:spcAft>
                <a:spcPct val="25000"/>
              </a:spcAft>
              <a:buChar char="•"/>
              <a:defRPr sz="1600">
                <a:solidFill>
                  <a:srgbClr val="000066"/>
                </a:solidFill>
                <a:latin typeface="Arial" pitchFamily="34" charset="0"/>
              </a:defRPr>
            </a:lvl4pPr>
            <a:lvl5pPr marL="2057400" indent="-228600" eaLnBrk="0" hangingPunct="0">
              <a:spcAft>
                <a:spcPct val="25000"/>
              </a:spcAft>
              <a:buChar char="–"/>
              <a:defRPr sz="1200">
                <a:solidFill>
                  <a:srgbClr val="000066"/>
                </a:solidFill>
                <a:latin typeface="Arial" pitchFamily="34" charset="0"/>
              </a:defRPr>
            </a:lvl5pPr>
            <a:lvl6pPr marL="2514600" indent="-228600" eaLnBrk="0" fontAlgn="base" hangingPunct="0">
              <a:spcBef>
                <a:spcPct val="0"/>
              </a:spcBef>
              <a:spcAft>
                <a:spcPct val="25000"/>
              </a:spcAft>
              <a:buChar char="–"/>
              <a:defRPr sz="1200">
                <a:solidFill>
                  <a:srgbClr val="000066"/>
                </a:solidFill>
                <a:latin typeface="Arial" pitchFamily="34" charset="0"/>
              </a:defRPr>
            </a:lvl6pPr>
            <a:lvl7pPr marL="2971800" indent="-228600" eaLnBrk="0" fontAlgn="base" hangingPunct="0">
              <a:spcBef>
                <a:spcPct val="0"/>
              </a:spcBef>
              <a:spcAft>
                <a:spcPct val="25000"/>
              </a:spcAft>
              <a:buChar char="–"/>
              <a:defRPr sz="1200">
                <a:solidFill>
                  <a:srgbClr val="000066"/>
                </a:solidFill>
                <a:latin typeface="Arial" pitchFamily="34" charset="0"/>
              </a:defRPr>
            </a:lvl7pPr>
            <a:lvl8pPr marL="3429000" indent="-228600" eaLnBrk="0" fontAlgn="base" hangingPunct="0">
              <a:spcBef>
                <a:spcPct val="0"/>
              </a:spcBef>
              <a:spcAft>
                <a:spcPct val="25000"/>
              </a:spcAft>
              <a:buChar char="–"/>
              <a:defRPr sz="1200">
                <a:solidFill>
                  <a:srgbClr val="000066"/>
                </a:solidFill>
                <a:latin typeface="Arial" pitchFamily="34" charset="0"/>
              </a:defRPr>
            </a:lvl8pPr>
            <a:lvl9pPr marL="3886200" indent="-228600" eaLnBrk="0" fontAlgn="base" hangingPunct="0">
              <a:spcBef>
                <a:spcPct val="0"/>
              </a:spcBef>
              <a:spcAft>
                <a:spcPct val="25000"/>
              </a:spcAft>
              <a:buChar char="–"/>
              <a:defRPr sz="1200">
                <a:solidFill>
                  <a:srgbClr val="000066"/>
                </a:solidFill>
                <a:latin typeface="Arial" pitchFamily="34" charset="0"/>
              </a:defRPr>
            </a:lvl9pPr>
          </a:lstStyle>
          <a:p>
            <a:pPr marL="177800" marR="0" lvl="0" indent="-177800" defTabSz="914400" eaLnBrk="1" fontAlgn="auto" latinLnBrk="0" hangingPunct="1">
              <a:lnSpc>
                <a:spcPct val="100000"/>
              </a:lnSpc>
              <a:spcBef>
                <a:spcPts val="600"/>
              </a:spcBef>
              <a:spcAft>
                <a:spcPct val="0"/>
              </a:spcAft>
              <a:buClrTx/>
              <a:buSzTx/>
              <a:buFont typeface="Wingdings" panose="05000000000000000000" pitchFamily="2" charset="2"/>
              <a:buChar char="§"/>
              <a:tabLst/>
              <a:defRPr/>
            </a:pPr>
            <a:r>
              <a:rPr lang="en-US" sz="1600" dirty="0">
                <a:latin typeface="Arial" charset="0"/>
                <a:cs typeface="Arial" charset="0"/>
              </a:rPr>
              <a:t>Validate the problem statement and the </a:t>
            </a:r>
            <a:r>
              <a:rPr lang="en-US" sz="1600" dirty="0" smtClean="0">
                <a:latin typeface="Arial" charset="0"/>
                <a:cs typeface="Arial" charset="0"/>
              </a:rPr>
              <a:t>scope with the team</a:t>
            </a:r>
          </a:p>
          <a:p>
            <a:pPr marL="177800" marR="0" lvl="0" indent="-177800" defTabSz="914400" eaLnBrk="1" fontAlgn="auto" latinLnBrk="0" hangingPunct="1">
              <a:lnSpc>
                <a:spcPct val="100000"/>
              </a:lnSpc>
              <a:spcBef>
                <a:spcPts val="600"/>
              </a:spcBef>
              <a:spcAft>
                <a:spcPct val="0"/>
              </a:spcAft>
              <a:buClrTx/>
              <a:buSzTx/>
              <a:buFont typeface="Wingdings" panose="05000000000000000000" pitchFamily="2" charset="2"/>
              <a:buChar char="§"/>
              <a:tabLst/>
              <a:defRPr/>
            </a:pPr>
            <a:r>
              <a:rPr kumimoji="0" lang="en-US" altLang="fr-FR" sz="1600" b="0" i="0" u="none" strike="noStrike" kern="0" cap="none" spc="0" normalizeH="0" baseline="0" noProof="0" dirty="0" smtClean="0">
                <a:ln>
                  <a:noFill/>
                </a:ln>
                <a:solidFill>
                  <a:srgbClr val="000066"/>
                </a:solidFill>
                <a:effectLst/>
                <a:uLnTx/>
                <a:uFillTx/>
                <a:latin typeface="Arial" charset="0"/>
                <a:cs typeface="Arial" charset="0"/>
              </a:rPr>
              <a:t>Review the charter</a:t>
            </a:r>
          </a:p>
          <a:p>
            <a:pPr marL="177800" marR="0" lvl="0" indent="-177800" defTabSz="914400" eaLnBrk="1" fontAlgn="auto" latinLnBrk="0" hangingPunct="1">
              <a:lnSpc>
                <a:spcPct val="100000"/>
              </a:lnSpc>
              <a:spcBef>
                <a:spcPts val="600"/>
              </a:spcBef>
              <a:spcAft>
                <a:spcPct val="0"/>
              </a:spcAft>
              <a:buClrTx/>
              <a:buSzTx/>
              <a:buFont typeface="Wingdings" panose="05000000000000000000" pitchFamily="2" charset="2"/>
              <a:buChar char="§"/>
              <a:tabLst/>
              <a:defRPr/>
            </a:pPr>
            <a:r>
              <a:rPr lang="en-US" altLang="fr-FR" sz="1600" kern="0" dirty="0" smtClean="0">
                <a:latin typeface="Arial" charset="0"/>
                <a:cs typeface="Arial" charset="0"/>
              </a:rPr>
              <a:t>SIPOC </a:t>
            </a:r>
            <a:r>
              <a:rPr lang="en-US" altLang="fr-FR" sz="1600" kern="0" dirty="0">
                <a:latin typeface="Arial" charset="0"/>
                <a:cs typeface="Arial" charset="0"/>
              </a:rPr>
              <a:t>to </a:t>
            </a:r>
            <a:r>
              <a:rPr lang="en-US" altLang="fr-FR" sz="1600" kern="0" dirty="0" smtClean="0">
                <a:latin typeface="Arial" charset="0"/>
                <a:cs typeface="Arial" charset="0"/>
              </a:rPr>
              <a:t>agree </a:t>
            </a:r>
            <a:r>
              <a:rPr lang="en-US" altLang="fr-FR" sz="1600" kern="0" dirty="0">
                <a:latin typeface="Arial" charset="0"/>
                <a:cs typeface="Arial" charset="0"/>
              </a:rPr>
              <a:t>on the key outputs as well as up to 5 high-level process steps</a:t>
            </a:r>
            <a:endParaRPr kumimoji="0" lang="en-GB" altLang="fr-FR" sz="1600" b="0" i="0" u="none" strike="noStrike" kern="0" cap="none" spc="0" normalizeH="0" baseline="0" noProof="0" dirty="0">
              <a:ln>
                <a:noFill/>
              </a:ln>
              <a:solidFill>
                <a:srgbClr val="000066"/>
              </a:solidFill>
              <a:effectLst/>
              <a:uLnTx/>
              <a:uFillTx/>
              <a:latin typeface="Arial" pitchFamily="34" charset="0"/>
            </a:endParaRPr>
          </a:p>
        </p:txBody>
      </p:sp>
      <p:sp>
        <p:nvSpPr>
          <p:cNvPr id="34" name="Rectangle 33"/>
          <p:cNvSpPr/>
          <p:nvPr/>
        </p:nvSpPr>
        <p:spPr>
          <a:xfrm>
            <a:off x="3276600" y="2368550"/>
            <a:ext cx="2590800" cy="360363"/>
          </a:xfrm>
          <a:prstGeom prst="rect">
            <a:avLst/>
          </a:prstGeom>
          <a:solidFill>
            <a:srgbClr val="000066"/>
          </a:solidFill>
          <a:ln w="3175" cap="flat" cmpd="sng" algn="ctr">
            <a:solidFill>
              <a:srgbClr val="002776"/>
            </a:solid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GB" kern="0" dirty="0" err="1" smtClean="0">
                <a:solidFill>
                  <a:srgbClr val="FFFFFF"/>
                </a:solidFill>
                <a:latin typeface="Arial"/>
              </a:rPr>
              <a:t>VoC</a:t>
            </a:r>
            <a:r>
              <a:rPr lang="en-GB" kern="0" dirty="0" smtClean="0">
                <a:solidFill>
                  <a:srgbClr val="FFFFFF"/>
                </a:solidFill>
                <a:latin typeface="Arial"/>
              </a:rPr>
              <a:t> and CTQ</a:t>
            </a:r>
            <a:endParaRPr kumimoji="0" lang="en-GB" sz="1800" b="0" i="0" u="none" strike="noStrike" kern="0" cap="none" spc="0" normalizeH="0" baseline="0" noProof="0" dirty="0">
              <a:ln>
                <a:noFill/>
              </a:ln>
              <a:solidFill>
                <a:srgbClr val="FFFFFF"/>
              </a:solidFill>
              <a:effectLst/>
              <a:uLnTx/>
              <a:uFillTx/>
              <a:latin typeface="Arial"/>
            </a:endParaRPr>
          </a:p>
        </p:txBody>
      </p:sp>
      <p:sp>
        <p:nvSpPr>
          <p:cNvPr id="35" name="Rectangle 11"/>
          <p:cNvSpPr>
            <a:spLocks noChangeArrowheads="1"/>
          </p:cNvSpPr>
          <p:nvPr/>
        </p:nvSpPr>
        <p:spPr bwMode="auto">
          <a:xfrm>
            <a:off x="3276600" y="2728913"/>
            <a:ext cx="2590800" cy="3130007"/>
          </a:xfrm>
          <a:prstGeom prst="rect">
            <a:avLst/>
          </a:prstGeom>
          <a:noFill/>
          <a:ln w="3175" algn="ctr">
            <a:solidFill>
              <a:srgbClr val="002776"/>
            </a:solidFill>
            <a:miter lim="800000"/>
            <a:headEnd/>
            <a:tailEnd/>
          </a:ln>
          <a:extLst>
            <a:ext uri="{909E8E84-426E-40DD-AFC4-6F175D3DCCD1}">
              <a14:hiddenFill xmlns:a14="http://schemas.microsoft.com/office/drawing/2010/main">
                <a:solidFill>
                  <a:srgbClr val="FFFFFF"/>
                </a:solidFill>
              </a14:hiddenFill>
            </a:ext>
          </a:extLst>
        </p:spPr>
        <p:txBody>
          <a:bodyPr wrap="none" lIns="0" tIns="0" rIns="0" bIns="0" anchor="ctr"/>
          <a:lstStyle>
            <a:lvl1pPr eaLnBrk="0" hangingPunct="0">
              <a:lnSpc>
                <a:spcPts val="2200"/>
              </a:lnSpc>
              <a:spcAft>
                <a:spcPct val="25000"/>
              </a:spcAft>
              <a:defRPr sz="2000">
                <a:solidFill>
                  <a:srgbClr val="000066"/>
                </a:solidFill>
                <a:latin typeface="Arial" pitchFamily="34" charset="0"/>
              </a:defRPr>
            </a:lvl1pPr>
            <a:lvl2pPr marL="742950" indent="-285750" eaLnBrk="0" hangingPunct="0">
              <a:lnSpc>
                <a:spcPts val="2200"/>
              </a:lnSpc>
              <a:spcAft>
                <a:spcPct val="25000"/>
              </a:spcAft>
              <a:buChar char="•"/>
              <a:defRPr sz="2000">
                <a:solidFill>
                  <a:srgbClr val="000066"/>
                </a:solidFill>
                <a:latin typeface="Arial" pitchFamily="34" charset="0"/>
              </a:defRPr>
            </a:lvl2pPr>
            <a:lvl3pPr marL="1143000" indent="-228600" eaLnBrk="0" hangingPunct="0">
              <a:lnSpc>
                <a:spcPts val="2000"/>
              </a:lnSpc>
              <a:spcAft>
                <a:spcPct val="25000"/>
              </a:spcAft>
              <a:buChar char="–"/>
              <a:defRPr>
                <a:solidFill>
                  <a:srgbClr val="000066"/>
                </a:solidFill>
                <a:latin typeface="Arial" pitchFamily="34" charset="0"/>
              </a:defRPr>
            </a:lvl3pPr>
            <a:lvl4pPr marL="1600200" indent="-228600" eaLnBrk="0" hangingPunct="0">
              <a:lnSpc>
                <a:spcPts val="1800"/>
              </a:lnSpc>
              <a:spcAft>
                <a:spcPct val="25000"/>
              </a:spcAft>
              <a:buChar char="•"/>
              <a:defRPr sz="1600">
                <a:solidFill>
                  <a:srgbClr val="000066"/>
                </a:solidFill>
                <a:latin typeface="Arial" pitchFamily="34" charset="0"/>
              </a:defRPr>
            </a:lvl4pPr>
            <a:lvl5pPr marL="2057400" indent="-228600" eaLnBrk="0" hangingPunct="0">
              <a:spcAft>
                <a:spcPct val="25000"/>
              </a:spcAft>
              <a:buChar char="–"/>
              <a:defRPr sz="1200">
                <a:solidFill>
                  <a:srgbClr val="000066"/>
                </a:solidFill>
                <a:latin typeface="Arial" pitchFamily="34" charset="0"/>
              </a:defRPr>
            </a:lvl5pPr>
            <a:lvl6pPr marL="2514600" indent="-228600" eaLnBrk="0" fontAlgn="base" hangingPunct="0">
              <a:spcBef>
                <a:spcPct val="0"/>
              </a:spcBef>
              <a:spcAft>
                <a:spcPct val="25000"/>
              </a:spcAft>
              <a:buChar char="–"/>
              <a:defRPr sz="1200">
                <a:solidFill>
                  <a:srgbClr val="000066"/>
                </a:solidFill>
                <a:latin typeface="Arial" pitchFamily="34" charset="0"/>
              </a:defRPr>
            </a:lvl6pPr>
            <a:lvl7pPr marL="2971800" indent="-228600" eaLnBrk="0" fontAlgn="base" hangingPunct="0">
              <a:spcBef>
                <a:spcPct val="0"/>
              </a:spcBef>
              <a:spcAft>
                <a:spcPct val="25000"/>
              </a:spcAft>
              <a:buChar char="–"/>
              <a:defRPr sz="1200">
                <a:solidFill>
                  <a:srgbClr val="000066"/>
                </a:solidFill>
                <a:latin typeface="Arial" pitchFamily="34" charset="0"/>
              </a:defRPr>
            </a:lvl7pPr>
            <a:lvl8pPr marL="3429000" indent="-228600" eaLnBrk="0" fontAlgn="base" hangingPunct="0">
              <a:spcBef>
                <a:spcPct val="0"/>
              </a:spcBef>
              <a:spcAft>
                <a:spcPct val="25000"/>
              </a:spcAft>
              <a:buChar char="–"/>
              <a:defRPr sz="1200">
                <a:solidFill>
                  <a:srgbClr val="000066"/>
                </a:solidFill>
                <a:latin typeface="Arial" pitchFamily="34" charset="0"/>
              </a:defRPr>
            </a:lvl8pPr>
            <a:lvl9pPr marL="3886200" indent="-228600" eaLnBrk="0" fontAlgn="base" hangingPunct="0">
              <a:spcBef>
                <a:spcPct val="0"/>
              </a:spcBef>
              <a:spcAft>
                <a:spcPct val="25000"/>
              </a:spcAft>
              <a:buChar char="–"/>
              <a:defRPr sz="1200">
                <a:solidFill>
                  <a:srgbClr val="000066"/>
                </a:solidFill>
                <a:latin typeface="Arial" pitchFamily="34" charset="0"/>
              </a:defRPr>
            </a:lvl9pPr>
          </a:lstStyle>
          <a:p>
            <a:pPr marL="0" marR="0" lvl="0" indent="0" defTabSz="914400" eaLnBrk="1" fontAlgn="auto" latinLnBrk="0" hangingPunct="1">
              <a:lnSpc>
                <a:spcPct val="100000"/>
              </a:lnSpc>
              <a:spcBef>
                <a:spcPts val="0"/>
              </a:spcBef>
              <a:spcAft>
                <a:spcPct val="0"/>
              </a:spcAft>
              <a:buClrTx/>
              <a:buSzTx/>
              <a:buFontTx/>
              <a:buNone/>
              <a:tabLst/>
              <a:defRPr/>
            </a:pPr>
            <a:endParaRPr kumimoji="0" lang="en-US" altLang="fr-FR" sz="1800" b="0" i="0" u="none" strike="noStrike" kern="0" cap="none" spc="0" normalizeH="0" baseline="0" noProof="0">
              <a:ln>
                <a:noFill/>
              </a:ln>
              <a:solidFill>
                <a:srgbClr val="FFFFFF"/>
              </a:solidFill>
              <a:effectLst/>
              <a:uLnTx/>
              <a:uFillTx/>
              <a:latin typeface="Arial" pitchFamily="34" charset="0"/>
            </a:endParaRPr>
          </a:p>
        </p:txBody>
      </p:sp>
      <p:sp>
        <p:nvSpPr>
          <p:cNvPr id="36" name="TextBox 12"/>
          <p:cNvSpPr txBox="1">
            <a:spLocks noChangeArrowheads="1"/>
          </p:cNvSpPr>
          <p:nvPr/>
        </p:nvSpPr>
        <p:spPr bwMode="auto">
          <a:xfrm>
            <a:off x="3276600" y="2728913"/>
            <a:ext cx="2590800" cy="2462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GB"/>
            </a:defPPr>
            <a:lvl1pPr marL="177800" marR="0" lvl="0" indent="-177800" defTabSz="914400" eaLnBrk="1" fontAlgn="auto" latinLnBrk="0" hangingPunct="1">
              <a:lnSpc>
                <a:spcPct val="100000"/>
              </a:lnSpc>
              <a:spcBef>
                <a:spcPts val="600"/>
              </a:spcBef>
              <a:buClrTx/>
              <a:buSzTx/>
              <a:buFont typeface="Wingdings" panose="05000000000000000000" pitchFamily="2" charset="2"/>
              <a:buChar char="§"/>
              <a:tabLst/>
              <a:defRPr sz="1600">
                <a:solidFill>
                  <a:srgbClr val="000066"/>
                </a:solidFill>
                <a:latin typeface="Arial" charset="0"/>
                <a:cs typeface="Arial" charset="0"/>
              </a:defRPr>
            </a:lvl1pPr>
            <a:lvl2pPr marL="742950" indent="-285750" eaLnBrk="0" hangingPunct="0">
              <a:lnSpc>
                <a:spcPts val="2200"/>
              </a:lnSpc>
              <a:spcAft>
                <a:spcPct val="25000"/>
              </a:spcAft>
              <a:buChar char="•"/>
              <a:defRPr sz="2000">
                <a:solidFill>
                  <a:srgbClr val="000066"/>
                </a:solidFill>
              </a:defRPr>
            </a:lvl2pPr>
            <a:lvl3pPr marL="1143000" indent="-228600" eaLnBrk="0" hangingPunct="0">
              <a:lnSpc>
                <a:spcPts val="2000"/>
              </a:lnSpc>
              <a:spcAft>
                <a:spcPct val="25000"/>
              </a:spcAft>
              <a:buChar char="–"/>
              <a:defRPr>
                <a:solidFill>
                  <a:srgbClr val="000066"/>
                </a:solidFill>
              </a:defRPr>
            </a:lvl3pPr>
            <a:lvl4pPr marL="1600200" indent="-228600" eaLnBrk="0" hangingPunct="0">
              <a:lnSpc>
                <a:spcPts val="1800"/>
              </a:lnSpc>
              <a:spcAft>
                <a:spcPct val="25000"/>
              </a:spcAft>
              <a:buChar char="•"/>
              <a:defRPr sz="1600">
                <a:solidFill>
                  <a:srgbClr val="000066"/>
                </a:solidFill>
              </a:defRPr>
            </a:lvl4pPr>
            <a:lvl5pPr marL="2057400" indent="-228600" eaLnBrk="0" hangingPunct="0">
              <a:spcAft>
                <a:spcPct val="25000"/>
              </a:spcAft>
              <a:buChar char="–"/>
              <a:defRPr sz="1200">
                <a:solidFill>
                  <a:srgbClr val="000066"/>
                </a:solidFill>
              </a:defRPr>
            </a:lvl5pPr>
            <a:lvl6pPr marL="2514600" indent="-228600" eaLnBrk="0" fontAlgn="base" hangingPunct="0">
              <a:spcBef>
                <a:spcPct val="0"/>
              </a:spcBef>
              <a:spcAft>
                <a:spcPct val="25000"/>
              </a:spcAft>
              <a:buChar char="–"/>
              <a:defRPr sz="1200">
                <a:solidFill>
                  <a:srgbClr val="000066"/>
                </a:solidFill>
              </a:defRPr>
            </a:lvl6pPr>
            <a:lvl7pPr marL="2971800" indent="-228600" eaLnBrk="0" fontAlgn="base" hangingPunct="0">
              <a:spcBef>
                <a:spcPct val="0"/>
              </a:spcBef>
              <a:spcAft>
                <a:spcPct val="25000"/>
              </a:spcAft>
              <a:buChar char="–"/>
              <a:defRPr sz="1200">
                <a:solidFill>
                  <a:srgbClr val="000066"/>
                </a:solidFill>
              </a:defRPr>
            </a:lvl7pPr>
            <a:lvl8pPr marL="3429000" indent="-228600" eaLnBrk="0" fontAlgn="base" hangingPunct="0">
              <a:spcBef>
                <a:spcPct val="0"/>
              </a:spcBef>
              <a:spcAft>
                <a:spcPct val="25000"/>
              </a:spcAft>
              <a:buChar char="–"/>
              <a:defRPr sz="1200">
                <a:solidFill>
                  <a:srgbClr val="000066"/>
                </a:solidFill>
              </a:defRPr>
            </a:lvl8pPr>
            <a:lvl9pPr marL="3886200" indent="-228600" eaLnBrk="0" fontAlgn="base" hangingPunct="0">
              <a:spcBef>
                <a:spcPct val="0"/>
              </a:spcBef>
              <a:spcAft>
                <a:spcPct val="25000"/>
              </a:spcAft>
              <a:buChar char="–"/>
              <a:defRPr sz="1200">
                <a:solidFill>
                  <a:srgbClr val="000066"/>
                </a:solidFill>
              </a:defRPr>
            </a:lvl9pPr>
          </a:lstStyle>
          <a:p>
            <a:r>
              <a:rPr lang="en-US" altLang="fr-FR" dirty="0"/>
              <a:t>Identify who are the customers </a:t>
            </a:r>
            <a:endParaRPr lang="en-US" altLang="fr-FR" dirty="0" smtClean="0"/>
          </a:p>
          <a:p>
            <a:r>
              <a:rPr lang="en-US" altLang="fr-FR" dirty="0" smtClean="0"/>
              <a:t>Identify what </a:t>
            </a:r>
            <a:r>
              <a:rPr lang="en-US" altLang="fr-FR" dirty="0"/>
              <a:t>are their </a:t>
            </a:r>
            <a:r>
              <a:rPr lang="en-US" altLang="fr-FR" dirty="0" smtClean="0"/>
              <a:t>critical requirements</a:t>
            </a:r>
          </a:p>
          <a:p>
            <a:r>
              <a:rPr lang="en-US" altLang="fr-FR" dirty="0" smtClean="0"/>
              <a:t>And how the customer demand is actually flowing through the process / system </a:t>
            </a:r>
            <a:r>
              <a:rPr lang="en-US" altLang="fr-FR" sz="1400" dirty="0" smtClean="0"/>
              <a:t>(Mississippi diagram)</a:t>
            </a:r>
            <a:endParaRPr lang="en-US" altLang="fr-FR" sz="1400" dirty="0"/>
          </a:p>
        </p:txBody>
      </p:sp>
      <p:sp>
        <p:nvSpPr>
          <p:cNvPr id="37" name="Rectangle 36"/>
          <p:cNvSpPr/>
          <p:nvPr/>
        </p:nvSpPr>
        <p:spPr>
          <a:xfrm>
            <a:off x="6194072" y="2368550"/>
            <a:ext cx="2590800" cy="360363"/>
          </a:xfrm>
          <a:prstGeom prst="rect">
            <a:avLst/>
          </a:prstGeom>
          <a:solidFill>
            <a:srgbClr val="000066"/>
          </a:solidFill>
          <a:ln w="3175" cap="flat" cmpd="sng" algn="ctr">
            <a:solidFill>
              <a:srgbClr val="002776"/>
            </a:solid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dirty="0" smtClean="0">
                <a:ln>
                  <a:noFill/>
                </a:ln>
                <a:solidFill>
                  <a:srgbClr val="FFFFFF"/>
                </a:solidFill>
                <a:effectLst/>
                <a:uLnTx/>
                <a:uFillTx/>
                <a:latin typeface="Arial"/>
              </a:rPr>
              <a:t>Preparation to CS2</a:t>
            </a:r>
            <a:endParaRPr kumimoji="0" lang="en-GB" sz="1800" b="0" i="0" u="none" strike="noStrike" kern="0" cap="none" spc="0" normalizeH="0" baseline="0" noProof="0" dirty="0">
              <a:ln>
                <a:noFill/>
              </a:ln>
              <a:solidFill>
                <a:srgbClr val="FFFFFF"/>
              </a:solidFill>
              <a:effectLst/>
              <a:uLnTx/>
              <a:uFillTx/>
              <a:latin typeface="Arial"/>
            </a:endParaRPr>
          </a:p>
        </p:txBody>
      </p:sp>
      <p:sp>
        <p:nvSpPr>
          <p:cNvPr id="38" name="Rectangle 14"/>
          <p:cNvSpPr>
            <a:spLocks noChangeArrowheads="1"/>
          </p:cNvSpPr>
          <p:nvPr/>
        </p:nvSpPr>
        <p:spPr bwMode="auto">
          <a:xfrm>
            <a:off x="6194072" y="2728913"/>
            <a:ext cx="2590800" cy="3130007"/>
          </a:xfrm>
          <a:prstGeom prst="rect">
            <a:avLst/>
          </a:prstGeom>
          <a:noFill/>
          <a:ln w="3175" algn="ctr">
            <a:solidFill>
              <a:srgbClr val="002776"/>
            </a:solidFill>
            <a:miter lim="800000"/>
            <a:headEnd/>
            <a:tailEnd/>
          </a:ln>
          <a:extLst>
            <a:ext uri="{909E8E84-426E-40DD-AFC4-6F175D3DCCD1}">
              <a14:hiddenFill xmlns:a14="http://schemas.microsoft.com/office/drawing/2010/main">
                <a:solidFill>
                  <a:srgbClr val="FFFFFF"/>
                </a:solidFill>
              </a14:hiddenFill>
            </a:ext>
          </a:extLst>
        </p:spPr>
        <p:txBody>
          <a:bodyPr wrap="none" lIns="0" tIns="0" rIns="0" bIns="0" anchor="ctr"/>
          <a:lstStyle>
            <a:lvl1pPr eaLnBrk="0" hangingPunct="0">
              <a:lnSpc>
                <a:spcPts val="2200"/>
              </a:lnSpc>
              <a:spcAft>
                <a:spcPct val="25000"/>
              </a:spcAft>
              <a:defRPr sz="2000">
                <a:solidFill>
                  <a:srgbClr val="000066"/>
                </a:solidFill>
                <a:latin typeface="Arial" pitchFamily="34" charset="0"/>
              </a:defRPr>
            </a:lvl1pPr>
            <a:lvl2pPr marL="742950" indent="-285750" eaLnBrk="0" hangingPunct="0">
              <a:lnSpc>
                <a:spcPts val="2200"/>
              </a:lnSpc>
              <a:spcAft>
                <a:spcPct val="25000"/>
              </a:spcAft>
              <a:buChar char="•"/>
              <a:defRPr sz="2000">
                <a:solidFill>
                  <a:srgbClr val="000066"/>
                </a:solidFill>
                <a:latin typeface="Arial" pitchFamily="34" charset="0"/>
              </a:defRPr>
            </a:lvl2pPr>
            <a:lvl3pPr marL="1143000" indent="-228600" eaLnBrk="0" hangingPunct="0">
              <a:lnSpc>
                <a:spcPts val="2000"/>
              </a:lnSpc>
              <a:spcAft>
                <a:spcPct val="25000"/>
              </a:spcAft>
              <a:buChar char="–"/>
              <a:defRPr>
                <a:solidFill>
                  <a:srgbClr val="000066"/>
                </a:solidFill>
                <a:latin typeface="Arial" pitchFamily="34" charset="0"/>
              </a:defRPr>
            </a:lvl3pPr>
            <a:lvl4pPr marL="1600200" indent="-228600" eaLnBrk="0" hangingPunct="0">
              <a:lnSpc>
                <a:spcPts val="1800"/>
              </a:lnSpc>
              <a:spcAft>
                <a:spcPct val="25000"/>
              </a:spcAft>
              <a:buChar char="•"/>
              <a:defRPr sz="1600">
                <a:solidFill>
                  <a:srgbClr val="000066"/>
                </a:solidFill>
                <a:latin typeface="Arial" pitchFamily="34" charset="0"/>
              </a:defRPr>
            </a:lvl4pPr>
            <a:lvl5pPr marL="2057400" indent="-228600" eaLnBrk="0" hangingPunct="0">
              <a:spcAft>
                <a:spcPct val="25000"/>
              </a:spcAft>
              <a:buChar char="–"/>
              <a:defRPr sz="1200">
                <a:solidFill>
                  <a:srgbClr val="000066"/>
                </a:solidFill>
                <a:latin typeface="Arial" pitchFamily="34" charset="0"/>
              </a:defRPr>
            </a:lvl5pPr>
            <a:lvl6pPr marL="2514600" indent="-228600" eaLnBrk="0" fontAlgn="base" hangingPunct="0">
              <a:spcBef>
                <a:spcPct val="0"/>
              </a:spcBef>
              <a:spcAft>
                <a:spcPct val="25000"/>
              </a:spcAft>
              <a:buChar char="–"/>
              <a:defRPr sz="1200">
                <a:solidFill>
                  <a:srgbClr val="000066"/>
                </a:solidFill>
                <a:latin typeface="Arial" pitchFamily="34" charset="0"/>
              </a:defRPr>
            </a:lvl6pPr>
            <a:lvl7pPr marL="2971800" indent="-228600" eaLnBrk="0" fontAlgn="base" hangingPunct="0">
              <a:spcBef>
                <a:spcPct val="0"/>
              </a:spcBef>
              <a:spcAft>
                <a:spcPct val="25000"/>
              </a:spcAft>
              <a:buChar char="–"/>
              <a:defRPr sz="1200">
                <a:solidFill>
                  <a:srgbClr val="000066"/>
                </a:solidFill>
                <a:latin typeface="Arial" pitchFamily="34" charset="0"/>
              </a:defRPr>
            </a:lvl7pPr>
            <a:lvl8pPr marL="3429000" indent="-228600" eaLnBrk="0" fontAlgn="base" hangingPunct="0">
              <a:spcBef>
                <a:spcPct val="0"/>
              </a:spcBef>
              <a:spcAft>
                <a:spcPct val="25000"/>
              </a:spcAft>
              <a:buChar char="–"/>
              <a:defRPr sz="1200">
                <a:solidFill>
                  <a:srgbClr val="000066"/>
                </a:solidFill>
                <a:latin typeface="Arial" pitchFamily="34" charset="0"/>
              </a:defRPr>
            </a:lvl8pPr>
            <a:lvl9pPr marL="3886200" indent="-228600" eaLnBrk="0" fontAlgn="base" hangingPunct="0">
              <a:spcBef>
                <a:spcPct val="0"/>
              </a:spcBef>
              <a:spcAft>
                <a:spcPct val="25000"/>
              </a:spcAft>
              <a:buChar char="–"/>
              <a:defRPr sz="1200">
                <a:solidFill>
                  <a:srgbClr val="000066"/>
                </a:solidFill>
                <a:latin typeface="Arial" pitchFamily="34" charset="0"/>
              </a:defRPr>
            </a:lvl9pPr>
          </a:lstStyle>
          <a:p>
            <a:pPr marL="0" marR="0" lvl="0" indent="0" defTabSz="914400" eaLnBrk="1" fontAlgn="auto" latinLnBrk="0" hangingPunct="1">
              <a:lnSpc>
                <a:spcPct val="100000"/>
              </a:lnSpc>
              <a:spcBef>
                <a:spcPts val="0"/>
              </a:spcBef>
              <a:spcAft>
                <a:spcPct val="0"/>
              </a:spcAft>
              <a:buClrTx/>
              <a:buSzTx/>
              <a:buFontTx/>
              <a:buNone/>
              <a:tabLst/>
              <a:defRPr/>
            </a:pPr>
            <a:endParaRPr kumimoji="0" lang="en-US" altLang="fr-FR" sz="1800" b="0" i="0" u="none" strike="noStrike" kern="0" cap="none" spc="0" normalizeH="0" baseline="0" noProof="0">
              <a:ln>
                <a:noFill/>
              </a:ln>
              <a:solidFill>
                <a:srgbClr val="FFFFFF"/>
              </a:solidFill>
              <a:effectLst/>
              <a:uLnTx/>
              <a:uFillTx/>
              <a:latin typeface="Arial" pitchFamily="34" charset="0"/>
            </a:endParaRPr>
          </a:p>
        </p:txBody>
      </p:sp>
      <p:sp>
        <p:nvSpPr>
          <p:cNvPr id="39" name="TextBox 15"/>
          <p:cNvSpPr txBox="1">
            <a:spLocks noChangeArrowheads="1"/>
          </p:cNvSpPr>
          <p:nvPr/>
        </p:nvSpPr>
        <p:spPr bwMode="auto">
          <a:xfrm>
            <a:off x="6194072" y="2728913"/>
            <a:ext cx="2590800" cy="27853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GB"/>
            </a:defPPr>
            <a:lvl1pPr marL="177800" marR="0" lvl="0" indent="-177800" defTabSz="914400" eaLnBrk="1" fontAlgn="auto" latinLnBrk="0" hangingPunct="1">
              <a:lnSpc>
                <a:spcPct val="100000"/>
              </a:lnSpc>
              <a:spcBef>
                <a:spcPts val="600"/>
              </a:spcBef>
              <a:buClrTx/>
              <a:buSzTx/>
              <a:buFont typeface="Wingdings" panose="05000000000000000000" pitchFamily="2" charset="2"/>
              <a:buChar char="§"/>
              <a:tabLst/>
              <a:defRPr sz="1600">
                <a:solidFill>
                  <a:srgbClr val="000066"/>
                </a:solidFill>
                <a:latin typeface="Arial" charset="0"/>
                <a:cs typeface="Arial" charset="0"/>
              </a:defRPr>
            </a:lvl1pPr>
            <a:lvl2pPr marL="742950" indent="-285750" eaLnBrk="0" hangingPunct="0">
              <a:lnSpc>
                <a:spcPts val="2200"/>
              </a:lnSpc>
              <a:spcAft>
                <a:spcPct val="25000"/>
              </a:spcAft>
              <a:buChar char="•"/>
              <a:defRPr sz="2000">
                <a:solidFill>
                  <a:srgbClr val="000066"/>
                </a:solidFill>
              </a:defRPr>
            </a:lvl2pPr>
            <a:lvl3pPr marL="1143000" indent="-228600" eaLnBrk="0" hangingPunct="0">
              <a:lnSpc>
                <a:spcPts val="2000"/>
              </a:lnSpc>
              <a:spcAft>
                <a:spcPct val="25000"/>
              </a:spcAft>
              <a:buChar char="–"/>
              <a:defRPr>
                <a:solidFill>
                  <a:srgbClr val="000066"/>
                </a:solidFill>
              </a:defRPr>
            </a:lvl3pPr>
            <a:lvl4pPr marL="1600200" indent="-228600" eaLnBrk="0" hangingPunct="0">
              <a:lnSpc>
                <a:spcPts val="1800"/>
              </a:lnSpc>
              <a:spcAft>
                <a:spcPct val="25000"/>
              </a:spcAft>
              <a:buChar char="•"/>
              <a:defRPr sz="1600">
                <a:solidFill>
                  <a:srgbClr val="000066"/>
                </a:solidFill>
              </a:defRPr>
            </a:lvl4pPr>
            <a:lvl5pPr marL="2057400" indent="-228600" eaLnBrk="0" hangingPunct="0">
              <a:spcAft>
                <a:spcPct val="25000"/>
              </a:spcAft>
              <a:buChar char="–"/>
              <a:defRPr sz="1200">
                <a:solidFill>
                  <a:srgbClr val="000066"/>
                </a:solidFill>
              </a:defRPr>
            </a:lvl5pPr>
            <a:lvl6pPr marL="2514600" indent="-228600" eaLnBrk="0" fontAlgn="base" hangingPunct="0">
              <a:spcBef>
                <a:spcPct val="0"/>
              </a:spcBef>
              <a:spcAft>
                <a:spcPct val="25000"/>
              </a:spcAft>
              <a:buChar char="–"/>
              <a:defRPr sz="1200">
                <a:solidFill>
                  <a:srgbClr val="000066"/>
                </a:solidFill>
              </a:defRPr>
            </a:lvl6pPr>
            <a:lvl7pPr marL="2971800" indent="-228600" eaLnBrk="0" fontAlgn="base" hangingPunct="0">
              <a:spcBef>
                <a:spcPct val="0"/>
              </a:spcBef>
              <a:spcAft>
                <a:spcPct val="25000"/>
              </a:spcAft>
              <a:buChar char="–"/>
              <a:defRPr sz="1200">
                <a:solidFill>
                  <a:srgbClr val="000066"/>
                </a:solidFill>
              </a:defRPr>
            </a:lvl7pPr>
            <a:lvl8pPr marL="3429000" indent="-228600" eaLnBrk="0" fontAlgn="base" hangingPunct="0">
              <a:spcBef>
                <a:spcPct val="0"/>
              </a:spcBef>
              <a:spcAft>
                <a:spcPct val="25000"/>
              </a:spcAft>
              <a:buChar char="–"/>
              <a:defRPr sz="1200">
                <a:solidFill>
                  <a:srgbClr val="000066"/>
                </a:solidFill>
              </a:defRPr>
            </a:lvl8pPr>
            <a:lvl9pPr marL="3886200" indent="-228600" eaLnBrk="0" fontAlgn="base" hangingPunct="0">
              <a:spcBef>
                <a:spcPct val="0"/>
              </a:spcBef>
              <a:spcAft>
                <a:spcPct val="25000"/>
              </a:spcAft>
              <a:buChar char="–"/>
              <a:defRPr sz="1200">
                <a:solidFill>
                  <a:srgbClr val="000066"/>
                </a:solidFill>
              </a:defRPr>
            </a:lvl9pPr>
          </a:lstStyle>
          <a:p>
            <a:r>
              <a:rPr lang="en-GB" altLang="fr-FR" b="1" dirty="0" smtClean="0"/>
              <a:t>Establish the high level Value Stream Flow</a:t>
            </a:r>
          </a:p>
          <a:p>
            <a:r>
              <a:rPr lang="en-GB" altLang="fr-FR" b="1" dirty="0" smtClean="0"/>
              <a:t>Introduce the concept of value add and waste</a:t>
            </a:r>
          </a:p>
          <a:p>
            <a:r>
              <a:rPr lang="en-GB" altLang="fr-FR" b="1" dirty="0" smtClean="0"/>
              <a:t>Develop an eye for improvement (spot the “Just do it” activities)</a:t>
            </a:r>
          </a:p>
          <a:p>
            <a:r>
              <a:rPr lang="en-GB" altLang="fr-FR" b="1" dirty="0" smtClean="0"/>
              <a:t>Plan the “seeing is believing” observation</a:t>
            </a:r>
            <a:endParaRPr lang="en-GB" altLang="fr-FR" b="1" dirty="0"/>
          </a:p>
        </p:txBody>
      </p:sp>
      <p:sp>
        <p:nvSpPr>
          <p:cNvPr id="40" name="Rectangle 3"/>
          <p:cNvSpPr txBox="1">
            <a:spLocks noChangeArrowheads="1"/>
          </p:cNvSpPr>
          <p:nvPr/>
        </p:nvSpPr>
        <p:spPr bwMode="auto">
          <a:xfrm>
            <a:off x="358775" y="1655763"/>
            <a:ext cx="8421688" cy="557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342900" indent="-342900" algn="l" rtl="0" eaLnBrk="0" fontAlgn="base" hangingPunct="0">
              <a:lnSpc>
                <a:spcPts val="2200"/>
              </a:lnSpc>
              <a:spcBef>
                <a:spcPct val="0"/>
              </a:spcBef>
              <a:spcAft>
                <a:spcPct val="25000"/>
              </a:spcAft>
              <a:defRPr sz="2000">
                <a:solidFill>
                  <a:srgbClr val="000066"/>
                </a:solidFill>
                <a:latin typeface="+mn-lt"/>
                <a:ea typeface="+mn-ea"/>
                <a:cs typeface="+mn-cs"/>
              </a:defRPr>
            </a:lvl1pPr>
            <a:lvl2pPr marL="169863" indent="-168275" algn="l" rtl="0" eaLnBrk="0" fontAlgn="base" hangingPunct="0">
              <a:lnSpc>
                <a:spcPts val="2200"/>
              </a:lnSpc>
              <a:spcBef>
                <a:spcPct val="0"/>
              </a:spcBef>
              <a:spcAft>
                <a:spcPct val="25000"/>
              </a:spcAft>
              <a:buChar char="•"/>
              <a:defRPr sz="2000">
                <a:solidFill>
                  <a:srgbClr val="000066"/>
                </a:solidFill>
                <a:latin typeface="+mn-lt"/>
              </a:defRPr>
            </a:lvl2pPr>
            <a:lvl3pPr marL="457200" indent="-171450" algn="l" rtl="0" eaLnBrk="0" fontAlgn="base" hangingPunct="0">
              <a:lnSpc>
                <a:spcPts val="2000"/>
              </a:lnSpc>
              <a:spcBef>
                <a:spcPct val="0"/>
              </a:spcBef>
              <a:spcAft>
                <a:spcPct val="25000"/>
              </a:spcAft>
              <a:buChar char="–"/>
              <a:defRPr>
                <a:solidFill>
                  <a:srgbClr val="000066"/>
                </a:solidFill>
                <a:latin typeface="+mn-lt"/>
              </a:defRPr>
            </a:lvl3pPr>
            <a:lvl4pPr marL="742950" indent="-171450" algn="l" rtl="0" eaLnBrk="0" fontAlgn="base" hangingPunct="0">
              <a:lnSpc>
                <a:spcPts val="1800"/>
              </a:lnSpc>
              <a:spcBef>
                <a:spcPct val="0"/>
              </a:spcBef>
              <a:spcAft>
                <a:spcPct val="25000"/>
              </a:spcAft>
              <a:buChar char="•"/>
              <a:defRPr sz="1600">
                <a:solidFill>
                  <a:srgbClr val="000066"/>
                </a:solidFill>
                <a:latin typeface="+mn-lt"/>
              </a:defRPr>
            </a:lvl4pPr>
            <a:lvl5pPr marL="1028700" indent="-171450" algn="l" rtl="0" eaLnBrk="0" fontAlgn="base" hangingPunct="0">
              <a:spcBef>
                <a:spcPct val="0"/>
              </a:spcBef>
              <a:spcAft>
                <a:spcPct val="25000"/>
              </a:spcAft>
              <a:buChar char="–"/>
              <a:defRPr sz="1200">
                <a:solidFill>
                  <a:srgbClr val="000066"/>
                </a:solidFill>
                <a:latin typeface="+mn-lt"/>
              </a:defRPr>
            </a:lvl5pPr>
            <a:lvl6pPr marL="1485900" indent="-171450" algn="l" rtl="0" fontAlgn="base">
              <a:spcBef>
                <a:spcPct val="0"/>
              </a:spcBef>
              <a:spcAft>
                <a:spcPct val="25000"/>
              </a:spcAft>
              <a:buChar char="–"/>
              <a:defRPr sz="1200">
                <a:solidFill>
                  <a:srgbClr val="000066"/>
                </a:solidFill>
                <a:latin typeface="+mn-lt"/>
              </a:defRPr>
            </a:lvl6pPr>
            <a:lvl7pPr marL="1943100" indent="-171450" algn="l" rtl="0" fontAlgn="base">
              <a:spcBef>
                <a:spcPct val="0"/>
              </a:spcBef>
              <a:spcAft>
                <a:spcPct val="25000"/>
              </a:spcAft>
              <a:buChar char="–"/>
              <a:defRPr sz="1200">
                <a:solidFill>
                  <a:srgbClr val="000066"/>
                </a:solidFill>
                <a:latin typeface="+mn-lt"/>
              </a:defRPr>
            </a:lvl7pPr>
            <a:lvl8pPr marL="2400300" indent="-171450" algn="l" rtl="0" fontAlgn="base">
              <a:spcBef>
                <a:spcPct val="0"/>
              </a:spcBef>
              <a:spcAft>
                <a:spcPct val="25000"/>
              </a:spcAft>
              <a:buChar char="–"/>
              <a:defRPr sz="1200">
                <a:solidFill>
                  <a:srgbClr val="000066"/>
                </a:solidFill>
                <a:latin typeface="+mn-lt"/>
              </a:defRPr>
            </a:lvl8pPr>
            <a:lvl9pPr marL="2857500" indent="-171450" algn="l" rtl="0" fontAlgn="base">
              <a:spcBef>
                <a:spcPct val="0"/>
              </a:spcBef>
              <a:spcAft>
                <a:spcPct val="25000"/>
              </a:spcAft>
              <a:buChar char="–"/>
              <a:defRPr sz="1200">
                <a:solidFill>
                  <a:srgbClr val="000066"/>
                </a:solidFill>
                <a:latin typeface="+mn-lt"/>
              </a:defRPr>
            </a:lvl9pPr>
          </a:lstStyle>
          <a:p>
            <a:pPr marL="0" marR="0" lvl="0" indent="0" algn="l" defTabSz="914400" rtl="0" eaLnBrk="0" fontAlgn="base" latinLnBrk="0" hangingPunct="0">
              <a:lnSpc>
                <a:spcPct val="90000"/>
              </a:lnSpc>
              <a:spcBef>
                <a:spcPct val="0"/>
              </a:spcBef>
              <a:spcAft>
                <a:spcPct val="25000"/>
              </a:spcAft>
              <a:buClrTx/>
              <a:buSzTx/>
              <a:buFontTx/>
              <a:buNone/>
              <a:tabLst/>
              <a:defRPr/>
            </a:pPr>
            <a:r>
              <a:rPr lang="en-GB" altLang="fr-FR" sz="1800" kern="0" dirty="0" smtClean="0">
                <a:latin typeface="Arial"/>
              </a:rPr>
              <a:t>Framing the work with the project team, starting with validating the scope of project through to establishing the customer critical requirements:</a:t>
            </a:r>
            <a:endParaRPr kumimoji="0" lang="en-GB" altLang="fr-FR" sz="1800" b="0" i="0" u="none" strike="noStrike" kern="0" cap="none" spc="0" normalizeH="0" baseline="0" noProof="0" dirty="0" smtClean="0">
              <a:ln>
                <a:noFill/>
              </a:ln>
              <a:solidFill>
                <a:srgbClr val="000066"/>
              </a:solidFill>
              <a:effectLst/>
              <a:uLnTx/>
              <a:uFillTx/>
              <a:latin typeface="Arial"/>
            </a:endParaRPr>
          </a:p>
        </p:txBody>
      </p:sp>
      <p:sp>
        <p:nvSpPr>
          <p:cNvPr id="41" name="Isosceles Triangle 1"/>
          <p:cNvSpPr>
            <a:spLocks noChangeArrowheads="1"/>
          </p:cNvSpPr>
          <p:nvPr/>
        </p:nvSpPr>
        <p:spPr bwMode="auto">
          <a:xfrm rot="5400000">
            <a:off x="2045029" y="4149748"/>
            <a:ext cx="2033636" cy="176213"/>
          </a:xfrm>
          <a:prstGeom prst="triangle">
            <a:avLst>
              <a:gd name="adj" fmla="val 50000"/>
            </a:avLst>
          </a:prstGeom>
          <a:solidFill>
            <a:srgbClr val="000066"/>
          </a:solidFill>
          <a:ln>
            <a:noFill/>
          </a:ln>
          <a:extLst/>
        </p:spPr>
        <p:txBody>
          <a:bodyPr wrap="none" lIns="0" tIns="0" rIns="0" bIns="0" anchor="ct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altLang="fr-FR" sz="1800" b="0" i="0" u="none" strike="noStrike" kern="0" cap="none" spc="0" normalizeH="0" baseline="0" noProof="0">
              <a:ln>
                <a:noFill/>
              </a:ln>
              <a:solidFill>
                <a:srgbClr val="FFFFFF"/>
              </a:solidFill>
              <a:effectLst/>
              <a:uLnTx/>
              <a:uFillTx/>
              <a:latin typeface="Arial" pitchFamily="34" charset="0"/>
              <a:cs typeface="Arial" pitchFamily="34" charset="0"/>
            </a:endParaRPr>
          </a:p>
        </p:txBody>
      </p:sp>
      <p:sp>
        <p:nvSpPr>
          <p:cNvPr id="42" name="Isosceles Triangle 16"/>
          <p:cNvSpPr>
            <a:spLocks noChangeArrowheads="1"/>
          </p:cNvSpPr>
          <p:nvPr/>
        </p:nvSpPr>
        <p:spPr bwMode="auto">
          <a:xfrm rot="5400000">
            <a:off x="4968057" y="4150542"/>
            <a:ext cx="2033636" cy="174625"/>
          </a:xfrm>
          <a:prstGeom prst="triangle">
            <a:avLst>
              <a:gd name="adj" fmla="val 50000"/>
            </a:avLst>
          </a:prstGeom>
          <a:solidFill>
            <a:srgbClr val="000066"/>
          </a:solidFill>
          <a:ln>
            <a:noFill/>
          </a:ln>
          <a:extLst/>
        </p:spPr>
        <p:txBody>
          <a:bodyPr wrap="none" lIns="0" tIns="0" rIns="0" bIns="0" anchor="ct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altLang="fr-FR" sz="1800" b="0" i="0" u="none" strike="noStrike" kern="0" cap="none" spc="0" normalizeH="0" baseline="0" noProof="0">
              <a:ln>
                <a:noFill/>
              </a:ln>
              <a:solidFill>
                <a:srgbClr val="FFFFFF"/>
              </a:solidFill>
              <a:effectLst/>
              <a:uLnTx/>
              <a:uFillTx/>
              <a:latin typeface="Arial" pitchFamily="34" charset="0"/>
              <a:cs typeface="Arial" pitchFamily="34" charset="0"/>
            </a:endParaRPr>
          </a:p>
        </p:txBody>
      </p:sp>
      <p:sp>
        <p:nvSpPr>
          <p:cNvPr id="44" name="TextBox 40"/>
          <p:cNvSpPr txBox="1">
            <a:spLocks noChangeArrowheads="1"/>
          </p:cNvSpPr>
          <p:nvPr/>
        </p:nvSpPr>
        <p:spPr bwMode="auto">
          <a:xfrm>
            <a:off x="1080295" y="3977401"/>
            <a:ext cx="1366837" cy="2554545"/>
          </a:xfrm>
          <a:prstGeom prst="rect">
            <a:avLst/>
          </a:prstGeom>
          <a:noFill/>
          <a:ln w="9525">
            <a:noFill/>
            <a:miter lim="800000"/>
            <a:headEnd/>
            <a:tailEnd/>
          </a:ln>
        </p:spPr>
        <p:txBody>
          <a:bodyPr lIns="0" tIns="0" rIns="0" bIns="0">
            <a:spAutoFit/>
          </a:bodyPr>
          <a:lstStyle/>
          <a:p>
            <a:r>
              <a:rPr lang="en-GB" sz="16600" dirty="0">
                <a:solidFill>
                  <a:schemeClr val="accent2"/>
                </a:solidFill>
                <a:sym typeface="Wingdings" pitchFamily="2" charset="2"/>
              </a:rPr>
              <a:t></a:t>
            </a:r>
            <a:endParaRPr lang="en-GB" dirty="0">
              <a:solidFill>
                <a:schemeClr val="accent2"/>
              </a:solidFill>
            </a:endParaRPr>
          </a:p>
        </p:txBody>
      </p:sp>
      <p:sp>
        <p:nvSpPr>
          <p:cNvPr id="45" name="TextBox 40"/>
          <p:cNvSpPr txBox="1">
            <a:spLocks noChangeArrowheads="1"/>
          </p:cNvSpPr>
          <p:nvPr/>
        </p:nvSpPr>
        <p:spPr bwMode="auto">
          <a:xfrm>
            <a:off x="4089795" y="3977401"/>
            <a:ext cx="1366839" cy="2554545"/>
          </a:xfrm>
          <a:prstGeom prst="rect">
            <a:avLst/>
          </a:prstGeom>
          <a:noFill/>
          <a:ln w="9525">
            <a:noFill/>
            <a:miter lim="800000"/>
            <a:headEnd/>
            <a:tailEnd/>
          </a:ln>
        </p:spPr>
        <p:txBody>
          <a:bodyPr lIns="0" tIns="0" rIns="0" bIns="0">
            <a:spAutoFit/>
          </a:bodyPr>
          <a:lstStyle/>
          <a:p>
            <a:r>
              <a:rPr lang="en-GB" sz="16600" dirty="0">
                <a:solidFill>
                  <a:schemeClr val="accent2"/>
                </a:solidFill>
                <a:sym typeface="Wingdings" pitchFamily="2" charset="2"/>
              </a:rPr>
              <a:t></a:t>
            </a:r>
            <a:endParaRPr lang="en-GB" dirty="0">
              <a:solidFill>
                <a:schemeClr val="accent2"/>
              </a:solidFill>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ChangeArrowheads="1"/>
          </p:cNvSpPr>
          <p:nvPr>
            <p:ph type="title"/>
          </p:nvPr>
        </p:nvSpPr>
        <p:spPr/>
        <p:txBody>
          <a:bodyPr/>
          <a:lstStyle/>
          <a:p>
            <a:pPr eaLnBrk="1" hangingPunct="1"/>
            <a:r>
              <a:rPr lang="en-GB" altLang="fr-FR" dirty="0" smtClean="0"/>
              <a:t>Value Stream Flow</a:t>
            </a:r>
            <a:br>
              <a:rPr lang="en-GB" altLang="fr-FR" dirty="0" smtClean="0"/>
            </a:br>
            <a:r>
              <a:rPr lang="en-GB" altLang="fr-FR" sz="1800" b="1" dirty="0" smtClean="0">
                <a:solidFill>
                  <a:srgbClr val="92D400"/>
                </a:solidFill>
                <a:cs typeface="Arial" pitchFamily="34" charset="0"/>
              </a:rPr>
              <a:t>Develop understanding of where value is added in the process</a:t>
            </a:r>
            <a:endParaRPr lang="en-GB" altLang="fr-FR" dirty="0" smtClean="0"/>
          </a:p>
        </p:txBody>
      </p:sp>
      <p:sp>
        <p:nvSpPr>
          <p:cNvPr id="100356" name="Slide Number Placeholder 4"/>
          <p:cNvSpPr>
            <a:spLocks noGrp="1"/>
          </p:cNvSpPr>
          <p:nvPr>
            <p:ph type="sldNum" sz="quarter" idx="1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lvl1pPr eaLnBrk="0" hangingPunct="0">
              <a:lnSpc>
                <a:spcPts val="2200"/>
              </a:lnSpc>
              <a:spcAft>
                <a:spcPct val="25000"/>
              </a:spcAft>
              <a:defRPr sz="2000">
                <a:solidFill>
                  <a:srgbClr val="000066"/>
                </a:solidFill>
                <a:latin typeface="Arial" pitchFamily="34" charset="0"/>
              </a:defRPr>
            </a:lvl1pPr>
            <a:lvl2pPr marL="742950" indent="-285750" eaLnBrk="0" hangingPunct="0">
              <a:lnSpc>
                <a:spcPts val="2200"/>
              </a:lnSpc>
              <a:spcAft>
                <a:spcPct val="25000"/>
              </a:spcAft>
              <a:buChar char="•"/>
              <a:defRPr sz="2000">
                <a:solidFill>
                  <a:srgbClr val="000066"/>
                </a:solidFill>
                <a:latin typeface="Arial" pitchFamily="34" charset="0"/>
              </a:defRPr>
            </a:lvl2pPr>
            <a:lvl3pPr marL="1143000" indent="-228600" eaLnBrk="0" hangingPunct="0">
              <a:lnSpc>
                <a:spcPts val="2000"/>
              </a:lnSpc>
              <a:spcAft>
                <a:spcPct val="25000"/>
              </a:spcAft>
              <a:buChar char="–"/>
              <a:defRPr>
                <a:solidFill>
                  <a:srgbClr val="000066"/>
                </a:solidFill>
                <a:latin typeface="Arial" pitchFamily="34" charset="0"/>
              </a:defRPr>
            </a:lvl3pPr>
            <a:lvl4pPr marL="1600200" indent="-228600" eaLnBrk="0" hangingPunct="0">
              <a:lnSpc>
                <a:spcPts val="1800"/>
              </a:lnSpc>
              <a:spcAft>
                <a:spcPct val="25000"/>
              </a:spcAft>
              <a:buChar char="•"/>
              <a:defRPr sz="1600">
                <a:solidFill>
                  <a:srgbClr val="000066"/>
                </a:solidFill>
                <a:latin typeface="Arial" pitchFamily="34" charset="0"/>
              </a:defRPr>
            </a:lvl4pPr>
            <a:lvl5pPr marL="2057400" indent="-228600" eaLnBrk="0" hangingPunct="0">
              <a:spcAft>
                <a:spcPct val="25000"/>
              </a:spcAft>
              <a:buChar char="–"/>
              <a:defRPr sz="1200">
                <a:solidFill>
                  <a:srgbClr val="000066"/>
                </a:solidFill>
                <a:latin typeface="Arial" pitchFamily="34" charset="0"/>
              </a:defRPr>
            </a:lvl5pPr>
            <a:lvl6pPr marL="2514600" indent="-228600" eaLnBrk="0" fontAlgn="base" hangingPunct="0">
              <a:spcBef>
                <a:spcPct val="0"/>
              </a:spcBef>
              <a:spcAft>
                <a:spcPct val="25000"/>
              </a:spcAft>
              <a:buChar char="–"/>
              <a:defRPr sz="1200">
                <a:solidFill>
                  <a:srgbClr val="000066"/>
                </a:solidFill>
                <a:latin typeface="Arial" pitchFamily="34" charset="0"/>
              </a:defRPr>
            </a:lvl6pPr>
            <a:lvl7pPr marL="2971800" indent="-228600" eaLnBrk="0" fontAlgn="base" hangingPunct="0">
              <a:spcBef>
                <a:spcPct val="0"/>
              </a:spcBef>
              <a:spcAft>
                <a:spcPct val="25000"/>
              </a:spcAft>
              <a:buChar char="–"/>
              <a:defRPr sz="1200">
                <a:solidFill>
                  <a:srgbClr val="000066"/>
                </a:solidFill>
                <a:latin typeface="Arial" pitchFamily="34" charset="0"/>
              </a:defRPr>
            </a:lvl7pPr>
            <a:lvl8pPr marL="3429000" indent="-228600" eaLnBrk="0" fontAlgn="base" hangingPunct="0">
              <a:spcBef>
                <a:spcPct val="0"/>
              </a:spcBef>
              <a:spcAft>
                <a:spcPct val="25000"/>
              </a:spcAft>
              <a:buChar char="–"/>
              <a:defRPr sz="1200">
                <a:solidFill>
                  <a:srgbClr val="000066"/>
                </a:solidFill>
                <a:latin typeface="Arial" pitchFamily="34" charset="0"/>
              </a:defRPr>
            </a:lvl8pPr>
            <a:lvl9pPr marL="3886200" indent="-228600" eaLnBrk="0" fontAlgn="base" hangingPunct="0">
              <a:spcBef>
                <a:spcPct val="0"/>
              </a:spcBef>
              <a:spcAft>
                <a:spcPct val="25000"/>
              </a:spcAft>
              <a:buChar char="–"/>
              <a:defRPr sz="1200">
                <a:solidFill>
                  <a:srgbClr val="000066"/>
                </a:solidFill>
                <a:latin typeface="Arial" pitchFamily="34" charset="0"/>
              </a:defRPr>
            </a:lvl9pPr>
          </a:lstStyle>
          <a:p>
            <a:pPr eaLnBrk="1" hangingPunct="1">
              <a:lnSpc>
                <a:spcPct val="100000"/>
              </a:lnSpc>
              <a:spcAft>
                <a:spcPct val="0"/>
              </a:spcAft>
            </a:pPr>
            <a:fld id="{68AFBA55-D114-405A-B579-399195B1BB51}" type="slidenum">
              <a:rPr lang="en-GB" altLang="en-GB" sz="800" smtClean="0"/>
              <a:pPr eaLnBrk="1" hangingPunct="1">
                <a:lnSpc>
                  <a:spcPct val="100000"/>
                </a:lnSpc>
                <a:spcAft>
                  <a:spcPct val="0"/>
                </a:spcAft>
              </a:pPr>
              <a:t>28</a:t>
            </a:fld>
            <a:endParaRPr lang="en-GB" altLang="en-GB" sz="800" smtClean="0"/>
          </a:p>
        </p:txBody>
      </p:sp>
      <p:sp>
        <p:nvSpPr>
          <p:cNvPr id="100357" name="Rectangle 14"/>
          <p:cNvSpPr>
            <a:spLocks noChangeArrowheads="1"/>
          </p:cNvSpPr>
          <p:nvPr/>
        </p:nvSpPr>
        <p:spPr bwMode="auto">
          <a:xfrm>
            <a:off x="5318125" y="5281613"/>
            <a:ext cx="3357563" cy="1243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lstStyle>
            <a:lvl1pPr marL="92075" eaLnBrk="0" hangingPunct="0">
              <a:lnSpc>
                <a:spcPts val="2200"/>
              </a:lnSpc>
              <a:spcAft>
                <a:spcPct val="25000"/>
              </a:spcAft>
              <a:defRPr sz="2000">
                <a:solidFill>
                  <a:srgbClr val="000066"/>
                </a:solidFill>
                <a:latin typeface="Arial" pitchFamily="34" charset="0"/>
              </a:defRPr>
            </a:lvl1pPr>
            <a:lvl2pPr marL="742950" indent="-285750" eaLnBrk="0" hangingPunct="0">
              <a:lnSpc>
                <a:spcPts val="2200"/>
              </a:lnSpc>
              <a:spcAft>
                <a:spcPct val="25000"/>
              </a:spcAft>
              <a:buChar char="•"/>
              <a:defRPr sz="2000">
                <a:solidFill>
                  <a:srgbClr val="000066"/>
                </a:solidFill>
                <a:latin typeface="Arial" pitchFamily="34" charset="0"/>
              </a:defRPr>
            </a:lvl2pPr>
            <a:lvl3pPr marL="1143000" indent="-228600" eaLnBrk="0" hangingPunct="0">
              <a:lnSpc>
                <a:spcPts val="2000"/>
              </a:lnSpc>
              <a:spcAft>
                <a:spcPct val="25000"/>
              </a:spcAft>
              <a:buChar char="–"/>
              <a:defRPr>
                <a:solidFill>
                  <a:srgbClr val="000066"/>
                </a:solidFill>
                <a:latin typeface="Arial" pitchFamily="34" charset="0"/>
              </a:defRPr>
            </a:lvl3pPr>
            <a:lvl4pPr marL="1600200" indent="-228600" eaLnBrk="0" hangingPunct="0">
              <a:lnSpc>
                <a:spcPts val="1800"/>
              </a:lnSpc>
              <a:spcAft>
                <a:spcPct val="25000"/>
              </a:spcAft>
              <a:buChar char="•"/>
              <a:defRPr sz="1600">
                <a:solidFill>
                  <a:srgbClr val="000066"/>
                </a:solidFill>
                <a:latin typeface="Arial" pitchFamily="34" charset="0"/>
              </a:defRPr>
            </a:lvl4pPr>
            <a:lvl5pPr marL="2057400" indent="-228600" eaLnBrk="0" hangingPunct="0">
              <a:spcAft>
                <a:spcPct val="25000"/>
              </a:spcAft>
              <a:buChar char="–"/>
              <a:defRPr sz="1200">
                <a:solidFill>
                  <a:srgbClr val="000066"/>
                </a:solidFill>
                <a:latin typeface="Arial" pitchFamily="34" charset="0"/>
              </a:defRPr>
            </a:lvl5pPr>
            <a:lvl6pPr marL="2514600" indent="-228600" eaLnBrk="0" fontAlgn="base" hangingPunct="0">
              <a:spcBef>
                <a:spcPct val="0"/>
              </a:spcBef>
              <a:spcAft>
                <a:spcPct val="25000"/>
              </a:spcAft>
              <a:buChar char="–"/>
              <a:defRPr sz="1200">
                <a:solidFill>
                  <a:srgbClr val="000066"/>
                </a:solidFill>
                <a:latin typeface="Arial" pitchFamily="34" charset="0"/>
              </a:defRPr>
            </a:lvl6pPr>
            <a:lvl7pPr marL="2971800" indent="-228600" eaLnBrk="0" fontAlgn="base" hangingPunct="0">
              <a:spcBef>
                <a:spcPct val="0"/>
              </a:spcBef>
              <a:spcAft>
                <a:spcPct val="25000"/>
              </a:spcAft>
              <a:buChar char="–"/>
              <a:defRPr sz="1200">
                <a:solidFill>
                  <a:srgbClr val="000066"/>
                </a:solidFill>
                <a:latin typeface="Arial" pitchFamily="34" charset="0"/>
              </a:defRPr>
            </a:lvl7pPr>
            <a:lvl8pPr marL="3429000" indent="-228600" eaLnBrk="0" fontAlgn="base" hangingPunct="0">
              <a:spcBef>
                <a:spcPct val="0"/>
              </a:spcBef>
              <a:spcAft>
                <a:spcPct val="25000"/>
              </a:spcAft>
              <a:buChar char="–"/>
              <a:defRPr sz="1200">
                <a:solidFill>
                  <a:srgbClr val="000066"/>
                </a:solidFill>
                <a:latin typeface="Arial" pitchFamily="34" charset="0"/>
              </a:defRPr>
            </a:lvl8pPr>
            <a:lvl9pPr marL="3886200" indent="-228600" eaLnBrk="0" fontAlgn="base" hangingPunct="0">
              <a:spcBef>
                <a:spcPct val="0"/>
              </a:spcBef>
              <a:spcAft>
                <a:spcPct val="25000"/>
              </a:spcAft>
              <a:buChar char="–"/>
              <a:defRPr sz="1200">
                <a:solidFill>
                  <a:srgbClr val="000066"/>
                </a:solidFill>
                <a:latin typeface="Arial" pitchFamily="34" charset="0"/>
              </a:defRPr>
            </a:lvl9pPr>
          </a:lstStyle>
          <a:p>
            <a:pPr eaLnBrk="1" hangingPunct="1">
              <a:lnSpc>
                <a:spcPct val="100000"/>
              </a:lnSpc>
              <a:spcAft>
                <a:spcPct val="0"/>
              </a:spcAft>
            </a:pPr>
            <a:r>
              <a:rPr lang="en-US" altLang="fr-FR" sz="1400" b="1"/>
              <a:t>Legend</a:t>
            </a:r>
            <a:endParaRPr lang="en-GB" altLang="fr-FR" sz="1400" b="1"/>
          </a:p>
        </p:txBody>
      </p:sp>
      <p:pic>
        <p:nvPicPr>
          <p:cNvPr id="100358" name="Picture 5" descr="Value Stream Flow"/>
          <p:cNvPicPr>
            <a:picLocks noChangeAspect="1" noChangeArrowheads="1"/>
          </p:cNvPicPr>
          <p:nvPr/>
        </p:nvPicPr>
        <p:blipFill>
          <a:blip r:embed="rId3">
            <a:lum bright="30000" contrast="30000"/>
            <a:extLst>
              <a:ext uri="{28A0092B-C50C-407E-A947-70E740481C1C}">
                <a14:useLocalDpi xmlns:a14="http://schemas.microsoft.com/office/drawing/2010/main" val="0"/>
              </a:ext>
            </a:extLst>
          </a:blip>
          <a:srcRect/>
          <a:stretch>
            <a:fillRect/>
          </a:stretch>
        </p:blipFill>
        <p:spPr bwMode="auto">
          <a:xfrm>
            <a:off x="5513047" y="1695410"/>
            <a:ext cx="2948328" cy="35909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0359" name="Group 15"/>
          <p:cNvGrpSpPr>
            <a:grpSpLocks/>
          </p:cNvGrpSpPr>
          <p:nvPr/>
        </p:nvGrpSpPr>
        <p:grpSpPr bwMode="auto">
          <a:xfrm>
            <a:off x="5532438" y="5595938"/>
            <a:ext cx="715962" cy="260350"/>
            <a:chOff x="4284663" y="3500438"/>
            <a:chExt cx="1582737" cy="576262"/>
          </a:xfrm>
        </p:grpSpPr>
        <p:sp>
          <p:nvSpPr>
            <p:cNvPr id="100365" name="AutoShape 6"/>
            <p:cNvSpPr>
              <a:spLocks noChangeArrowheads="1"/>
            </p:cNvSpPr>
            <p:nvPr/>
          </p:nvSpPr>
          <p:spPr bwMode="auto">
            <a:xfrm>
              <a:off x="4284663" y="3500438"/>
              <a:ext cx="1582737" cy="576262"/>
            </a:xfrm>
            <a:prstGeom prst="rightArrow">
              <a:avLst>
                <a:gd name="adj1" fmla="val 50000"/>
                <a:gd name="adj2" fmla="val 68664"/>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lnSpc>
                  <a:spcPts val="2200"/>
                </a:lnSpc>
                <a:spcAft>
                  <a:spcPct val="25000"/>
                </a:spcAft>
                <a:defRPr sz="2000">
                  <a:solidFill>
                    <a:srgbClr val="000066"/>
                  </a:solidFill>
                  <a:latin typeface="Arial" pitchFamily="34" charset="0"/>
                </a:defRPr>
              </a:lvl1pPr>
              <a:lvl2pPr marL="742950" indent="-285750" eaLnBrk="0" hangingPunct="0">
                <a:lnSpc>
                  <a:spcPts val="2200"/>
                </a:lnSpc>
                <a:spcAft>
                  <a:spcPct val="25000"/>
                </a:spcAft>
                <a:buChar char="•"/>
                <a:defRPr sz="2000">
                  <a:solidFill>
                    <a:srgbClr val="000066"/>
                  </a:solidFill>
                  <a:latin typeface="Arial" pitchFamily="34" charset="0"/>
                </a:defRPr>
              </a:lvl2pPr>
              <a:lvl3pPr marL="1143000" indent="-228600" eaLnBrk="0" hangingPunct="0">
                <a:lnSpc>
                  <a:spcPts val="2000"/>
                </a:lnSpc>
                <a:spcAft>
                  <a:spcPct val="25000"/>
                </a:spcAft>
                <a:buChar char="–"/>
                <a:defRPr>
                  <a:solidFill>
                    <a:srgbClr val="000066"/>
                  </a:solidFill>
                  <a:latin typeface="Arial" pitchFamily="34" charset="0"/>
                </a:defRPr>
              </a:lvl3pPr>
              <a:lvl4pPr marL="1600200" indent="-228600" eaLnBrk="0" hangingPunct="0">
                <a:lnSpc>
                  <a:spcPts val="1800"/>
                </a:lnSpc>
                <a:spcAft>
                  <a:spcPct val="25000"/>
                </a:spcAft>
                <a:buChar char="•"/>
                <a:defRPr sz="1600">
                  <a:solidFill>
                    <a:srgbClr val="000066"/>
                  </a:solidFill>
                  <a:latin typeface="Arial" pitchFamily="34" charset="0"/>
                </a:defRPr>
              </a:lvl4pPr>
              <a:lvl5pPr marL="2057400" indent="-228600" eaLnBrk="0" hangingPunct="0">
                <a:spcAft>
                  <a:spcPct val="25000"/>
                </a:spcAft>
                <a:buChar char="–"/>
                <a:defRPr sz="1200">
                  <a:solidFill>
                    <a:srgbClr val="000066"/>
                  </a:solidFill>
                  <a:latin typeface="Arial" pitchFamily="34" charset="0"/>
                </a:defRPr>
              </a:lvl5pPr>
              <a:lvl6pPr marL="2514600" indent="-228600" eaLnBrk="0" fontAlgn="base" hangingPunct="0">
                <a:spcBef>
                  <a:spcPct val="0"/>
                </a:spcBef>
                <a:spcAft>
                  <a:spcPct val="25000"/>
                </a:spcAft>
                <a:buChar char="–"/>
                <a:defRPr sz="1200">
                  <a:solidFill>
                    <a:srgbClr val="000066"/>
                  </a:solidFill>
                  <a:latin typeface="Arial" pitchFamily="34" charset="0"/>
                </a:defRPr>
              </a:lvl6pPr>
              <a:lvl7pPr marL="2971800" indent="-228600" eaLnBrk="0" fontAlgn="base" hangingPunct="0">
                <a:spcBef>
                  <a:spcPct val="0"/>
                </a:spcBef>
                <a:spcAft>
                  <a:spcPct val="25000"/>
                </a:spcAft>
                <a:buChar char="–"/>
                <a:defRPr sz="1200">
                  <a:solidFill>
                    <a:srgbClr val="000066"/>
                  </a:solidFill>
                  <a:latin typeface="Arial" pitchFamily="34" charset="0"/>
                </a:defRPr>
              </a:lvl7pPr>
              <a:lvl8pPr marL="3429000" indent="-228600" eaLnBrk="0" fontAlgn="base" hangingPunct="0">
                <a:spcBef>
                  <a:spcPct val="0"/>
                </a:spcBef>
                <a:spcAft>
                  <a:spcPct val="25000"/>
                </a:spcAft>
                <a:buChar char="–"/>
                <a:defRPr sz="1200">
                  <a:solidFill>
                    <a:srgbClr val="000066"/>
                  </a:solidFill>
                  <a:latin typeface="Arial" pitchFamily="34" charset="0"/>
                </a:defRPr>
              </a:lvl8pPr>
              <a:lvl9pPr marL="3886200" indent="-228600" eaLnBrk="0" fontAlgn="base" hangingPunct="0">
                <a:spcBef>
                  <a:spcPct val="0"/>
                </a:spcBef>
                <a:spcAft>
                  <a:spcPct val="25000"/>
                </a:spcAft>
                <a:buChar char="–"/>
                <a:defRPr sz="1200">
                  <a:solidFill>
                    <a:srgbClr val="000066"/>
                  </a:solidFill>
                  <a:latin typeface="Arial" pitchFamily="34" charset="0"/>
                </a:defRPr>
              </a:lvl9pPr>
            </a:lstStyle>
            <a:p>
              <a:pPr eaLnBrk="1" hangingPunct="1">
                <a:lnSpc>
                  <a:spcPct val="100000"/>
                </a:lnSpc>
                <a:spcAft>
                  <a:spcPct val="0"/>
                </a:spcAft>
              </a:pPr>
              <a:endParaRPr lang="en-US" altLang="fr-FR" sz="1800"/>
            </a:p>
          </p:txBody>
        </p:sp>
        <p:sp>
          <p:nvSpPr>
            <p:cNvPr id="100366" name="Rectangle 7"/>
            <p:cNvSpPr>
              <a:spLocks noChangeArrowheads="1"/>
            </p:cNvSpPr>
            <p:nvPr/>
          </p:nvSpPr>
          <p:spPr bwMode="auto">
            <a:xfrm>
              <a:off x="4427538" y="3644900"/>
              <a:ext cx="144462" cy="28892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lnSpc>
                  <a:spcPts val="2200"/>
                </a:lnSpc>
                <a:spcAft>
                  <a:spcPct val="25000"/>
                </a:spcAft>
                <a:defRPr sz="2000">
                  <a:solidFill>
                    <a:srgbClr val="000066"/>
                  </a:solidFill>
                  <a:latin typeface="Arial" pitchFamily="34" charset="0"/>
                </a:defRPr>
              </a:lvl1pPr>
              <a:lvl2pPr marL="742950" indent="-285750" eaLnBrk="0" hangingPunct="0">
                <a:lnSpc>
                  <a:spcPts val="2200"/>
                </a:lnSpc>
                <a:spcAft>
                  <a:spcPct val="25000"/>
                </a:spcAft>
                <a:buChar char="•"/>
                <a:defRPr sz="2000">
                  <a:solidFill>
                    <a:srgbClr val="000066"/>
                  </a:solidFill>
                  <a:latin typeface="Arial" pitchFamily="34" charset="0"/>
                </a:defRPr>
              </a:lvl2pPr>
              <a:lvl3pPr marL="1143000" indent="-228600" eaLnBrk="0" hangingPunct="0">
                <a:lnSpc>
                  <a:spcPts val="2000"/>
                </a:lnSpc>
                <a:spcAft>
                  <a:spcPct val="25000"/>
                </a:spcAft>
                <a:buChar char="–"/>
                <a:defRPr>
                  <a:solidFill>
                    <a:srgbClr val="000066"/>
                  </a:solidFill>
                  <a:latin typeface="Arial" pitchFamily="34" charset="0"/>
                </a:defRPr>
              </a:lvl3pPr>
              <a:lvl4pPr marL="1600200" indent="-228600" eaLnBrk="0" hangingPunct="0">
                <a:lnSpc>
                  <a:spcPts val="1800"/>
                </a:lnSpc>
                <a:spcAft>
                  <a:spcPct val="25000"/>
                </a:spcAft>
                <a:buChar char="•"/>
                <a:defRPr sz="1600">
                  <a:solidFill>
                    <a:srgbClr val="000066"/>
                  </a:solidFill>
                  <a:latin typeface="Arial" pitchFamily="34" charset="0"/>
                </a:defRPr>
              </a:lvl4pPr>
              <a:lvl5pPr marL="2057400" indent="-228600" eaLnBrk="0" hangingPunct="0">
                <a:spcAft>
                  <a:spcPct val="25000"/>
                </a:spcAft>
                <a:buChar char="–"/>
                <a:defRPr sz="1200">
                  <a:solidFill>
                    <a:srgbClr val="000066"/>
                  </a:solidFill>
                  <a:latin typeface="Arial" pitchFamily="34" charset="0"/>
                </a:defRPr>
              </a:lvl5pPr>
              <a:lvl6pPr marL="2514600" indent="-228600" eaLnBrk="0" fontAlgn="base" hangingPunct="0">
                <a:spcBef>
                  <a:spcPct val="0"/>
                </a:spcBef>
                <a:spcAft>
                  <a:spcPct val="25000"/>
                </a:spcAft>
                <a:buChar char="–"/>
                <a:defRPr sz="1200">
                  <a:solidFill>
                    <a:srgbClr val="000066"/>
                  </a:solidFill>
                  <a:latin typeface="Arial" pitchFamily="34" charset="0"/>
                </a:defRPr>
              </a:lvl6pPr>
              <a:lvl7pPr marL="2971800" indent="-228600" eaLnBrk="0" fontAlgn="base" hangingPunct="0">
                <a:spcBef>
                  <a:spcPct val="0"/>
                </a:spcBef>
                <a:spcAft>
                  <a:spcPct val="25000"/>
                </a:spcAft>
                <a:buChar char="–"/>
                <a:defRPr sz="1200">
                  <a:solidFill>
                    <a:srgbClr val="000066"/>
                  </a:solidFill>
                  <a:latin typeface="Arial" pitchFamily="34" charset="0"/>
                </a:defRPr>
              </a:lvl7pPr>
              <a:lvl8pPr marL="3429000" indent="-228600" eaLnBrk="0" fontAlgn="base" hangingPunct="0">
                <a:spcBef>
                  <a:spcPct val="0"/>
                </a:spcBef>
                <a:spcAft>
                  <a:spcPct val="25000"/>
                </a:spcAft>
                <a:buChar char="–"/>
                <a:defRPr sz="1200">
                  <a:solidFill>
                    <a:srgbClr val="000066"/>
                  </a:solidFill>
                  <a:latin typeface="Arial" pitchFamily="34" charset="0"/>
                </a:defRPr>
              </a:lvl8pPr>
              <a:lvl9pPr marL="3886200" indent="-228600" eaLnBrk="0" fontAlgn="base" hangingPunct="0">
                <a:spcBef>
                  <a:spcPct val="0"/>
                </a:spcBef>
                <a:spcAft>
                  <a:spcPct val="25000"/>
                </a:spcAft>
                <a:buChar char="–"/>
                <a:defRPr sz="1200">
                  <a:solidFill>
                    <a:srgbClr val="000066"/>
                  </a:solidFill>
                  <a:latin typeface="Arial" pitchFamily="34" charset="0"/>
                </a:defRPr>
              </a:lvl9pPr>
            </a:lstStyle>
            <a:p>
              <a:pPr eaLnBrk="1" hangingPunct="1">
                <a:lnSpc>
                  <a:spcPct val="100000"/>
                </a:lnSpc>
                <a:spcAft>
                  <a:spcPct val="0"/>
                </a:spcAft>
              </a:pPr>
              <a:endParaRPr lang="en-US" altLang="fr-FR" sz="1800"/>
            </a:p>
          </p:txBody>
        </p:sp>
        <p:sp>
          <p:nvSpPr>
            <p:cNvPr id="100367" name="Rectangle 8"/>
            <p:cNvSpPr>
              <a:spLocks noChangeArrowheads="1"/>
            </p:cNvSpPr>
            <p:nvPr/>
          </p:nvSpPr>
          <p:spPr bwMode="auto">
            <a:xfrm>
              <a:off x="4716463" y="3644900"/>
              <a:ext cx="144462" cy="28892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lnSpc>
                  <a:spcPts val="2200"/>
                </a:lnSpc>
                <a:spcAft>
                  <a:spcPct val="25000"/>
                </a:spcAft>
                <a:defRPr sz="2000">
                  <a:solidFill>
                    <a:srgbClr val="000066"/>
                  </a:solidFill>
                  <a:latin typeface="Arial" pitchFamily="34" charset="0"/>
                </a:defRPr>
              </a:lvl1pPr>
              <a:lvl2pPr marL="742950" indent="-285750" eaLnBrk="0" hangingPunct="0">
                <a:lnSpc>
                  <a:spcPts val="2200"/>
                </a:lnSpc>
                <a:spcAft>
                  <a:spcPct val="25000"/>
                </a:spcAft>
                <a:buChar char="•"/>
                <a:defRPr sz="2000">
                  <a:solidFill>
                    <a:srgbClr val="000066"/>
                  </a:solidFill>
                  <a:latin typeface="Arial" pitchFamily="34" charset="0"/>
                </a:defRPr>
              </a:lvl2pPr>
              <a:lvl3pPr marL="1143000" indent="-228600" eaLnBrk="0" hangingPunct="0">
                <a:lnSpc>
                  <a:spcPts val="2000"/>
                </a:lnSpc>
                <a:spcAft>
                  <a:spcPct val="25000"/>
                </a:spcAft>
                <a:buChar char="–"/>
                <a:defRPr>
                  <a:solidFill>
                    <a:srgbClr val="000066"/>
                  </a:solidFill>
                  <a:latin typeface="Arial" pitchFamily="34" charset="0"/>
                </a:defRPr>
              </a:lvl3pPr>
              <a:lvl4pPr marL="1600200" indent="-228600" eaLnBrk="0" hangingPunct="0">
                <a:lnSpc>
                  <a:spcPts val="1800"/>
                </a:lnSpc>
                <a:spcAft>
                  <a:spcPct val="25000"/>
                </a:spcAft>
                <a:buChar char="•"/>
                <a:defRPr sz="1600">
                  <a:solidFill>
                    <a:srgbClr val="000066"/>
                  </a:solidFill>
                  <a:latin typeface="Arial" pitchFamily="34" charset="0"/>
                </a:defRPr>
              </a:lvl4pPr>
              <a:lvl5pPr marL="2057400" indent="-228600" eaLnBrk="0" hangingPunct="0">
                <a:spcAft>
                  <a:spcPct val="25000"/>
                </a:spcAft>
                <a:buChar char="–"/>
                <a:defRPr sz="1200">
                  <a:solidFill>
                    <a:srgbClr val="000066"/>
                  </a:solidFill>
                  <a:latin typeface="Arial" pitchFamily="34" charset="0"/>
                </a:defRPr>
              </a:lvl5pPr>
              <a:lvl6pPr marL="2514600" indent="-228600" eaLnBrk="0" fontAlgn="base" hangingPunct="0">
                <a:spcBef>
                  <a:spcPct val="0"/>
                </a:spcBef>
                <a:spcAft>
                  <a:spcPct val="25000"/>
                </a:spcAft>
                <a:buChar char="–"/>
                <a:defRPr sz="1200">
                  <a:solidFill>
                    <a:srgbClr val="000066"/>
                  </a:solidFill>
                  <a:latin typeface="Arial" pitchFamily="34" charset="0"/>
                </a:defRPr>
              </a:lvl6pPr>
              <a:lvl7pPr marL="2971800" indent="-228600" eaLnBrk="0" fontAlgn="base" hangingPunct="0">
                <a:spcBef>
                  <a:spcPct val="0"/>
                </a:spcBef>
                <a:spcAft>
                  <a:spcPct val="25000"/>
                </a:spcAft>
                <a:buChar char="–"/>
                <a:defRPr sz="1200">
                  <a:solidFill>
                    <a:srgbClr val="000066"/>
                  </a:solidFill>
                  <a:latin typeface="Arial" pitchFamily="34" charset="0"/>
                </a:defRPr>
              </a:lvl7pPr>
              <a:lvl8pPr marL="3429000" indent="-228600" eaLnBrk="0" fontAlgn="base" hangingPunct="0">
                <a:spcBef>
                  <a:spcPct val="0"/>
                </a:spcBef>
                <a:spcAft>
                  <a:spcPct val="25000"/>
                </a:spcAft>
                <a:buChar char="–"/>
                <a:defRPr sz="1200">
                  <a:solidFill>
                    <a:srgbClr val="000066"/>
                  </a:solidFill>
                  <a:latin typeface="Arial" pitchFamily="34" charset="0"/>
                </a:defRPr>
              </a:lvl8pPr>
              <a:lvl9pPr marL="3886200" indent="-228600" eaLnBrk="0" fontAlgn="base" hangingPunct="0">
                <a:spcBef>
                  <a:spcPct val="0"/>
                </a:spcBef>
                <a:spcAft>
                  <a:spcPct val="25000"/>
                </a:spcAft>
                <a:buChar char="–"/>
                <a:defRPr sz="1200">
                  <a:solidFill>
                    <a:srgbClr val="000066"/>
                  </a:solidFill>
                  <a:latin typeface="Arial" pitchFamily="34" charset="0"/>
                </a:defRPr>
              </a:lvl9pPr>
            </a:lstStyle>
            <a:p>
              <a:pPr eaLnBrk="1" hangingPunct="1">
                <a:lnSpc>
                  <a:spcPct val="100000"/>
                </a:lnSpc>
                <a:spcAft>
                  <a:spcPct val="0"/>
                </a:spcAft>
              </a:pPr>
              <a:endParaRPr lang="en-US" altLang="fr-FR" sz="1800"/>
            </a:p>
          </p:txBody>
        </p:sp>
        <p:sp>
          <p:nvSpPr>
            <p:cNvPr id="100368" name="Rectangle 9"/>
            <p:cNvSpPr>
              <a:spLocks noChangeArrowheads="1"/>
            </p:cNvSpPr>
            <p:nvPr/>
          </p:nvSpPr>
          <p:spPr bwMode="auto">
            <a:xfrm>
              <a:off x="5003800" y="3644900"/>
              <a:ext cx="144463" cy="28892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lnSpc>
                  <a:spcPts val="2200"/>
                </a:lnSpc>
                <a:spcAft>
                  <a:spcPct val="25000"/>
                </a:spcAft>
                <a:defRPr sz="2000">
                  <a:solidFill>
                    <a:srgbClr val="000066"/>
                  </a:solidFill>
                  <a:latin typeface="Arial" pitchFamily="34" charset="0"/>
                </a:defRPr>
              </a:lvl1pPr>
              <a:lvl2pPr marL="742950" indent="-285750" eaLnBrk="0" hangingPunct="0">
                <a:lnSpc>
                  <a:spcPts val="2200"/>
                </a:lnSpc>
                <a:spcAft>
                  <a:spcPct val="25000"/>
                </a:spcAft>
                <a:buChar char="•"/>
                <a:defRPr sz="2000">
                  <a:solidFill>
                    <a:srgbClr val="000066"/>
                  </a:solidFill>
                  <a:latin typeface="Arial" pitchFamily="34" charset="0"/>
                </a:defRPr>
              </a:lvl2pPr>
              <a:lvl3pPr marL="1143000" indent="-228600" eaLnBrk="0" hangingPunct="0">
                <a:lnSpc>
                  <a:spcPts val="2000"/>
                </a:lnSpc>
                <a:spcAft>
                  <a:spcPct val="25000"/>
                </a:spcAft>
                <a:buChar char="–"/>
                <a:defRPr>
                  <a:solidFill>
                    <a:srgbClr val="000066"/>
                  </a:solidFill>
                  <a:latin typeface="Arial" pitchFamily="34" charset="0"/>
                </a:defRPr>
              </a:lvl3pPr>
              <a:lvl4pPr marL="1600200" indent="-228600" eaLnBrk="0" hangingPunct="0">
                <a:lnSpc>
                  <a:spcPts val="1800"/>
                </a:lnSpc>
                <a:spcAft>
                  <a:spcPct val="25000"/>
                </a:spcAft>
                <a:buChar char="•"/>
                <a:defRPr sz="1600">
                  <a:solidFill>
                    <a:srgbClr val="000066"/>
                  </a:solidFill>
                  <a:latin typeface="Arial" pitchFamily="34" charset="0"/>
                </a:defRPr>
              </a:lvl4pPr>
              <a:lvl5pPr marL="2057400" indent="-228600" eaLnBrk="0" hangingPunct="0">
                <a:spcAft>
                  <a:spcPct val="25000"/>
                </a:spcAft>
                <a:buChar char="–"/>
                <a:defRPr sz="1200">
                  <a:solidFill>
                    <a:srgbClr val="000066"/>
                  </a:solidFill>
                  <a:latin typeface="Arial" pitchFamily="34" charset="0"/>
                </a:defRPr>
              </a:lvl5pPr>
              <a:lvl6pPr marL="2514600" indent="-228600" eaLnBrk="0" fontAlgn="base" hangingPunct="0">
                <a:spcBef>
                  <a:spcPct val="0"/>
                </a:spcBef>
                <a:spcAft>
                  <a:spcPct val="25000"/>
                </a:spcAft>
                <a:buChar char="–"/>
                <a:defRPr sz="1200">
                  <a:solidFill>
                    <a:srgbClr val="000066"/>
                  </a:solidFill>
                  <a:latin typeface="Arial" pitchFamily="34" charset="0"/>
                </a:defRPr>
              </a:lvl6pPr>
              <a:lvl7pPr marL="2971800" indent="-228600" eaLnBrk="0" fontAlgn="base" hangingPunct="0">
                <a:spcBef>
                  <a:spcPct val="0"/>
                </a:spcBef>
                <a:spcAft>
                  <a:spcPct val="25000"/>
                </a:spcAft>
                <a:buChar char="–"/>
                <a:defRPr sz="1200">
                  <a:solidFill>
                    <a:srgbClr val="000066"/>
                  </a:solidFill>
                  <a:latin typeface="Arial" pitchFamily="34" charset="0"/>
                </a:defRPr>
              </a:lvl7pPr>
              <a:lvl8pPr marL="3429000" indent="-228600" eaLnBrk="0" fontAlgn="base" hangingPunct="0">
                <a:spcBef>
                  <a:spcPct val="0"/>
                </a:spcBef>
                <a:spcAft>
                  <a:spcPct val="25000"/>
                </a:spcAft>
                <a:buChar char="–"/>
                <a:defRPr sz="1200">
                  <a:solidFill>
                    <a:srgbClr val="000066"/>
                  </a:solidFill>
                  <a:latin typeface="Arial" pitchFamily="34" charset="0"/>
                </a:defRPr>
              </a:lvl8pPr>
              <a:lvl9pPr marL="3886200" indent="-228600" eaLnBrk="0" fontAlgn="base" hangingPunct="0">
                <a:spcBef>
                  <a:spcPct val="0"/>
                </a:spcBef>
                <a:spcAft>
                  <a:spcPct val="25000"/>
                </a:spcAft>
                <a:buChar char="–"/>
                <a:defRPr sz="1200">
                  <a:solidFill>
                    <a:srgbClr val="000066"/>
                  </a:solidFill>
                  <a:latin typeface="Arial" pitchFamily="34" charset="0"/>
                </a:defRPr>
              </a:lvl9pPr>
            </a:lstStyle>
            <a:p>
              <a:pPr eaLnBrk="1" hangingPunct="1">
                <a:lnSpc>
                  <a:spcPct val="100000"/>
                </a:lnSpc>
                <a:spcAft>
                  <a:spcPct val="0"/>
                </a:spcAft>
              </a:pPr>
              <a:endParaRPr lang="en-US" altLang="fr-FR" sz="1800"/>
            </a:p>
          </p:txBody>
        </p:sp>
        <p:sp>
          <p:nvSpPr>
            <p:cNvPr id="100369" name="Rectangle 10"/>
            <p:cNvSpPr>
              <a:spLocks noChangeArrowheads="1"/>
            </p:cNvSpPr>
            <p:nvPr/>
          </p:nvSpPr>
          <p:spPr bwMode="auto">
            <a:xfrm>
              <a:off x="5292725" y="3644900"/>
              <a:ext cx="144463" cy="28892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lnSpc>
                  <a:spcPts val="2200"/>
                </a:lnSpc>
                <a:spcAft>
                  <a:spcPct val="25000"/>
                </a:spcAft>
                <a:defRPr sz="2000">
                  <a:solidFill>
                    <a:srgbClr val="000066"/>
                  </a:solidFill>
                  <a:latin typeface="Arial" pitchFamily="34" charset="0"/>
                </a:defRPr>
              </a:lvl1pPr>
              <a:lvl2pPr marL="742950" indent="-285750" eaLnBrk="0" hangingPunct="0">
                <a:lnSpc>
                  <a:spcPts val="2200"/>
                </a:lnSpc>
                <a:spcAft>
                  <a:spcPct val="25000"/>
                </a:spcAft>
                <a:buChar char="•"/>
                <a:defRPr sz="2000">
                  <a:solidFill>
                    <a:srgbClr val="000066"/>
                  </a:solidFill>
                  <a:latin typeface="Arial" pitchFamily="34" charset="0"/>
                </a:defRPr>
              </a:lvl2pPr>
              <a:lvl3pPr marL="1143000" indent="-228600" eaLnBrk="0" hangingPunct="0">
                <a:lnSpc>
                  <a:spcPts val="2000"/>
                </a:lnSpc>
                <a:spcAft>
                  <a:spcPct val="25000"/>
                </a:spcAft>
                <a:buChar char="–"/>
                <a:defRPr>
                  <a:solidFill>
                    <a:srgbClr val="000066"/>
                  </a:solidFill>
                  <a:latin typeface="Arial" pitchFamily="34" charset="0"/>
                </a:defRPr>
              </a:lvl3pPr>
              <a:lvl4pPr marL="1600200" indent="-228600" eaLnBrk="0" hangingPunct="0">
                <a:lnSpc>
                  <a:spcPts val="1800"/>
                </a:lnSpc>
                <a:spcAft>
                  <a:spcPct val="25000"/>
                </a:spcAft>
                <a:buChar char="•"/>
                <a:defRPr sz="1600">
                  <a:solidFill>
                    <a:srgbClr val="000066"/>
                  </a:solidFill>
                  <a:latin typeface="Arial" pitchFamily="34" charset="0"/>
                </a:defRPr>
              </a:lvl4pPr>
              <a:lvl5pPr marL="2057400" indent="-228600" eaLnBrk="0" hangingPunct="0">
                <a:spcAft>
                  <a:spcPct val="25000"/>
                </a:spcAft>
                <a:buChar char="–"/>
                <a:defRPr sz="1200">
                  <a:solidFill>
                    <a:srgbClr val="000066"/>
                  </a:solidFill>
                  <a:latin typeface="Arial" pitchFamily="34" charset="0"/>
                </a:defRPr>
              </a:lvl5pPr>
              <a:lvl6pPr marL="2514600" indent="-228600" eaLnBrk="0" fontAlgn="base" hangingPunct="0">
                <a:spcBef>
                  <a:spcPct val="0"/>
                </a:spcBef>
                <a:spcAft>
                  <a:spcPct val="25000"/>
                </a:spcAft>
                <a:buChar char="–"/>
                <a:defRPr sz="1200">
                  <a:solidFill>
                    <a:srgbClr val="000066"/>
                  </a:solidFill>
                  <a:latin typeface="Arial" pitchFamily="34" charset="0"/>
                </a:defRPr>
              </a:lvl6pPr>
              <a:lvl7pPr marL="2971800" indent="-228600" eaLnBrk="0" fontAlgn="base" hangingPunct="0">
                <a:spcBef>
                  <a:spcPct val="0"/>
                </a:spcBef>
                <a:spcAft>
                  <a:spcPct val="25000"/>
                </a:spcAft>
                <a:buChar char="–"/>
                <a:defRPr sz="1200">
                  <a:solidFill>
                    <a:srgbClr val="000066"/>
                  </a:solidFill>
                  <a:latin typeface="Arial" pitchFamily="34" charset="0"/>
                </a:defRPr>
              </a:lvl7pPr>
              <a:lvl8pPr marL="3429000" indent="-228600" eaLnBrk="0" fontAlgn="base" hangingPunct="0">
                <a:spcBef>
                  <a:spcPct val="0"/>
                </a:spcBef>
                <a:spcAft>
                  <a:spcPct val="25000"/>
                </a:spcAft>
                <a:buChar char="–"/>
                <a:defRPr sz="1200">
                  <a:solidFill>
                    <a:srgbClr val="000066"/>
                  </a:solidFill>
                  <a:latin typeface="Arial" pitchFamily="34" charset="0"/>
                </a:defRPr>
              </a:lvl8pPr>
              <a:lvl9pPr marL="3886200" indent="-228600" eaLnBrk="0" fontAlgn="base" hangingPunct="0">
                <a:spcBef>
                  <a:spcPct val="0"/>
                </a:spcBef>
                <a:spcAft>
                  <a:spcPct val="25000"/>
                </a:spcAft>
                <a:buChar char="–"/>
                <a:defRPr sz="1200">
                  <a:solidFill>
                    <a:srgbClr val="000066"/>
                  </a:solidFill>
                  <a:latin typeface="Arial" pitchFamily="34" charset="0"/>
                </a:defRPr>
              </a:lvl9pPr>
            </a:lstStyle>
            <a:p>
              <a:pPr eaLnBrk="1" hangingPunct="1">
                <a:lnSpc>
                  <a:spcPct val="100000"/>
                </a:lnSpc>
                <a:spcAft>
                  <a:spcPct val="0"/>
                </a:spcAft>
              </a:pPr>
              <a:endParaRPr lang="en-US" altLang="fr-FR" sz="1800"/>
            </a:p>
          </p:txBody>
        </p:sp>
      </p:grpSp>
      <p:sp>
        <p:nvSpPr>
          <p:cNvPr id="100360" name="Text Box 11"/>
          <p:cNvSpPr txBox="1">
            <a:spLocks noChangeArrowheads="1"/>
          </p:cNvSpPr>
          <p:nvPr/>
        </p:nvSpPr>
        <p:spPr bwMode="auto">
          <a:xfrm>
            <a:off x="6318250" y="5524500"/>
            <a:ext cx="2143125"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lnSpc>
                <a:spcPts val="2200"/>
              </a:lnSpc>
              <a:spcAft>
                <a:spcPct val="25000"/>
              </a:spcAft>
              <a:defRPr sz="2000">
                <a:solidFill>
                  <a:srgbClr val="000066"/>
                </a:solidFill>
                <a:latin typeface="Arial" pitchFamily="34" charset="0"/>
              </a:defRPr>
            </a:lvl1pPr>
            <a:lvl2pPr marL="742950" indent="-285750" eaLnBrk="0" hangingPunct="0">
              <a:lnSpc>
                <a:spcPts val="2200"/>
              </a:lnSpc>
              <a:spcAft>
                <a:spcPct val="25000"/>
              </a:spcAft>
              <a:buChar char="•"/>
              <a:defRPr sz="2000">
                <a:solidFill>
                  <a:srgbClr val="000066"/>
                </a:solidFill>
                <a:latin typeface="Arial" pitchFamily="34" charset="0"/>
              </a:defRPr>
            </a:lvl2pPr>
            <a:lvl3pPr marL="1143000" indent="-228600" eaLnBrk="0" hangingPunct="0">
              <a:lnSpc>
                <a:spcPts val="2000"/>
              </a:lnSpc>
              <a:spcAft>
                <a:spcPct val="25000"/>
              </a:spcAft>
              <a:buChar char="–"/>
              <a:defRPr>
                <a:solidFill>
                  <a:srgbClr val="000066"/>
                </a:solidFill>
                <a:latin typeface="Arial" pitchFamily="34" charset="0"/>
              </a:defRPr>
            </a:lvl3pPr>
            <a:lvl4pPr marL="1600200" indent="-228600" eaLnBrk="0" hangingPunct="0">
              <a:lnSpc>
                <a:spcPts val="1800"/>
              </a:lnSpc>
              <a:spcAft>
                <a:spcPct val="25000"/>
              </a:spcAft>
              <a:buChar char="•"/>
              <a:defRPr sz="1600">
                <a:solidFill>
                  <a:srgbClr val="000066"/>
                </a:solidFill>
                <a:latin typeface="Arial" pitchFamily="34" charset="0"/>
              </a:defRPr>
            </a:lvl4pPr>
            <a:lvl5pPr marL="2057400" indent="-228600" eaLnBrk="0" hangingPunct="0">
              <a:spcAft>
                <a:spcPct val="25000"/>
              </a:spcAft>
              <a:buChar char="–"/>
              <a:defRPr sz="1200">
                <a:solidFill>
                  <a:srgbClr val="000066"/>
                </a:solidFill>
                <a:latin typeface="Arial" pitchFamily="34" charset="0"/>
              </a:defRPr>
            </a:lvl5pPr>
            <a:lvl6pPr marL="2514600" indent="-228600" eaLnBrk="0" fontAlgn="base" hangingPunct="0">
              <a:spcBef>
                <a:spcPct val="0"/>
              </a:spcBef>
              <a:spcAft>
                <a:spcPct val="25000"/>
              </a:spcAft>
              <a:buChar char="–"/>
              <a:defRPr sz="1200">
                <a:solidFill>
                  <a:srgbClr val="000066"/>
                </a:solidFill>
                <a:latin typeface="Arial" pitchFamily="34" charset="0"/>
              </a:defRPr>
            </a:lvl6pPr>
            <a:lvl7pPr marL="2971800" indent="-228600" eaLnBrk="0" fontAlgn="base" hangingPunct="0">
              <a:spcBef>
                <a:spcPct val="0"/>
              </a:spcBef>
              <a:spcAft>
                <a:spcPct val="25000"/>
              </a:spcAft>
              <a:buChar char="–"/>
              <a:defRPr sz="1200">
                <a:solidFill>
                  <a:srgbClr val="000066"/>
                </a:solidFill>
                <a:latin typeface="Arial" pitchFamily="34" charset="0"/>
              </a:defRPr>
            </a:lvl7pPr>
            <a:lvl8pPr marL="3429000" indent="-228600" eaLnBrk="0" fontAlgn="base" hangingPunct="0">
              <a:spcBef>
                <a:spcPct val="0"/>
              </a:spcBef>
              <a:spcAft>
                <a:spcPct val="25000"/>
              </a:spcAft>
              <a:buChar char="–"/>
              <a:defRPr sz="1200">
                <a:solidFill>
                  <a:srgbClr val="000066"/>
                </a:solidFill>
                <a:latin typeface="Arial" pitchFamily="34" charset="0"/>
              </a:defRPr>
            </a:lvl8pPr>
            <a:lvl9pPr marL="3886200" indent="-228600" eaLnBrk="0" fontAlgn="base" hangingPunct="0">
              <a:spcBef>
                <a:spcPct val="0"/>
              </a:spcBef>
              <a:spcAft>
                <a:spcPct val="25000"/>
              </a:spcAft>
              <a:buChar char="–"/>
              <a:defRPr sz="1200">
                <a:solidFill>
                  <a:srgbClr val="000066"/>
                </a:solidFill>
                <a:latin typeface="Arial" pitchFamily="34" charset="0"/>
              </a:defRPr>
            </a:lvl9pPr>
          </a:lstStyle>
          <a:p>
            <a:pPr eaLnBrk="1" hangingPunct="1">
              <a:lnSpc>
                <a:spcPct val="100000"/>
              </a:lnSpc>
              <a:spcBef>
                <a:spcPct val="50000"/>
              </a:spcBef>
              <a:spcAft>
                <a:spcPct val="0"/>
              </a:spcAft>
            </a:pPr>
            <a:r>
              <a:rPr lang="en-GB" altLang="fr-FR" sz="1100"/>
              <a:t>‘Item’ being pushed to the next step in the process = PUSH</a:t>
            </a:r>
          </a:p>
        </p:txBody>
      </p:sp>
      <p:sp>
        <p:nvSpPr>
          <p:cNvPr id="100361" name="AutoShape 12"/>
          <p:cNvSpPr>
            <a:spLocks noChangeArrowheads="1"/>
          </p:cNvSpPr>
          <p:nvPr/>
        </p:nvSpPr>
        <p:spPr bwMode="auto">
          <a:xfrm>
            <a:off x="5532438" y="6083300"/>
            <a:ext cx="715962" cy="301625"/>
          </a:xfrm>
          <a:prstGeom prst="curvedUpArrow">
            <a:avLst>
              <a:gd name="adj1" fmla="val 47474"/>
              <a:gd name="adj2" fmla="val 94947"/>
              <a:gd name="adj3" fmla="val 33333"/>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lnSpc>
                <a:spcPts val="2200"/>
              </a:lnSpc>
              <a:spcAft>
                <a:spcPct val="25000"/>
              </a:spcAft>
              <a:defRPr sz="2000">
                <a:solidFill>
                  <a:srgbClr val="000066"/>
                </a:solidFill>
                <a:latin typeface="Arial" pitchFamily="34" charset="0"/>
              </a:defRPr>
            </a:lvl1pPr>
            <a:lvl2pPr marL="742950" indent="-285750" eaLnBrk="0" hangingPunct="0">
              <a:lnSpc>
                <a:spcPts val="2200"/>
              </a:lnSpc>
              <a:spcAft>
                <a:spcPct val="25000"/>
              </a:spcAft>
              <a:buChar char="•"/>
              <a:defRPr sz="2000">
                <a:solidFill>
                  <a:srgbClr val="000066"/>
                </a:solidFill>
                <a:latin typeface="Arial" pitchFamily="34" charset="0"/>
              </a:defRPr>
            </a:lvl2pPr>
            <a:lvl3pPr marL="1143000" indent="-228600" eaLnBrk="0" hangingPunct="0">
              <a:lnSpc>
                <a:spcPts val="2000"/>
              </a:lnSpc>
              <a:spcAft>
                <a:spcPct val="25000"/>
              </a:spcAft>
              <a:buChar char="–"/>
              <a:defRPr>
                <a:solidFill>
                  <a:srgbClr val="000066"/>
                </a:solidFill>
                <a:latin typeface="Arial" pitchFamily="34" charset="0"/>
              </a:defRPr>
            </a:lvl3pPr>
            <a:lvl4pPr marL="1600200" indent="-228600" eaLnBrk="0" hangingPunct="0">
              <a:lnSpc>
                <a:spcPts val="1800"/>
              </a:lnSpc>
              <a:spcAft>
                <a:spcPct val="25000"/>
              </a:spcAft>
              <a:buChar char="•"/>
              <a:defRPr sz="1600">
                <a:solidFill>
                  <a:srgbClr val="000066"/>
                </a:solidFill>
                <a:latin typeface="Arial" pitchFamily="34" charset="0"/>
              </a:defRPr>
            </a:lvl4pPr>
            <a:lvl5pPr marL="2057400" indent="-228600" eaLnBrk="0" hangingPunct="0">
              <a:spcAft>
                <a:spcPct val="25000"/>
              </a:spcAft>
              <a:buChar char="–"/>
              <a:defRPr sz="1200">
                <a:solidFill>
                  <a:srgbClr val="000066"/>
                </a:solidFill>
                <a:latin typeface="Arial" pitchFamily="34" charset="0"/>
              </a:defRPr>
            </a:lvl5pPr>
            <a:lvl6pPr marL="2514600" indent="-228600" eaLnBrk="0" fontAlgn="base" hangingPunct="0">
              <a:spcBef>
                <a:spcPct val="0"/>
              </a:spcBef>
              <a:spcAft>
                <a:spcPct val="25000"/>
              </a:spcAft>
              <a:buChar char="–"/>
              <a:defRPr sz="1200">
                <a:solidFill>
                  <a:srgbClr val="000066"/>
                </a:solidFill>
                <a:latin typeface="Arial" pitchFamily="34" charset="0"/>
              </a:defRPr>
            </a:lvl6pPr>
            <a:lvl7pPr marL="2971800" indent="-228600" eaLnBrk="0" fontAlgn="base" hangingPunct="0">
              <a:spcBef>
                <a:spcPct val="0"/>
              </a:spcBef>
              <a:spcAft>
                <a:spcPct val="25000"/>
              </a:spcAft>
              <a:buChar char="–"/>
              <a:defRPr sz="1200">
                <a:solidFill>
                  <a:srgbClr val="000066"/>
                </a:solidFill>
                <a:latin typeface="Arial" pitchFamily="34" charset="0"/>
              </a:defRPr>
            </a:lvl7pPr>
            <a:lvl8pPr marL="3429000" indent="-228600" eaLnBrk="0" fontAlgn="base" hangingPunct="0">
              <a:spcBef>
                <a:spcPct val="0"/>
              </a:spcBef>
              <a:spcAft>
                <a:spcPct val="25000"/>
              </a:spcAft>
              <a:buChar char="–"/>
              <a:defRPr sz="1200">
                <a:solidFill>
                  <a:srgbClr val="000066"/>
                </a:solidFill>
                <a:latin typeface="Arial" pitchFamily="34" charset="0"/>
              </a:defRPr>
            </a:lvl8pPr>
            <a:lvl9pPr marL="3886200" indent="-228600" eaLnBrk="0" fontAlgn="base" hangingPunct="0">
              <a:spcBef>
                <a:spcPct val="0"/>
              </a:spcBef>
              <a:spcAft>
                <a:spcPct val="25000"/>
              </a:spcAft>
              <a:buChar char="–"/>
              <a:defRPr sz="1200">
                <a:solidFill>
                  <a:srgbClr val="000066"/>
                </a:solidFill>
                <a:latin typeface="Arial" pitchFamily="34" charset="0"/>
              </a:defRPr>
            </a:lvl9pPr>
          </a:lstStyle>
          <a:p>
            <a:pPr eaLnBrk="1" hangingPunct="1">
              <a:lnSpc>
                <a:spcPct val="100000"/>
              </a:lnSpc>
              <a:spcAft>
                <a:spcPct val="0"/>
              </a:spcAft>
            </a:pPr>
            <a:endParaRPr lang="en-US" altLang="fr-FR" sz="1800"/>
          </a:p>
        </p:txBody>
      </p:sp>
      <p:sp>
        <p:nvSpPr>
          <p:cNvPr id="100362" name="Text Box 13"/>
          <p:cNvSpPr txBox="1">
            <a:spLocks noChangeArrowheads="1"/>
          </p:cNvSpPr>
          <p:nvPr/>
        </p:nvSpPr>
        <p:spPr bwMode="auto">
          <a:xfrm>
            <a:off x="6318250" y="6011863"/>
            <a:ext cx="2430463"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lnSpc>
                <a:spcPts val="2200"/>
              </a:lnSpc>
              <a:spcAft>
                <a:spcPct val="25000"/>
              </a:spcAft>
              <a:defRPr sz="2000">
                <a:solidFill>
                  <a:srgbClr val="000066"/>
                </a:solidFill>
                <a:latin typeface="Arial" pitchFamily="34" charset="0"/>
              </a:defRPr>
            </a:lvl1pPr>
            <a:lvl2pPr marL="742950" indent="-285750" eaLnBrk="0" hangingPunct="0">
              <a:lnSpc>
                <a:spcPts val="2200"/>
              </a:lnSpc>
              <a:spcAft>
                <a:spcPct val="25000"/>
              </a:spcAft>
              <a:buChar char="•"/>
              <a:defRPr sz="2000">
                <a:solidFill>
                  <a:srgbClr val="000066"/>
                </a:solidFill>
                <a:latin typeface="Arial" pitchFamily="34" charset="0"/>
              </a:defRPr>
            </a:lvl2pPr>
            <a:lvl3pPr marL="1143000" indent="-228600" eaLnBrk="0" hangingPunct="0">
              <a:lnSpc>
                <a:spcPts val="2000"/>
              </a:lnSpc>
              <a:spcAft>
                <a:spcPct val="25000"/>
              </a:spcAft>
              <a:buChar char="–"/>
              <a:defRPr>
                <a:solidFill>
                  <a:srgbClr val="000066"/>
                </a:solidFill>
                <a:latin typeface="Arial" pitchFamily="34" charset="0"/>
              </a:defRPr>
            </a:lvl3pPr>
            <a:lvl4pPr marL="1600200" indent="-228600" eaLnBrk="0" hangingPunct="0">
              <a:lnSpc>
                <a:spcPts val="1800"/>
              </a:lnSpc>
              <a:spcAft>
                <a:spcPct val="25000"/>
              </a:spcAft>
              <a:buChar char="•"/>
              <a:defRPr sz="1600">
                <a:solidFill>
                  <a:srgbClr val="000066"/>
                </a:solidFill>
                <a:latin typeface="Arial" pitchFamily="34" charset="0"/>
              </a:defRPr>
            </a:lvl4pPr>
            <a:lvl5pPr marL="2057400" indent="-228600" eaLnBrk="0" hangingPunct="0">
              <a:spcAft>
                <a:spcPct val="25000"/>
              </a:spcAft>
              <a:buChar char="–"/>
              <a:defRPr sz="1200">
                <a:solidFill>
                  <a:srgbClr val="000066"/>
                </a:solidFill>
                <a:latin typeface="Arial" pitchFamily="34" charset="0"/>
              </a:defRPr>
            </a:lvl5pPr>
            <a:lvl6pPr marL="2514600" indent="-228600" eaLnBrk="0" fontAlgn="base" hangingPunct="0">
              <a:spcBef>
                <a:spcPct val="0"/>
              </a:spcBef>
              <a:spcAft>
                <a:spcPct val="25000"/>
              </a:spcAft>
              <a:buChar char="–"/>
              <a:defRPr sz="1200">
                <a:solidFill>
                  <a:srgbClr val="000066"/>
                </a:solidFill>
                <a:latin typeface="Arial" pitchFamily="34" charset="0"/>
              </a:defRPr>
            </a:lvl6pPr>
            <a:lvl7pPr marL="2971800" indent="-228600" eaLnBrk="0" fontAlgn="base" hangingPunct="0">
              <a:spcBef>
                <a:spcPct val="0"/>
              </a:spcBef>
              <a:spcAft>
                <a:spcPct val="25000"/>
              </a:spcAft>
              <a:buChar char="–"/>
              <a:defRPr sz="1200">
                <a:solidFill>
                  <a:srgbClr val="000066"/>
                </a:solidFill>
                <a:latin typeface="Arial" pitchFamily="34" charset="0"/>
              </a:defRPr>
            </a:lvl7pPr>
            <a:lvl8pPr marL="3429000" indent="-228600" eaLnBrk="0" fontAlgn="base" hangingPunct="0">
              <a:spcBef>
                <a:spcPct val="0"/>
              </a:spcBef>
              <a:spcAft>
                <a:spcPct val="25000"/>
              </a:spcAft>
              <a:buChar char="–"/>
              <a:defRPr sz="1200">
                <a:solidFill>
                  <a:srgbClr val="000066"/>
                </a:solidFill>
                <a:latin typeface="Arial" pitchFamily="34" charset="0"/>
              </a:defRPr>
            </a:lvl8pPr>
            <a:lvl9pPr marL="3886200" indent="-228600" eaLnBrk="0" fontAlgn="base" hangingPunct="0">
              <a:spcBef>
                <a:spcPct val="0"/>
              </a:spcBef>
              <a:spcAft>
                <a:spcPct val="25000"/>
              </a:spcAft>
              <a:buChar char="–"/>
              <a:defRPr sz="1200">
                <a:solidFill>
                  <a:srgbClr val="000066"/>
                </a:solidFill>
                <a:latin typeface="Arial" pitchFamily="34" charset="0"/>
              </a:defRPr>
            </a:lvl9pPr>
          </a:lstStyle>
          <a:p>
            <a:pPr eaLnBrk="1" hangingPunct="1">
              <a:lnSpc>
                <a:spcPct val="100000"/>
              </a:lnSpc>
              <a:spcBef>
                <a:spcPct val="50000"/>
              </a:spcBef>
              <a:spcAft>
                <a:spcPct val="0"/>
              </a:spcAft>
            </a:pPr>
            <a:r>
              <a:rPr lang="en-GB" altLang="fr-FR" sz="1100"/>
              <a:t>Process step triggered by customer demand signal = PULL</a:t>
            </a:r>
          </a:p>
        </p:txBody>
      </p:sp>
      <p:sp>
        <p:nvSpPr>
          <p:cNvPr id="19" name="Rectangle 3"/>
          <p:cNvSpPr>
            <a:spLocks noChangeArrowheads="1"/>
          </p:cNvSpPr>
          <p:nvPr/>
        </p:nvSpPr>
        <p:spPr bwMode="auto">
          <a:xfrm>
            <a:off x="428625" y="1141412"/>
            <a:ext cx="8466138" cy="27699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0" tIns="0" rIns="0" bIns="0">
            <a:spAutoFit/>
          </a:bodyPr>
          <a:lstStyle/>
          <a:p>
            <a:pPr marL="1435100" indent="-1435100">
              <a:spcBef>
                <a:spcPct val="30000"/>
              </a:spcBef>
            </a:pPr>
            <a:r>
              <a:rPr lang="en-GB" b="1" dirty="0" smtClean="0">
                <a:solidFill>
                  <a:schemeClr val="accent3"/>
                </a:solidFill>
                <a:latin typeface="+mj-lt"/>
              </a:rPr>
              <a:t>Objective</a:t>
            </a:r>
            <a:r>
              <a:rPr lang="en-GB" b="0" dirty="0" smtClean="0">
                <a:solidFill>
                  <a:schemeClr val="accent3"/>
                </a:solidFill>
                <a:latin typeface="+mj-lt"/>
              </a:rPr>
              <a:t>: </a:t>
            </a:r>
            <a:r>
              <a:rPr lang="en-GB" b="0" dirty="0" smtClean="0">
                <a:solidFill>
                  <a:schemeClr val="accent1"/>
                </a:solidFill>
                <a:latin typeface="+mj-lt"/>
              </a:rPr>
              <a:t>	</a:t>
            </a:r>
            <a:r>
              <a:rPr lang="en-US" dirty="0" smtClean="0">
                <a:solidFill>
                  <a:schemeClr val="accent1"/>
                </a:solidFill>
                <a:latin typeface="+mj-lt"/>
              </a:rPr>
              <a:t>Establish </a:t>
            </a:r>
            <a:r>
              <a:rPr lang="en-US" dirty="0">
                <a:solidFill>
                  <a:schemeClr val="accent1"/>
                </a:solidFill>
                <a:latin typeface="+mj-lt"/>
              </a:rPr>
              <a:t>what the whole end to end value stream will look like</a:t>
            </a:r>
          </a:p>
        </p:txBody>
      </p:sp>
      <p:sp>
        <p:nvSpPr>
          <p:cNvPr id="20" name="Rectangle 4"/>
          <p:cNvSpPr>
            <a:spLocks noChangeArrowheads="1"/>
          </p:cNvSpPr>
          <p:nvPr/>
        </p:nvSpPr>
        <p:spPr bwMode="auto">
          <a:xfrm>
            <a:off x="360385" y="3603009"/>
            <a:ext cx="4957740" cy="2704039"/>
          </a:xfrm>
          <a:prstGeom prst="rect">
            <a:avLst/>
          </a:prstGeom>
          <a:noFill/>
          <a:ln>
            <a:noFill/>
          </a:ln>
          <a:effectLst/>
        </p:spPr>
        <p:txBody>
          <a:bodyPr wrap="square" lIns="36000" tIns="36000" rIns="36000" bIns="36000" anchor="t">
            <a:noAutofit/>
          </a:bodyPr>
          <a:lstStyle/>
          <a:p>
            <a:pPr>
              <a:spcBef>
                <a:spcPct val="30000"/>
              </a:spcBef>
              <a:buClr>
                <a:srgbClr val="002776"/>
              </a:buClr>
              <a:buSzPct val="100000"/>
              <a:tabLst>
                <a:tab pos="179388" algn="l"/>
              </a:tabLst>
            </a:pPr>
            <a:r>
              <a:rPr lang="en-GB" b="1" dirty="0" smtClean="0">
                <a:solidFill>
                  <a:schemeClr val="accent1"/>
                </a:solidFill>
                <a:latin typeface="+mj-lt"/>
              </a:rPr>
              <a:t>Team work:</a:t>
            </a:r>
          </a:p>
          <a:p>
            <a:pPr marL="179388" indent="-179388" eaLnBrk="1" hangingPunct="1">
              <a:spcBef>
                <a:spcPct val="50000"/>
              </a:spcBef>
              <a:buClr>
                <a:schemeClr val="accent1"/>
              </a:buClr>
              <a:buSzPct val="100000"/>
              <a:buFont typeface="Wingdings" pitchFamily="2" charset="2"/>
              <a:buChar char="§"/>
            </a:pPr>
            <a:r>
              <a:rPr lang="en-US" sz="1600" dirty="0" smtClean="0">
                <a:solidFill>
                  <a:schemeClr val="accent1"/>
                </a:solidFill>
                <a:latin typeface="+mj-lt"/>
              </a:rPr>
              <a:t>Using SIPOC</a:t>
            </a:r>
            <a:r>
              <a:rPr lang="en-US" sz="1600" dirty="0">
                <a:solidFill>
                  <a:schemeClr val="accent1"/>
                </a:solidFill>
                <a:latin typeface="+mj-lt"/>
              </a:rPr>
              <a:t>, create the Value Stream Flow which helps to picture the whole end to end value stream </a:t>
            </a:r>
          </a:p>
          <a:p>
            <a:pPr marL="179388" indent="-179388" eaLnBrk="1" hangingPunct="1">
              <a:spcBef>
                <a:spcPct val="50000"/>
              </a:spcBef>
              <a:buClr>
                <a:schemeClr val="accent1"/>
              </a:buClr>
              <a:buSzPct val="100000"/>
              <a:buFont typeface="Wingdings" pitchFamily="2" charset="2"/>
              <a:buChar char="§"/>
            </a:pPr>
            <a:r>
              <a:rPr lang="en-US" sz="1600" dirty="0">
                <a:solidFill>
                  <a:schemeClr val="accent1"/>
                </a:solidFill>
                <a:latin typeface="+mj-lt"/>
              </a:rPr>
              <a:t>Confirm the “product(s)” to be followed and mapped</a:t>
            </a:r>
          </a:p>
          <a:p>
            <a:pPr marL="179388" indent="-179388" eaLnBrk="1" hangingPunct="1">
              <a:spcBef>
                <a:spcPct val="50000"/>
              </a:spcBef>
              <a:buClr>
                <a:schemeClr val="accent1"/>
              </a:buClr>
              <a:buSzPct val="100000"/>
              <a:buFont typeface="Wingdings" pitchFamily="2" charset="2"/>
              <a:buChar char="§"/>
            </a:pPr>
            <a:r>
              <a:rPr lang="en-US" sz="1600" dirty="0">
                <a:solidFill>
                  <a:schemeClr val="accent1"/>
                </a:solidFill>
                <a:latin typeface="+mj-lt"/>
              </a:rPr>
              <a:t>Agree on major Value Stream steps</a:t>
            </a:r>
          </a:p>
          <a:p>
            <a:pPr marL="179388" indent="-179388" eaLnBrk="1" hangingPunct="1">
              <a:spcBef>
                <a:spcPct val="50000"/>
              </a:spcBef>
              <a:buClr>
                <a:schemeClr val="accent1"/>
              </a:buClr>
              <a:buSzPct val="100000"/>
              <a:buFont typeface="Wingdings" pitchFamily="2" charset="2"/>
              <a:buChar char="§"/>
            </a:pPr>
            <a:r>
              <a:rPr lang="en-US" sz="1600" dirty="0">
                <a:solidFill>
                  <a:schemeClr val="accent1"/>
                </a:solidFill>
                <a:latin typeface="+mj-lt"/>
              </a:rPr>
              <a:t>Establish the details we would need to map the value stream </a:t>
            </a:r>
            <a:r>
              <a:rPr lang="en-US" sz="1400" dirty="0">
                <a:solidFill>
                  <a:schemeClr val="accent1"/>
                </a:solidFill>
                <a:latin typeface="+mj-lt"/>
              </a:rPr>
              <a:t>(ex: access to the system, examples of good/bad products, </a:t>
            </a:r>
            <a:r>
              <a:rPr lang="en-US" sz="1400" dirty="0" err="1">
                <a:solidFill>
                  <a:schemeClr val="accent1"/>
                </a:solidFill>
                <a:latin typeface="+mj-lt"/>
              </a:rPr>
              <a:t>leadtime</a:t>
            </a:r>
            <a:r>
              <a:rPr lang="en-US" sz="1400" dirty="0">
                <a:solidFill>
                  <a:schemeClr val="accent1"/>
                </a:solidFill>
                <a:latin typeface="+mj-lt"/>
              </a:rPr>
              <a:t> and process time information…)</a:t>
            </a:r>
          </a:p>
        </p:txBody>
      </p:sp>
      <p:sp>
        <p:nvSpPr>
          <p:cNvPr id="21" name="Rectangle 3"/>
          <p:cNvSpPr txBox="1">
            <a:spLocks noChangeArrowheads="1"/>
          </p:cNvSpPr>
          <p:nvPr/>
        </p:nvSpPr>
        <p:spPr bwMode="auto">
          <a:xfrm>
            <a:off x="360386" y="1553373"/>
            <a:ext cx="5030787" cy="1689099"/>
          </a:xfrm>
          <a:prstGeom prst="rect">
            <a:avLst/>
          </a:prstGeom>
          <a:noFill/>
          <a:ln w="9525">
            <a:noFill/>
            <a:miter lim="800000"/>
            <a:headEnd/>
            <a:tailEnd/>
          </a:ln>
        </p:spPr>
        <p:txBody>
          <a:bodyPr vert="horz" wrap="square" lIns="36000" tIns="36000" rIns="36000" bIns="36000" numCol="1" anchor="t" anchorCtr="0" compatLnSpc="1">
            <a:prstTxWarp prst="textNoShape">
              <a:avLst/>
            </a:prstTxWarp>
            <a:noAutofit/>
          </a:bodyPr>
          <a:lstStyle>
            <a:lvl1pPr marL="183736" indent="-183736" algn="l" defTabSz="914404" rtl="0" eaLnBrk="1" fontAlgn="base" hangingPunct="1">
              <a:spcBef>
                <a:spcPts val="269"/>
              </a:spcBef>
              <a:spcAft>
                <a:spcPts val="269"/>
              </a:spcAft>
              <a:buFont typeface="Arial" pitchFamily="34" charset="0"/>
              <a:buChar char="•"/>
              <a:tabLst/>
              <a:defRPr>
                <a:solidFill>
                  <a:schemeClr val="tx2"/>
                </a:solidFill>
                <a:latin typeface="+mn-lt"/>
                <a:ea typeface="+mn-ea"/>
                <a:cs typeface="+mn-cs"/>
              </a:defRPr>
            </a:lvl1pPr>
            <a:lvl2pPr marL="477838" indent="-207963" algn="l" defTabSz="914404" rtl="0" eaLnBrk="1" fontAlgn="base" hangingPunct="1">
              <a:spcBef>
                <a:spcPts val="269"/>
              </a:spcBef>
              <a:spcAft>
                <a:spcPts val="269"/>
              </a:spcAft>
              <a:buFont typeface="Arial" pitchFamily="34" charset="0"/>
              <a:buChar char="‒"/>
              <a:tabLst/>
              <a:defRPr sz="1600">
                <a:solidFill>
                  <a:schemeClr val="tx2"/>
                </a:solidFill>
                <a:latin typeface="+mn-lt"/>
              </a:defRPr>
            </a:lvl2pPr>
            <a:lvl3pPr marL="693738" indent="-174625" algn="l" defTabSz="914404" rtl="0" eaLnBrk="1" fontAlgn="base" hangingPunct="1">
              <a:spcBef>
                <a:spcPts val="269"/>
              </a:spcBef>
              <a:spcAft>
                <a:spcPts val="269"/>
              </a:spcAft>
              <a:buFont typeface="Arial" pitchFamily="34" charset="0"/>
              <a:buChar char="‒"/>
              <a:tabLst/>
              <a:defRPr sz="1400">
                <a:solidFill>
                  <a:schemeClr val="tx2"/>
                </a:solidFill>
                <a:latin typeface="+mn-lt"/>
              </a:defRPr>
            </a:lvl3pPr>
            <a:lvl4pPr marL="900113" indent="-184150" algn="l" defTabSz="914400" rtl="0" eaLnBrk="1" fontAlgn="base" hangingPunct="1">
              <a:spcBef>
                <a:spcPts val="269"/>
              </a:spcBef>
              <a:spcAft>
                <a:spcPts val="269"/>
              </a:spcAft>
              <a:buFont typeface="Arial" pitchFamily="34" charset="0"/>
              <a:buChar char="‒"/>
              <a:defRPr sz="1200">
                <a:solidFill>
                  <a:schemeClr val="tx2"/>
                </a:solidFill>
                <a:latin typeface="+mn-lt"/>
              </a:defRPr>
            </a:lvl4pPr>
            <a:lvl5pPr marL="1155700" indent="-180975" algn="l" defTabSz="914404" rtl="0" eaLnBrk="1" fontAlgn="base" hangingPunct="1">
              <a:spcBef>
                <a:spcPts val="269"/>
              </a:spcBef>
              <a:spcAft>
                <a:spcPts val="269"/>
              </a:spcAft>
              <a:buFont typeface="Arial" pitchFamily="34" charset="0"/>
              <a:buChar char="‒"/>
              <a:defRPr sz="1200">
                <a:solidFill>
                  <a:schemeClr val="tx2"/>
                </a:solidFill>
                <a:latin typeface="+mn-lt"/>
              </a:defRPr>
            </a:lvl5pPr>
            <a:lvl6pPr marL="1122352" indent="-172341" algn="l" defTabSz="914404" rtl="0" eaLnBrk="1" fontAlgn="base" hangingPunct="1">
              <a:spcBef>
                <a:spcPct val="0"/>
              </a:spcBef>
              <a:spcAft>
                <a:spcPts val="538"/>
              </a:spcAft>
              <a:buFont typeface="Arial" charset="0"/>
              <a:buChar char="‒"/>
              <a:defRPr sz="1400">
                <a:solidFill>
                  <a:schemeClr val="tx2"/>
                </a:solidFill>
                <a:latin typeface="+mn-lt"/>
              </a:defRPr>
            </a:lvl6pPr>
            <a:lvl7pPr marL="1532552" indent="-172341" algn="l" defTabSz="914404" rtl="0" eaLnBrk="1" fontAlgn="base" hangingPunct="1">
              <a:spcBef>
                <a:spcPct val="0"/>
              </a:spcBef>
              <a:spcAft>
                <a:spcPts val="538"/>
              </a:spcAft>
              <a:buFont typeface="Arial" charset="0"/>
              <a:buChar char="‒"/>
              <a:defRPr sz="1400">
                <a:solidFill>
                  <a:schemeClr val="tx2"/>
                </a:solidFill>
                <a:latin typeface="+mn-lt"/>
              </a:defRPr>
            </a:lvl7pPr>
            <a:lvl8pPr marL="1942752" indent="-172341" algn="l" defTabSz="914404" rtl="0" eaLnBrk="1" fontAlgn="base" hangingPunct="1">
              <a:spcBef>
                <a:spcPct val="0"/>
              </a:spcBef>
              <a:spcAft>
                <a:spcPts val="538"/>
              </a:spcAft>
              <a:buFont typeface="Arial" charset="0"/>
              <a:buChar char="‒"/>
              <a:defRPr sz="1400">
                <a:solidFill>
                  <a:schemeClr val="tx2"/>
                </a:solidFill>
                <a:latin typeface="+mn-lt"/>
              </a:defRPr>
            </a:lvl8pPr>
            <a:lvl9pPr marL="2352952" indent="-172341" algn="l" defTabSz="914404" rtl="0" eaLnBrk="1" fontAlgn="base" hangingPunct="1">
              <a:spcBef>
                <a:spcPct val="0"/>
              </a:spcBef>
              <a:spcAft>
                <a:spcPts val="538"/>
              </a:spcAft>
              <a:buFont typeface="Arial" charset="0"/>
              <a:buChar char="‒"/>
              <a:defRPr sz="1400">
                <a:solidFill>
                  <a:schemeClr val="tx2"/>
                </a:solidFill>
                <a:latin typeface="+mn-lt"/>
              </a:defRPr>
            </a:lvl9pPr>
          </a:lstStyle>
          <a:p>
            <a:pPr marL="0" indent="0">
              <a:spcBef>
                <a:spcPct val="30000"/>
              </a:spcBef>
              <a:buClr>
                <a:srgbClr val="002776"/>
              </a:buClr>
              <a:buSzPct val="100000"/>
              <a:buNone/>
              <a:tabLst>
                <a:tab pos="179388" algn="l"/>
              </a:tabLst>
            </a:pPr>
            <a:r>
              <a:rPr lang="en-GB" b="1" dirty="0" smtClean="0">
                <a:solidFill>
                  <a:schemeClr val="accent1"/>
                </a:solidFill>
                <a:latin typeface="+mj-lt"/>
              </a:rPr>
              <a:t>Key questions:</a:t>
            </a:r>
          </a:p>
          <a:p>
            <a:pPr>
              <a:spcBef>
                <a:spcPct val="30000"/>
              </a:spcBef>
              <a:buClr>
                <a:srgbClr val="002776"/>
              </a:buClr>
              <a:buSzPct val="100000"/>
              <a:buFont typeface="Wingdings" pitchFamily="2" charset="2"/>
              <a:buChar char="§"/>
              <a:tabLst>
                <a:tab pos="179388" algn="l"/>
              </a:tabLst>
            </a:pPr>
            <a:r>
              <a:rPr lang="en-US" sz="1600" dirty="0">
                <a:solidFill>
                  <a:schemeClr val="accent1"/>
                </a:solidFill>
                <a:latin typeface="+mj-lt"/>
              </a:rPr>
              <a:t>The Value Stream Flow shows the process flow for each of the process steps </a:t>
            </a:r>
            <a:endParaRPr lang="en-US" sz="1600" dirty="0" smtClean="0">
              <a:solidFill>
                <a:schemeClr val="accent1"/>
              </a:solidFill>
              <a:latin typeface="+mj-lt"/>
            </a:endParaRPr>
          </a:p>
          <a:p>
            <a:pPr>
              <a:spcBef>
                <a:spcPct val="30000"/>
              </a:spcBef>
              <a:buClr>
                <a:srgbClr val="002776"/>
              </a:buClr>
              <a:buSzPct val="100000"/>
              <a:buFont typeface="Wingdings" pitchFamily="2" charset="2"/>
              <a:buChar char="§"/>
              <a:tabLst>
                <a:tab pos="179388" algn="l"/>
              </a:tabLst>
            </a:pPr>
            <a:r>
              <a:rPr lang="en-US" sz="1600" dirty="0" smtClean="0">
                <a:solidFill>
                  <a:schemeClr val="accent1"/>
                </a:solidFill>
                <a:latin typeface="+mj-lt"/>
              </a:rPr>
              <a:t>Do </a:t>
            </a:r>
            <a:r>
              <a:rPr lang="en-US" sz="1600" dirty="0">
                <a:solidFill>
                  <a:schemeClr val="accent1"/>
                </a:solidFill>
                <a:latin typeface="+mj-lt"/>
              </a:rPr>
              <a:t>we all agree on the key process steps? How is the value stream structured?</a:t>
            </a:r>
          </a:p>
          <a:p>
            <a:pPr>
              <a:spcBef>
                <a:spcPct val="30000"/>
              </a:spcBef>
              <a:buClr>
                <a:srgbClr val="002776"/>
              </a:buClr>
              <a:buSzPct val="100000"/>
              <a:buFont typeface="Wingdings" pitchFamily="2" charset="2"/>
              <a:buChar char="§"/>
              <a:tabLst>
                <a:tab pos="179388" algn="l"/>
              </a:tabLst>
            </a:pPr>
            <a:r>
              <a:rPr lang="en-US" sz="1600" dirty="0">
                <a:solidFill>
                  <a:schemeClr val="accent1"/>
                </a:solidFill>
                <a:latin typeface="+mj-lt"/>
              </a:rPr>
              <a:t>What are the key areas we will have to drill into?</a:t>
            </a:r>
          </a:p>
        </p:txBody>
      </p:sp>
      <p:sp>
        <p:nvSpPr>
          <p:cNvPr id="22" name="5-Point Star 21"/>
          <p:cNvSpPr/>
          <p:nvPr/>
        </p:nvSpPr>
        <p:spPr>
          <a:xfrm>
            <a:off x="6221845" y="40944"/>
            <a:ext cx="341952" cy="341952"/>
          </a:xfrm>
          <a:prstGeom prst="star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2051533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9" name="Text Box 27"/>
          <p:cNvSpPr txBox="1">
            <a:spLocks noChangeArrowheads="1"/>
          </p:cNvSpPr>
          <p:nvPr/>
        </p:nvSpPr>
        <p:spPr bwMode="auto">
          <a:xfrm>
            <a:off x="350838" y="1290638"/>
            <a:ext cx="831056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spcBef>
                <a:spcPts val="800"/>
              </a:spcBef>
              <a:defRPr sz="1200" b="1">
                <a:solidFill>
                  <a:schemeClr val="accent2"/>
                </a:solidFill>
                <a:latin typeface="Arial" pitchFamily="34" charset="0"/>
                <a:cs typeface="Arial" pitchFamily="34" charset="0"/>
              </a:defRPr>
            </a:lvl1pPr>
            <a:lvl2pPr marL="742950" indent="-285750" eaLnBrk="0" hangingPunct="0">
              <a:spcBef>
                <a:spcPts val="200"/>
              </a:spcBef>
              <a:spcAft>
                <a:spcPts val="600"/>
              </a:spcAft>
              <a:defRPr sz="1000">
                <a:solidFill>
                  <a:schemeClr val="tx1"/>
                </a:solidFill>
                <a:latin typeface="Arial" pitchFamily="34" charset="0"/>
                <a:cs typeface="Arial" pitchFamily="34" charset="0"/>
              </a:defRPr>
            </a:lvl2pPr>
            <a:lvl3pPr marL="1143000" indent="-228600" eaLnBrk="0" hangingPunct="0">
              <a:spcBef>
                <a:spcPts val="400"/>
              </a:spcBef>
              <a:spcAft>
                <a:spcPts val="200"/>
              </a:spcAft>
              <a:defRPr sz="1000" b="1">
                <a:solidFill>
                  <a:schemeClr val="tx1"/>
                </a:solidFill>
                <a:latin typeface="Arial" pitchFamily="34" charset="0"/>
                <a:cs typeface="Arial" pitchFamily="34" charset="0"/>
              </a:defRPr>
            </a:lvl3pPr>
            <a:lvl4pPr marL="1600200" indent="-228600" eaLnBrk="0" hangingPunct="0">
              <a:spcAft>
                <a:spcPts val="200"/>
              </a:spcAft>
              <a:buFont typeface="Arial" pitchFamily="34" charset="0"/>
              <a:buChar char="•"/>
              <a:defRPr sz="1000">
                <a:solidFill>
                  <a:schemeClr val="tx1"/>
                </a:solidFill>
                <a:latin typeface="Arial" pitchFamily="34" charset="0"/>
                <a:cs typeface="Arial" pitchFamily="34" charset="0"/>
              </a:defRPr>
            </a:lvl4pPr>
            <a:lvl5pPr marL="2057400" indent="-228600" eaLnBrk="0" hangingPunct="0">
              <a:spcAft>
                <a:spcPts val="200"/>
              </a:spcAft>
              <a:buFont typeface="Arial" pitchFamily="34" charset="0"/>
              <a:buChar char="‒"/>
              <a:defRPr sz="900">
                <a:solidFill>
                  <a:schemeClr val="tx1"/>
                </a:solidFill>
                <a:latin typeface="Arial" pitchFamily="34" charset="0"/>
                <a:cs typeface="Arial" pitchFamily="34" charset="0"/>
              </a:defRPr>
            </a:lvl5pPr>
            <a:lvl6pPr marL="2514600" indent="-228600" eaLnBrk="0" fontAlgn="base" hangingPunct="0">
              <a:spcBef>
                <a:spcPct val="0"/>
              </a:spcBef>
              <a:spcAft>
                <a:spcPts val="200"/>
              </a:spcAft>
              <a:buFont typeface="Arial" pitchFamily="34" charset="0"/>
              <a:buChar char="‒"/>
              <a:defRPr sz="900">
                <a:solidFill>
                  <a:schemeClr val="tx1"/>
                </a:solidFill>
                <a:latin typeface="Arial" pitchFamily="34" charset="0"/>
                <a:cs typeface="Arial" pitchFamily="34" charset="0"/>
              </a:defRPr>
            </a:lvl6pPr>
            <a:lvl7pPr marL="2971800" indent="-228600" eaLnBrk="0" fontAlgn="base" hangingPunct="0">
              <a:spcBef>
                <a:spcPct val="0"/>
              </a:spcBef>
              <a:spcAft>
                <a:spcPts val="200"/>
              </a:spcAft>
              <a:buFont typeface="Arial" pitchFamily="34" charset="0"/>
              <a:buChar char="‒"/>
              <a:defRPr sz="900">
                <a:solidFill>
                  <a:schemeClr val="tx1"/>
                </a:solidFill>
                <a:latin typeface="Arial" pitchFamily="34" charset="0"/>
                <a:cs typeface="Arial" pitchFamily="34" charset="0"/>
              </a:defRPr>
            </a:lvl7pPr>
            <a:lvl8pPr marL="3429000" indent="-228600" eaLnBrk="0" fontAlgn="base" hangingPunct="0">
              <a:spcBef>
                <a:spcPct val="0"/>
              </a:spcBef>
              <a:spcAft>
                <a:spcPts val="200"/>
              </a:spcAft>
              <a:buFont typeface="Arial" pitchFamily="34" charset="0"/>
              <a:buChar char="‒"/>
              <a:defRPr sz="900">
                <a:solidFill>
                  <a:schemeClr val="tx1"/>
                </a:solidFill>
                <a:latin typeface="Arial" pitchFamily="34" charset="0"/>
                <a:cs typeface="Arial" pitchFamily="34" charset="0"/>
              </a:defRPr>
            </a:lvl8pPr>
            <a:lvl9pPr marL="3886200" indent="-228600" eaLnBrk="0" fontAlgn="base" hangingPunct="0">
              <a:spcBef>
                <a:spcPct val="0"/>
              </a:spcBef>
              <a:spcAft>
                <a:spcPts val="200"/>
              </a:spcAft>
              <a:buFont typeface="Arial" pitchFamily="34" charset="0"/>
              <a:buChar char="‒"/>
              <a:defRPr sz="900">
                <a:solidFill>
                  <a:schemeClr val="tx1"/>
                </a:solidFill>
                <a:latin typeface="Arial" pitchFamily="34" charset="0"/>
                <a:cs typeface="Arial" pitchFamily="34" charset="0"/>
              </a:defRPr>
            </a:lvl9pPr>
          </a:lstStyle>
          <a:p>
            <a:pPr eaLnBrk="1" hangingPunct="1">
              <a:spcBef>
                <a:spcPts val="2400"/>
              </a:spcBef>
              <a:spcAft>
                <a:spcPts val="600"/>
              </a:spcAft>
            </a:pPr>
            <a:r>
              <a:rPr lang="en-GB" altLang="fr-FR" sz="1800" b="0" dirty="0">
                <a:solidFill>
                  <a:srgbClr val="002776"/>
                </a:solidFill>
              </a:rPr>
              <a:t>In lean terms, waste is anything that adds costs or time without adding value</a:t>
            </a:r>
            <a:endParaRPr lang="en-GB" altLang="fr-FR" sz="1800" b="0" i="1" dirty="0">
              <a:solidFill>
                <a:srgbClr val="002776"/>
              </a:solidFill>
            </a:endParaRPr>
          </a:p>
        </p:txBody>
      </p:sp>
      <p:grpSp>
        <p:nvGrpSpPr>
          <p:cNvPr id="101380" name="Group 48"/>
          <p:cNvGrpSpPr>
            <a:grpSpLocks/>
          </p:cNvGrpSpPr>
          <p:nvPr/>
        </p:nvGrpSpPr>
        <p:grpSpPr bwMode="auto">
          <a:xfrm>
            <a:off x="923925" y="2349500"/>
            <a:ext cx="7305675" cy="2971800"/>
            <a:chOff x="630" y="1639"/>
            <a:chExt cx="4891" cy="1872"/>
          </a:xfrm>
        </p:grpSpPr>
        <p:sp>
          <p:nvSpPr>
            <p:cNvPr id="101382" name="Line 37"/>
            <p:cNvSpPr>
              <a:spLocks noChangeShapeType="1"/>
            </p:cNvSpPr>
            <p:nvPr/>
          </p:nvSpPr>
          <p:spPr bwMode="gray">
            <a:xfrm>
              <a:off x="3106" y="2601"/>
              <a:ext cx="569" cy="0"/>
            </a:xfrm>
            <a:prstGeom prst="line">
              <a:avLst/>
            </a:prstGeom>
            <a:noFill/>
            <a:ln w="50800">
              <a:solidFill>
                <a:srgbClr val="FF0000"/>
              </a:solidFill>
              <a:round/>
              <a:headEnd/>
              <a:tailEnd type="triangle" w="med" len="med"/>
            </a:ln>
            <a:extLst>
              <a:ext uri="{909E8E84-426E-40DD-AFC4-6F175D3DCCD1}">
                <a14:hiddenFill xmlns:a14="http://schemas.microsoft.com/office/drawing/2010/main">
                  <a:noFill/>
                </a14:hiddenFill>
              </a:ext>
            </a:extLst>
          </p:spPr>
          <p:txBody>
            <a:bodyPr lIns="0" tIns="0" rIns="0" bIns="0" anchor="ctr"/>
            <a:lstStyle/>
            <a:p>
              <a:endParaRPr lang="fr-FR"/>
            </a:p>
          </p:txBody>
        </p:sp>
        <p:sp>
          <p:nvSpPr>
            <p:cNvPr id="9" name="Text Box 26"/>
            <p:cNvSpPr txBox="1">
              <a:spLocks noChangeArrowheads="1"/>
            </p:cNvSpPr>
            <p:nvPr/>
          </p:nvSpPr>
          <p:spPr bwMode="auto">
            <a:xfrm>
              <a:off x="3825" y="1639"/>
              <a:ext cx="1696" cy="1842"/>
            </a:xfrm>
            <a:prstGeom prst="rect">
              <a:avLst/>
            </a:prstGeom>
            <a:noFill/>
            <a:ln w="9525" algn="ctr">
              <a:noFill/>
              <a:miter lim="800000"/>
              <a:headEnd/>
              <a:tailEnd/>
            </a:ln>
            <a:effectLst/>
          </p:spPr>
          <p:txBody>
            <a:bodyPr>
              <a:spAutoFit/>
            </a:bodyPr>
            <a:lstStyle/>
            <a:p>
              <a:pPr marL="457200" indent="-457200">
                <a:spcBef>
                  <a:spcPct val="50000"/>
                </a:spcBef>
                <a:defRPr/>
              </a:pPr>
              <a:r>
                <a:rPr lang="en-GB" sz="1600" b="1" dirty="0">
                  <a:solidFill>
                    <a:srgbClr val="002060"/>
                  </a:solidFill>
                </a:rPr>
                <a:t>Additional toxic effects:</a:t>
              </a:r>
              <a:endParaRPr lang="en-GB" sz="1600" dirty="0">
                <a:solidFill>
                  <a:srgbClr val="002060"/>
                </a:solidFill>
              </a:endParaRPr>
            </a:p>
            <a:p>
              <a:pPr marL="285750" indent="-285750">
                <a:spcBef>
                  <a:spcPct val="50000"/>
                </a:spcBef>
                <a:buFont typeface="Wingdings" panose="05000000000000000000" pitchFamily="2" charset="2"/>
                <a:buChar char="§"/>
                <a:defRPr/>
              </a:pPr>
              <a:r>
                <a:rPr lang="en-GB" sz="1600" dirty="0">
                  <a:solidFill>
                    <a:srgbClr val="002060"/>
                  </a:solidFill>
                </a:rPr>
                <a:t>Physical fatigue </a:t>
              </a:r>
            </a:p>
            <a:p>
              <a:pPr marL="285750" indent="-285750">
                <a:spcBef>
                  <a:spcPct val="50000"/>
                </a:spcBef>
                <a:buFont typeface="Wingdings" panose="05000000000000000000" pitchFamily="2" charset="2"/>
                <a:buChar char="§"/>
                <a:defRPr/>
              </a:pPr>
              <a:r>
                <a:rPr lang="en-GB" sz="1600" dirty="0">
                  <a:solidFill>
                    <a:srgbClr val="002060"/>
                  </a:solidFill>
                </a:rPr>
                <a:t>Emotional fatigue </a:t>
              </a:r>
            </a:p>
            <a:p>
              <a:pPr marL="285750" indent="-285750">
                <a:spcBef>
                  <a:spcPct val="50000"/>
                </a:spcBef>
                <a:buFont typeface="Wingdings" panose="05000000000000000000" pitchFamily="2" charset="2"/>
                <a:buChar char="§"/>
                <a:defRPr/>
              </a:pPr>
              <a:r>
                <a:rPr lang="en-GB" sz="1600" dirty="0">
                  <a:solidFill>
                    <a:srgbClr val="002060"/>
                  </a:solidFill>
                </a:rPr>
                <a:t>Increased frustration </a:t>
              </a:r>
            </a:p>
            <a:p>
              <a:pPr marL="285750" indent="-285750">
                <a:spcBef>
                  <a:spcPct val="50000"/>
                </a:spcBef>
                <a:buFont typeface="Wingdings" panose="05000000000000000000" pitchFamily="2" charset="2"/>
                <a:buChar char="§"/>
                <a:defRPr/>
              </a:pPr>
              <a:r>
                <a:rPr lang="en-GB" sz="1600" dirty="0">
                  <a:solidFill>
                    <a:srgbClr val="002060"/>
                  </a:solidFill>
                </a:rPr>
                <a:t>Increased stress</a:t>
              </a:r>
            </a:p>
            <a:p>
              <a:pPr marL="285750" indent="-285750">
                <a:spcBef>
                  <a:spcPct val="50000"/>
                </a:spcBef>
                <a:buFont typeface="Wingdings" panose="05000000000000000000" pitchFamily="2" charset="2"/>
                <a:buChar char="§"/>
                <a:defRPr/>
              </a:pPr>
              <a:r>
                <a:rPr lang="en-GB" sz="1600" dirty="0">
                  <a:solidFill>
                    <a:srgbClr val="002060"/>
                  </a:solidFill>
                </a:rPr>
                <a:t>Placement of blame</a:t>
              </a:r>
            </a:p>
            <a:p>
              <a:pPr marL="285750" indent="-285750">
                <a:spcBef>
                  <a:spcPct val="50000"/>
                </a:spcBef>
                <a:buFont typeface="Wingdings" panose="05000000000000000000" pitchFamily="2" charset="2"/>
                <a:buChar char="§"/>
                <a:defRPr/>
              </a:pPr>
              <a:r>
                <a:rPr lang="en-GB" sz="1600" dirty="0">
                  <a:solidFill>
                    <a:srgbClr val="002060"/>
                  </a:solidFill>
                </a:rPr>
                <a:t>Decreased self-worth</a:t>
              </a:r>
            </a:p>
            <a:p>
              <a:pPr marL="285750" indent="-285750">
                <a:spcBef>
                  <a:spcPct val="50000"/>
                </a:spcBef>
                <a:buFont typeface="Wingdings" panose="05000000000000000000" pitchFamily="2" charset="2"/>
                <a:buChar char="§"/>
                <a:defRPr/>
              </a:pPr>
              <a:r>
                <a:rPr lang="en-GB" sz="1600" dirty="0">
                  <a:solidFill>
                    <a:srgbClr val="002060"/>
                  </a:solidFill>
                </a:rPr>
                <a:t>Indecisiveness</a:t>
              </a:r>
            </a:p>
          </p:txBody>
        </p:sp>
        <p:sp>
          <p:nvSpPr>
            <p:cNvPr id="101384" name="AutoShape 29"/>
            <p:cNvSpPr>
              <a:spLocks noChangeArrowheads="1"/>
            </p:cNvSpPr>
            <p:nvPr/>
          </p:nvSpPr>
          <p:spPr bwMode="gray">
            <a:xfrm>
              <a:off x="2169" y="2094"/>
              <a:ext cx="1060" cy="998"/>
            </a:xfrm>
            <a:prstGeom prst="star16">
              <a:avLst>
                <a:gd name="adj" fmla="val 37500"/>
              </a:avLst>
            </a:prstGeom>
            <a:solidFill>
              <a:srgbClr val="FF0000"/>
            </a:solidFill>
            <a:ln>
              <a:noFill/>
            </a:ln>
            <a:extLst>
              <a:ext uri="{91240B29-F687-4F45-9708-019B960494DF}">
                <a14:hiddenLine xmlns:a14="http://schemas.microsoft.com/office/drawing/2010/main" w="12700" algn="ctr">
                  <a:solidFill>
                    <a:srgbClr val="000000"/>
                  </a:solidFill>
                  <a:miter lim="800000"/>
                  <a:headEnd/>
                  <a:tailEnd/>
                </a14:hiddenLine>
              </a:ext>
            </a:extLst>
          </p:spPr>
          <p:txBody>
            <a:bodyPr wrap="none" lIns="0" tIns="0" rIns="0" bIns="0" anchor="ctr"/>
            <a:lstStyle>
              <a:lvl1pPr marL="219075" indent="-219075" defTabSz="844550" eaLnBrk="0" hangingPunct="0">
                <a:spcBef>
                  <a:spcPts val="800"/>
                </a:spcBef>
                <a:defRPr sz="1200" b="1">
                  <a:solidFill>
                    <a:schemeClr val="accent2"/>
                  </a:solidFill>
                  <a:latin typeface="Arial" pitchFamily="34" charset="0"/>
                  <a:cs typeface="Arial" pitchFamily="34" charset="0"/>
                </a:defRPr>
              </a:lvl1pPr>
              <a:lvl2pPr marL="742950" indent="-285750" defTabSz="844550" eaLnBrk="0" hangingPunct="0">
                <a:spcBef>
                  <a:spcPts val="200"/>
                </a:spcBef>
                <a:spcAft>
                  <a:spcPts val="600"/>
                </a:spcAft>
                <a:defRPr sz="1000">
                  <a:solidFill>
                    <a:schemeClr val="tx1"/>
                  </a:solidFill>
                  <a:latin typeface="Arial" pitchFamily="34" charset="0"/>
                  <a:cs typeface="Arial" pitchFamily="34" charset="0"/>
                </a:defRPr>
              </a:lvl2pPr>
              <a:lvl3pPr marL="1143000" indent="-228600" defTabSz="844550" eaLnBrk="0" hangingPunct="0">
                <a:spcBef>
                  <a:spcPts val="400"/>
                </a:spcBef>
                <a:spcAft>
                  <a:spcPts val="200"/>
                </a:spcAft>
                <a:defRPr sz="1000" b="1">
                  <a:solidFill>
                    <a:schemeClr val="tx1"/>
                  </a:solidFill>
                  <a:latin typeface="Arial" pitchFamily="34" charset="0"/>
                  <a:cs typeface="Arial" pitchFamily="34" charset="0"/>
                </a:defRPr>
              </a:lvl3pPr>
              <a:lvl4pPr marL="1600200" indent="-228600" defTabSz="844550" eaLnBrk="0" hangingPunct="0">
                <a:spcAft>
                  <a:spcPts val="200"/>
                </a:spcAft>
                <a:buFont typeface="Arial" pitchFamily="34" charset="0"/>
                <a:buChar char="•"/>
                <a:defRPr sz="1000">
                  <a:solidFill>
                    <a:schemeClr val="tx1"/>
                  </a:solidFill>
                  <a:latin typeface="Arial" pitchFamily="34" charset="0"/>
                  <a:cs typeface="Arial" pitchFamily="34" charset="0"/>
                </a:defRPr>
              </a:lvl4pPr>
              <a:lvl5pPr marL="2057400" indent="-228600" defTabSz="844550" eaLnBrk="0" hangingPunct="0">
                <a:spcAft>
                  <a:spcPts val="200"/>
                </a:spcAft>
                <a:buFont typeface="Arial" pitchFamily="34" charset="0"/>
                <a:buChar char="‒"/>
                <a:defRPr sz="900">
                  <a:solidFill>
                    <a:schemeClr val="tx1"/>
                  </a:solidFill>
                  <a:latin typeface="Arial" pitchFamily="34" charset="0"/>
                  <a:cs typeface="Arial" pitchFamily="34" charset="0"/>
                </a:defRPr>
              </a:lvl5pPr>
              <a:lvl6pPr marL="2514600" indent="-228600" defTabSz="844550" eaLnBrk="0" fontAlgn="base" hangingPunct="0">
                <a:spcBef>
                  <a:spcPct val="0"/>
                </a:spcBef>
                <a:spcAft>
                  <a:spcPts val="200"/>
                </a:spcAft>
                <a:buFont typeface="Arial" pitchFamily="34" charset="0"/>
                <a:buChar char="‒"/>
                <a:defRPr sz="900">
                  <a:solidFill>
                    <a:schemeClr val="tx1"/>
                  </a:solidFill>
                  <a:latin typeface="Arial" pitchFamily="34" charset="0"/>
                  <a:cs typeface="Arial" pitchFamily="34" charset="0"/>
                </a:defRPr>
              </a:lvl6pPr>
              <a:lvl7pPr marL="2971800" indent="-228600" defTabSz="844550" eaLnBrk="0" fontAlgn="base" hangingPunct="0">
                <a:spcBef>
                  <a:spcPct val="0"/>
                </a:spcBef>
                <a:spcAft>
                  <a:spcPts val="200"/>
                </a:spcAft>
                <a:buFont typeface="Arial" pitchFamily="34" charset="0"/>
                <a:buChar char="‒"/>
                <a:defRPr sz="900">
                  <a:solidFill>
                    <a:schemeClr val="tx1"/>
                  </a:solidFill>
                  <a:latin typeface="Arial" pitchFamily="34" charset="0"/>
                  <a:cs typeface="Arial" pitchFamily="34" charset="0"/>
                </a:defRPr>
              </a:lvl7pPr>
              <a:lvl8pPr marL="3429000" indent="-228600" defTabSz="844550" eaLnBrk="0" fontAlgn="base" hangingPunct="0">
                <a:spcBef>
                  <a:spcPct val="0"/>
                </a:spcBef>
                <a:spcAft>
                  <a:spcPts val="200"/>
                </a:spcAft>
                <a:buFont typeface="Arial" pitchFamily="34" charset="0"/>
                <a:buChar char="‒"/>
                <a:defRPr sz="900">
                  <a:solidFill>
                    <a:schemeClr val="tx1"/>
                  </a:solidFill>
                  <a:latin typeface="Arial" pitchFamily="34" charset="0"/>
                  <a:cs typeface="Arial" pitchFamily="34" charset="0"/>
                </a:defRPr>
              </a:lvl8pPr>
              <a:lvl9pPr marL="3886200" indent="-228600" defTabSz="844550" eaLnBrk="0" fontAlgn="base" hangingPunct="0">
                <a:spcBef>
                  <a:spcPct val="0"/>
                </a:spcBef>
                <a:spcAft>
                  <a:spcPts val="200"/>
                </a:spcAft>
                <a:buFont typeface="Arial" pitchFamily="34" charset="0"/>
                <a:buChar char="‒"/>
                <a:defRPr sz="900">
                  <a:solidFill>
                    <a:schemeClr val="tx1"/>
                  </a:solidFill>
                  <a:latin typeface="Arial" pitchFamily="34" charset="0"/>
                  <a:cs typeface="Arial" pitchFamily="34" charset="0"/>
                </a:defRPr>
              </a:lvl9pPr>
            </a:lstStyle>
            <a:p>
              <a:pPr marL="0" indent="0" algn="ctr" eaLnBrk="1" hangingPunct="1">
                <a:spcBef>
                  <a:spcPct val="0"/>
                </a:spcBef>
              </a:pPr>
              <a:r>
                <a:rPr lang="en-GB" altLang="fr-FR" sz="2000" dirty="0">
                  <a:solidFill>
                    <a:srgbClr val="FFFFFF"/>
                  </a:solidFill>
                </a:rPr>
                <a:t>WASTE</a:t>
              </a:r>
            </a:p>
          </p:txBody>
        </p:sp>
        <p:sp>
          <p:nvSpPr>
            <p:cNvPr id="101385" name="Oval 32"/>
            <p:cNvSpPr>
              <a:spLocks noChangeArrowheads="1"/>
            </p:cNvSpPr>
            <p:nvPr/>
          </p:nvSpPr>
          <p:spPr bwMode="gray">
            <a:xfrm>
              <a:off x="630" y="2104"/>
              <a:ext cx="965" cy="952"/>
            </a:xfrm>
            <a:prstGeom prst="ellipse">
              <a:avLst/>
            </a:prstGeom>
            <a:solidFill>
              <a:srgbClr val="000080"/>
            </a:solidFill>
            <a:ln>
              <a:noFill/>
            </a:ln>
            <a:extLst>
              <a:ext uri="{91240B29-F687-4F45-9708-019B960494DF}">
                <a14:hiddenLine xmlns:a14="http://schemas.microsoft.com/office/drawing/2010/main" w="12700" algn="ctr">
                  <a:solidFill>
                    <a:srgbClr val="000000"/>
                  </a:solidFill>
                  <a:round/>
                  <a:headEnd/>
                  <a:tailEnd/>
                </a14:hiddenLine>
              </a:ext>
            </a:extLst>
          </p:spPr>
          <p:txBody>
            <a:bodyPr wrap="none" lIns="0" tIns="0" rIns="0" bIns="0" anchor="ctr"/>
            <a:lstStyle>
              <a:lvl1pPr marL="219075" indent="-219075" defTabSz="844550" eaLnBrk="0" hangingPunct="0">
                <a:spcBef>
                  <a:spcPts val="800"/>
                </a:spcBef>
                <a:defRPr sz="1200" b="1">
                  <a:solidFill>
                    <a:schemeClr val="accent2"/>
                  </a:solidFill>
                  <a:latin typeface="Arial" pitchFamily="34" charset="0"/>
                  <a:cs typeface="Arial" pitchFamily="34" charset="0"/>
                </a:defRPr>
              </a:lvl1pPr>
              <a:lvl2pPr marL="742950" indent="-285750" defTabSz="844550" eaLnBrk="0" hangingPunct="0">
                <a:spcBef>
                  <a:spcPts val="200"/>
                </a:spcBef>
                <a:spcAft>
                  <a:spcPts val="600"/>
                </a:spcAft>
                <a:defRPr sz="1000">
                  <a:solidFill>
                    <a:schemeClr val="tx1"/>
                  </a:solidFill>
                  <a:latin typeface="Arial" pitchFamily="34" charset="0"/>
                  <a:cs typeface="Arial" pitchFamily="34" charset="0"/>
                </a:defRPr>
              </a:lvl2pPr>
              <a:lvl3pPr marL="1143000" indent="-228600" defTabSz="844550" eaLnBrk="0" hangingPunct="0">
                <a:spcBef>
                  <a:spcPts val="400"/>
                </a:spcBef>
                <a:spcAft>
                  <a:spcPts val="200"/>
                </a:spcAft>
                <a:defRPr sz="1000" b="1">
                  <a:solidFill>
                    <a:schemeClr val="tx1"/>
                  </a:solidFill>
                  <a:latin typeface="Arial" pitchFamily="34" charset="0"/>
                  <a:cs typeface="Arial" pitchFamily="34" charset="0"/>
                </a:defRPr>
              </a:lvl3pPr>
              <a:lvl4pPr marL="1600200" indent="-228600" defTabSz="844550" eaLnBrk="0" hangingPunct="0">
                <a:spcAft>
                  <a:spcPts val="200"/>
                </a:spcAft>
                <a:buFont typeface="Arial" pitchFamily="34" charset="0"/>
                <a:buChar char="•"/>
                <a:defRPr sz="1000">
                  <a:solidFill>
                    <a:schemeClr val="tx1"/>
                  </a:solidFill>
                  <a:latin typeface="Arial" pitchFamily="34" charset="0"/>
                  <a:cs typeface="Arial" pitchFamily="34" charset="0"/>
                </a:defRPr>
              </a:lvl4pPr>
              <a:lvl5pPr marL="2057400" indent="-228600" defTabSz="844550" eaLnBrk="0" hangingPunct="0">
                <a:spcAft>
                  <a:spcPts val="200"/>
                </a:spcAft>
                <a:buFont typeface="Arial" pitchFamily="34" charset="0"/>
                <a:buChar char="‒"/>
                <a:defRPr sz="900">
                  <a:solidFill>
                    <a:schemeClr val="tx1"/>
                  </a:solidFill>
                  <a:latin typeface="Arial" pitchFamily="34" charset="0"/>
                  <a:cs typeface="Arial" pitchFamily="34" charset="0"/>
                </a:defRPr>
              </a:lvl5pPr>
              <a:lvl6pPr marL="2514600" indent="-228600" defTabSz="844550" eaLnBrk="0" fontAlgn="base" hangingPunct="0">
                <a:spcBef>
                  <a:spcPct val="0"/>
                </a:spcBef>
                <a:spcAft>
                  <a:spcPts val="200"/>
                </a:spcAft>
                <a:buFont typeface="Arial" pitchFamily="34" charset="0"/>
                <a:buChar char="‒"/>
                <a:defRPr sz="900">
                  <a:solidFill>
                    <a:schemeClr val="tx1"/>
                  </a:solidFill>
                  <a:latin typeface="Arial" pitchFamily="34" charset="0"/>
                  <a:cs typeface="Arial" pitchFamily="34" charset="0"/>
                </a:defRPr>
              </a:lvl6pPr>
              <a:lvl7pPr marL="2971800" indent="-228600" defTabSz="844550" eaLnBrk="0" fontAlgn="base" hangingPunct="0">
                <a:spcBef>
                  <a:spcPct val="0"/>
                </a:spcBef>
                <a:spcAft>
                  <a:spcPts val="200"/>
                </a:spcAft>
                <a:buFont typeface="Arial" pitchFamily="34" charset="0"/>
                <a:buChar char="‒"/>
                <a:defRPr sz="900">
                  <a:solidFill>
                    <a:schemeClr val="tx1"/>
                  </a:solidFill>
                  <a:latin typeface="Arial" pitchFamily="34" charset="0"/>
                  <a:cs typeface="Arial" pitchFamily="34" charset="0"/>
                </a:defRPr>
              </a:lvl7pPr>
              <a:lvl8pPr marL="3429000" indent="-228600" defTabSz="844550" eaLnBrk="0" fontAlgn="base" hangingPunct="0">
                <a:spcBef>
                  <a:spcPct val="0"/>
                </a:spcBef>
                <a:spcAft>
                  <a:spcPts val="200"/>
                </a:spcAft>
                <a:buFont typeface="Arial" pitchFamily="34" charset="0"/>
                <a:buChar char="‒"/>
                <a:defRPr sz="900">
                  <a:solidFill>
                    <a:schemeClr val="tx1"/>
                  </a:solidFill>
                  <a:latin typeface="Arial" pitchFamily="34" charset="0"/>
                  <a:cs typeface="Arial" pitchFamily="34" charset="0"/>
                </a:defRPr>
              </a:lvl8pPr>
              <a:lvl9pPr marL="3886200" indent="-228600" defTabSz="844550" eaLnBrk="0" fontAlgn="base" hangingPunct="0">
                <a:spcBef>
                  <a:spcPct val="0"/>
                </a:spcBef>
                <a:spcAft>
                  <a:spcPts val="200"/>
                </a:spcAft>
                <a:buFont typeface="Arial" pitchFamily="34" charset="0"/>
                <a:buChar char="‒"/>
                <a:defRPr sz="900">
                  <a:solidFill>
                    <a:schemeClr val="tx1"/>
                  </a:solidFill>
                  <a:latin typeface="Arial" pitchFamily="34" charset="0"/>
                  <a:cs typeface="Arial" pitchFamily="34" charset="0"/>
                </a:defRPr>
              </a:lvl9pPr>
            </a:lstStyle>
            <a:p>
              <a:pPr algn="ctr" eaLnBrk="1" hangingPunct="1">
                <a:spcBef>
                  <a:spcPct val="0"/>
                </a:spcBef>
              </a:pPr>
              <a:r>
                <a:rPr lang="en-GB" altLang="fr-FR" sz="1600">
                  <a:solidFill>
                    <a:srgbClr val="FFFFFF"/>
                  </a:solidFill>
                </a:rPr>
                <a:t>ROOT</a:t>
              </a:r>
            </a:p>
            <a:p>
              <a:pPr algn="ctr" eaLnBrk="1" hangingPunct="1">
                <a:spcBef>
                  <a:spcPct val="0"/>
                </a:spcBef>
              </a:pPr>
              <a:r>
                <a:rPr lang="en-GB" altLang="fr-FR" sz="1600">
                  <a:solidFill>
                    <a:srgbClr val="FFFFFF"/>
                  </a:solidFill>
                </a:rPr>
                <a:t>CAUSE</a:t>
              </a:r>
            </a:p>
          </p:txBody>
        </p:sp>
        <p:sp>
          <p:nvSpPr>
            <p:cNvPr id="101386" name="Line 33"/>
            <p:cNvSpPr>
              <a:spLocks noChangeShapeType="1"/>
            </p:cNvSpPr>
            <p:nvPr/>
          </p:nvSpPr>
          <p:spPr bwMode="gray">
            <a:xfrm>
              <a:off x="1589" y="2607"/>
              <a:ext cx="569" cy="0"/>
            </a:xfrm>
            <a:prstGeom prst="line">
              <a:avLst/>
            </a:prstGeom>
            <a:noFill/>
            <a:ln w="50800">
              <a:solidFill>
                <a:schemeClr val="accent1"/>
              </a:solidFill>
              <a:round/>
              <a:headEnd/>
              <a:tailEnd type="triangle" w="med" len="med"/>
            </a:ln>
            <a:extLst>
              <a:ext uri="{909E8E84-426E-40DD-AFC4-6F175D3DCCD1}">
                <a14:hiddenFill xmlns:a14="http://schemas.microsoft.com/office/drawing/2010/main">
                  <a:noFill/>
                </a14:hiddenFill>
              </a:ext>
            </a:extLst>
          </p:spPr>
          <p:txBody>
            <a:bodyPr lIns="0" tIns="0" rIns="0" bIns="0" anchor="ctr"/>
            <a:lstStyle/>
            <a:p>
              <a:endParaRPr lang="fr-FR"/>
            </a:p>
          </p:txBody>
        </p:sp>
        <p:sp>
          <p:nvSpPr>
            <p:cNvPr id="101387" name="AutoShape 38"/>
            <p:cNvSpPr>
              <a:spLocks/>
            </p:cNvSpPr>
            <p:nvPr/>
          </p:nvSpPr>
          <p:spPr bwMode="gray">
            <a:xfrm>
              <a:off x="3692" y="1679"/>
              <a:ext cx="146" cy="1832"/>
            </a:xfrm>
            <a:prstGeom prst="leftBrace">
              <a:avLst>
                <a:gd name="adj1" fmla="val 104566"/>
                <a:gd name="adj2" fmla="val 50000"/>
              </a:avLst>
            </a:prstGeom>
            <a:noFill/>
            <a:ln w="25400">
              <a:solidFill>
                <a:schemeClr val="accent1"/>
              </a:solidFill>
              <a:round/>
              <a:headEnd/>
              <a:tailEnd/>
            </a:ln>
            <a:extLst>
              <a:ext uri="{909E8E84-426E-40DD-AFC4-6F175D3DCCD1}">
                <a14:hiddenFill xmlns:a14="http://schemas.microsoft.com/office/drawing/2010/main">
                  <a:solidFill>
                    <a:srgbClr val="FFFFFF"/>
                  </a:solidFill>
                </a14:hiddenFill>
              </a:ext>
            </a:extLst>
          </p:spPr>
          <p:txBody>
            <a:bodyPr wrap="none" lIns="0" tIns="0" rIns="0" bIns="0" anchor="ctr"/>
            <a:lstStyle>
              <a:lvl1pPr eaLnBrk="0" hangingPunct="0">
                <a:spcBef>
                  <a:spcPts val="800"/>
                </a:spcBef>
                <a:defRPr sz="1200" b="1">
                  <a:solidFill>
                    <a:schemeClr val="accent2"/>
                  </a:solidFill>
                  <a:latin typeface="Arial" pitchFamily="34" charset="0"/>
                  <a:cs typeface="Arial" pitchFamily="34" charset="0"/>
                </a:defRPr>
              </a:lvl1pPr>
              <a:lvl2pPr marL="742950" indent="-285750" eaLnBrk="0" hangingPunct="0">
                <a:spcBef>
                  <a:spcPts val="200"/>
                </a:spcBef>
                <a:spcAft>
                  <a:spcPts val="600"/>
                </a:spcAft>
                <a:defRPr sz="1000">
                  <a:solidFill>
                    <a:schemeClr val="tx1"/>
                  </a:solidFill>
                  <a:latin typeface="Arial" pitchFamily="34" charset="0"/>
                  <a:cs typeface="Arial" pitchFamily="34" charset="0"/>
                </a:defRPr>
              </a:lvl2pPr>
              <a:lvl3pPr marL="1143000" indent="-228600" eaLnBrk="0" hangingPunct="0">
                <a:spcBef>
                  <a:spcPts val="400"/>
                </a:spcBef>
                <a:spcAft>
                  <a:spcPts val="200"/>
                </a:spcAft>
                <a:defRPr sz="1000" b="1">
                  <a:solidFill>
                    <a:schemeClr val="tx1"/>
                  </a:solidFill>
                  <a:latin typeface="Arial" pitchFamily="34" charset="0"/>
                  <a:cs typeface="Arial" pitchFamily="34" charset="0"/>
                </a:defRPr>
              </a:lvl3pPr>
              <a:lvl4pPr marL="1600200" indent="-228600" eaLnBrk="0" hangingPunct="0">
                <a:spcAft>
                  <a:spcPts val="200"/>
                </a:spcAft>
                <a:buFont typeface="Arial" pitchFamily="34" charset="0"/>
                <a:buChar char="•"/>
                <a:defRPr sz="1000">
                  <a:solidFill>
                    <a:schemeClr val="tx1"/>
                  </a:solidFill>
                  <a:latin typeface="Arial" pitchFamily="34" charset="0"/>
                  <a:cs typeface="Arial" pitchFamily="34" charset="0"/>
                </a:defRPr>
              </a:lvl4pPr>
              <a:lvl5pPr marL="2057400" indent="-228600" eaLnBrk="0" hangingPunct="0">
                <a:spcAft>
                  <a:spcPts val="200"/>
                </a:spcAft>
                <a:buFont typeface="Arial" pitchFamily="34" charset="0"/>
                <a:buChar char="‒"/>
                <a:defRPr sz="900">
                  <a:solidFill>
                    <a:schemeClr val="tx1"/>
                  </a:solidFill>
                  <a:latin typeface="Arial" pitchFamily="34" charset="0"/>
                  <a:cs typeface="Arial" pitchFamily="34" charset="0"/>
                </a:defRPr>
              </a:lvl5pPr>
              <a:lvl6pPr marL="2514600" indent="-228600" eaLnBrk="0" fontAlgn="base" hangingPunct="0">
                <a:spcBef>
                  <a:spcPct val="0"/>
                </a:spcBef>
                <a:spcAft>
                  <a:spcPts val="200"/>
                </a:spcAft>
                <a:buFont typeface="Arial" pitchFamily="34" charset="0"/>
                <a:buChar char="‒"/>
                <a:defRPr sz="900">
                  <a:solidFill>
                    <a:schemeClr val="tx1"/>
                  </a:solidFill>
                  <a:latin typeface="Arial" pitchFamily="34" charset="0"/>
                  <a:cs typeface="Arial" pitchFamily="34" charset="0"/>
                </a:defRPr>
              </a:lvl6pPr>
              <a:lvl7pPr marL="2971800" indent="-228600" eaLnBrk="0" fontAlgn="base" hangingPunct="0">
                <a:spcBef>
                  <a:spcPct val="0"/>
                </a:spcBef>
                <a:spcAft>
                  <a:spcPts val="200"/>
                </a:spcAft>
                <a:buFont typeface="Arial" pitchFamily="34" charset="0"/>
                <a:buChar char="‒"/>
                <a:defRPr sz="900">
                  <a:solidFill>
                    <a:schemeClr val="tx1"/>
                  </a:solidFill>
                  <a:latin typeface="Arial" pitchFamily="34" charset="0"/>
                  <a:cs typeface="Arial" pitchFamily="34" charset="0"/>
                </a:defRPr>
              </a:lvl7pPr>
              <a:lvl8pPr marL="3429000" indent="-228600" eaLnBrk="0" fontAlgn="base" hangingPunct="0">
                <a:spcBef>
                  <a:spcPct val="0"/>
                </a:spcBef>
                <a:spcAft>
                  <a:spcPts val="200"/>
                </a:spcAft>
                <a:buFont typeface="Arial" pitchFamily="34" charset="0"/>
                <a:buChar char="‒"/>
                <a:defRPr sz="900">
                  <a:solidFill>
                    <a:schemeClr val="tx1"/>
                  </a:solidFill>
                  <a:latin typeface="Arial" pitchFamily="34" charset="0"/>
                  <a:cs typeface="Arial" pitchFamily="34" charset="0"/>
                </a:defRPr>
              </a:lvl8pPr>
              <a:lvl9pPr marL="3886200" indent="-228600" eaLnBrk="0" fontAlgn="base" hangingPunct="0">
                <a:spcBef>
                  <a:spcPct val="0"/>
                </a:spcBef>
                <a:spcAft>
                  <a:spcPts val="200"/>
                </a:spcAft>
                <a:buFont typeface="Arial" pitchFamily="34" charset="0"/>
                <a:buChar char="‒"/>
                <a:defRPr sz="900">
                  <a:solidFill>
                    <a:schemeClr val="tx1"/>
                  </a:solidFill>
                  <a:latin typeface="Arial" pitchFamily="34" charset="0"/>
                  <a:cs typeface="Arial" pitchFamily="34" charset="0"/>
                </a:defRPr>
              </a:lvl9pPr>
            </a:lstStyle>
            <a:p>
              <a:pPr eaLnBrk="1" hangingPunct="1">
                <a:spcBef>
                  <a:spcPct val="0"/>
                </a:spcBef>
              </a:pPr>
              <a:endParaRPr lang="fr-FR" altLang="fr-FR" sz="1000" b="0">
                <a:solidFill>
                  <a:srgbClr val="000000"/>
                </a:solidFill>
              </a:endParaRPr>
            </a:p>
          </p:txBody>
        </p:sp>
        <p:sp>
          <p:nvSpPr>
            <p:cNvPr id="101388" name="WordArt 39"/>
            <p:cNvSpPr>
              <a:spLocks noChangeArrowheads="1" noChangeShapeType="1" noTextEdit="1"/>
            </p:cNvSpPr>
            <p:nvPr/>
          </p:nvSpPr>
          <p:spPr bwMode="gray">
            <a:xfrm>
              <a:off x="716" y="2209"/>
              <a:ext cx="782" cy="744"/>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spcFirstLastPara="1" wrap="none" fromWordArt="1">
              <a:prstTxWarp prst="textArchUp">
                <a:avLst>
                  <a:gd name="adj" fmla="val 7063417"/>
                </a:avLst>
              </a:prstTxWarp>
            </a:bodyPr>
            <a:lstStyle/>
            <a:p>
              <a:r>
                <a:rPr lang="fr-FR" sz="1000" kern="10">
                  <a:solidFill>
                    <a:srgbClr val="FFFFFF"/>
                  </a:solidFill>
                  <a:latin typeface="Arial Black"/>
                </a:rPr>
                <a:t>Non-value adding activity</a:t>
              </a:r>
            </a:p>
          </p:txBody>
        </p:sp>
        <p:sp>
          <p:nvSpPr>
            <p:cNvPr id="101389" name="WordArt 40"/>
            <p:cNvSpPr>
              <a:spLocks noChangeArrowheads="1" noChangeShapeType="1" noTextEdit="1"/>
            </p:cNvSpPr>
            <p:nvPr/>
          </p:nvSpPr>
          <p:spPr bwMode="gray">
            <a:xfrm>
              <a:off x="2103" y="1989"/>
              <a:ext cx="1147" cy="1126"/>
            </a:xfrm>
            <a:prstGeom prst="rect">
              <a:avLst/>
            </a:prstGeom>
          </p:spPr>
          <p:txBody>
            <a:bodyPr spcFirstLastPara="1" wrap="none" fromWordArt="1">
              <a:prstTxWarp prst="textArchUp">
                <a:avLst>
                  <a:gd name="adj" fmla="val 12315726"/>
                </a:avLst>
              </a:prstTxWarp>
            </a:bodyPr>
            <a:lstStyle/>
            <a:p>
              <a:r>
                <a:rPr lang="fr-FR" sz="1000" kern="10">
                  <a:ln w="9525">
                    <a:solidFill>
                      <a:srgbClr val="000000"/>
                    </a:solidFill>
                    <a:round/>
                    <a:headEnd/>
                    <a:tailEnd/>
                  </a:ln>
                  <a:solidFill>
                    <a:srgbClr val="FF0000"/>
                  </a:solidFill>
                  <a:latin typeface="Arial Black"/>
                </a:rPr>
                <a:t>self-generating</a:t>
              </a:r>
            </a:p>
          </p:txBody>
        </p:sp>
        <p:sp>
          <p:nvSpPr>
            <p:cNvPr id="101390" name="Oval 47"/>
            <p:cNvSpPr>
              <a:spLocks noChangeArrowheads="1"/>
            </p:cNvSpPr>
            <p:nvPr/>
          </p:nvSpPr>
          <p:spPr bwMode="gray">
            <a:xfrm>
              <a:off x="2329" y="2238"/>
              <a:ext cx="710" cy="710"/>
            </a:xfrm>
            <a:prstGeom prst="ellipse">
              <a:avLst/>
            </a:prstGeom>
            <a:noFill/>
            <a:ln w="5080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0" tIns="0" rIns="0" bIns="0" anchor="ctr"/>
            <a:lstStyle>
              <a:lvl1pPr eaLnBrk="0" hangingPunct="0">
                <a:spcBef>
                  <a:spcPts val="800"/>
                </a:spcBef>
                <a:defRPr sz="1200" b="1">
                  <a:solidFill>
                    <a:schemeClr val="accent2"/>
                  </a:solidFill>
                  <a:latin typeface="Arial" pitchFamily="34" charset="0"/>
                  <a:cs typeface="Arial" pitchFamily="34" charset="0"/>
                </a:defRPr>
              </a:lvl1pPr>
              <a:lvl2pPr marL="742950" indent="-285750" eaLnBrk="0" hangingPunct="0">
                <a:spcBef>
                  <a:spcPts val="200"/>
                </a:spcBef>
                <a:spcAft>
                  <a:spcPts val="600"/>
                </a:spcAft>
                <a:defRPr sz="1000">
                  <a:solidFill>
                    <a:schemeClr val="tx1"/>
                  </a:solidFill>
                  <a:latin typeface="Arial" pitchFamily="34" charset="0"/>
                  <a:cs typeface="Arial" pitchFamily="34" charset="0"/>
                </a:defRPr>
              </a:lvl2pPr>
              <a:lvl3pPr marL="1143000" indent="-228600" eaLnBrk="0" hangingPunct="0">
                <a:spcBef>
                  <a:spcPts val="400"/>
                </a:spcBef>
                <a:spcAft>
                  <a:spcPts val="200"/>
                </a:spcAft>
                <a:defRPr sz="1000" b="1">
                  <a:solidFill>
                    <a:schemeClr val="tx1"/>
                  </a:solidFill>
                  <a:latin typeface="Arial" pitchFamily="34" charset="0"/>
                  <a:cs typeface="Arial" pitchFamily="34" charset="0"/>
                </a:defRPr>
              </a:lvl3pPr>
              <a:lvl4pPr marL="1600200" indent="-228600" eaLnBrk="0" hangingPunct="0">
                <a:spcAft>
                  <a:spcPts val="200"/>
                </a:spcAft>
                <a:buFont typeface="Arial" pitchFamily="34" charset="0"/>
                <a:buChar char="•"/>
                <a:defRPr sz="1000">
                  <a:solidFill>
                    <a:schemeClr val="tx1"/>
                  </a:solidFill>
                  <a:latin typeface="Arial" pitchFamily="34" charset="0"/>
                  <a:cs typeface="Arial" pitchFamily="34" charset="0"/>
                </a:defRPr>
              </a:lvl4pPr>
              <a:lvl5pPr marL="2057400" indent="-228600" eaLnBrk="0" hangingPunct="0">
                <a:spcAft>
                  <a:spcPts val="200"/>
                </a:spcAft>
                <a:buFont typeface="Arial" pitchFamily="34" charset="0"/>
                <a:buChar char="‒"/>
                <a:defRPr sz="900">
                  <a:solidFill>
                    <a:schemeClr val="tx1"/>
                  </a:solidFill>
                  <a:latin typeface="Arial" pitchFamily="34" charset="0"/>
                  <a:cs typeface="Arial" pitchFamily="34" charset="0"/>
                </a:defRPr>
              </a:lvl5pPr>
              <a:lvl6pPr marL="2514600" indent="-228600" eaLnBrk="0" fontAlgn="base" hangingPunct="0">
                <a:spcBef>
                  <a:spcPct val="0"/>
                </a:spcBef>
                <a:spcAft>
                  <a:spcPts val="200"/>
                </a:spcAft>
                <a:buFont typeface="Arial" pitchFamily="34" charset="0"/>
                <a:buChar char="‒"/>
                <a:defRPr sz="900">
                  <a:solidFill>
                    <a:schemeClr val="tx1"/>
                  </a:solidFill>
                  <a:latin typeface="Arial" pitchFamily="34" charset="0"/>
                  <a:cs typeface="Arial" pitchFamily="34" charset="0"/>
                </a:defRPr>
              </a:lvl6pPr>
              <a:lvl7pPr marL="2971800" indent="-228600" eaLnBrk="0" fontAlgn="base" hangingPunct="0">
                <a:spcBef>
                  <a:spcPct val="0"/>
                </a:spcBef>
                <a:spcAft>
                  <a:spcPts val="200"/>
                </a:spcAft>
                <a:buFont typeface="Arial" pitchFamily="34" charset="0"/>
                <a:buChar char="‒"/>
                <a:defRPr sz="900">
                  <a:solidFill>
                    <a:schemeClr val="tx1"/>
                  </a:solidFill>
                  <a:latin typeface="Arial" pitchFamily="34" charset="0"/>
                  <a:cs typeface="Arial" pitchFamily="34" charset="0"/>
                </a:defRPr>
              </a:lvl7pPr>
              <a:lvl8pPr marL="3429000" indent="-228600" eaLnBrk="0" fontAlgn="base" hangingPunct="0">
                <a:spcBef>
                  <a:spcPct val="0"/>
                </a:spcBef>
                <a:spcAft>
                  <a:spcPts val="200"/>
                </a:spcAft>
                <a:buFont typeface="Arial" pitchFamily="34" charset="0"/>
                <a:buChar char="‒"/>
                <a:defRPr sz="900">
                  <a:solidFill>
                    <a:schemeClr val="tx1"/>
                  </a:solidFill>
                  <a:latin typeface="Arial" pitchFamily="34" charset="0"/>
                  <a:cs typeface="Arial" pitchFamily="34" charset="0"/>
                </a:defRPr>
              </a:lvl8pPr>
              <a:lvl9pPr marL="3886200" indent="-228600" eaLnBrk="0" fontAlgn="base" hangingPunct="0">
                <a:spcBef>
                  <a:spcPct val="0"/>
                </a:spcBef>
                <a:spcAft>
                  <a:spcPts val="200"/>
                </a:spcAft>
                <a:buFont typeface="Arial" pitchFamily="34" charset="0"/>
                <a:buChar char="‒"/>
                <a:defRPr sz="900">
                  <a:solidFill>
                    <a:schemeClr val="tx1"/>
                  </a:solidFill>
                  <a:latin typeface="Arial" pitchFamily="34" charset="0"/>
                  <a:cs typeface="Arial" pitchFamily="34" charset="0"/>
                </a:defRPr>
              </a:lvl9pPr>
            </a:lstStyle>
            <a:p>
              <a:pPr eaLnBrk="1" hangingPunct="1">
                <a:spcBef>
                  <a:spcPct val="0"/>
                </a:spcBef>
              </a:pPr>
              <a:endParaRPr lang="fr-FR" altLang="fr-FR" sz="1000" b="0">
                <a:solidFill>
                  <a:srgbClr val="000000"/>
                </a:solidFill>
              </a:endParaRPr>
            </a:p>
          </p:txBody>
        </p:sp>
      </p:grpSp>
      <p:sp>
        <p:nvSpPr>
          <p:cNvPr id="18" name="Text Box 40"/>
          <p:cNvSpPr txBox="1">
            <a:spLocks noChangeArrowheads="1"/>
          </p:cNvSpPr>
          <p:nvPr/>
        </p:nvSpPr>
        <p:spPr bwMode="auto">
          <a:xfrm>
            <a:off x="358775" y="5662613"/>
            <a:ext cx="8437563" cy="646112"/>
          </a:xfrm>
          <a:prstGeom prst="rect">
            <a:avLst/>
          </a:prstGeom>
          <a:solidFill>
            <a:schemeClr val="accent3"/>
          </a:solidFill>
          <a:ln w="9525" algn="ctr">
            <a:noFill/>
            <a:miter lim="800000"/>
            <a:headEnd/>
            <a:tailEnd/>
          </a:ln>
        </p:spPr>
        <p:txBody>
          <a:bodyPr anchor="ctr"/>
          <a:lstStyle/>
          <a:p>
            <a:pPr algn="ctr">
              <a:spcBef>
                <a:spcPts val="0"/>
              </a:spcBef>
              <a:defRPr/>
            </a:pPr>
            <a:r>
              <a:rPr lang="en-US" sz="1600" b="1" dirty="0">
                <a:solidFill>
                  <a:srgbClr val="FFFFFF"/>
                </a:solidFill>
                <a:cs typeface="+mn-cs"/>
              </a:rPr>
              <a:t>The ultimate Lean Six Sigma objective is the total elimination of waste</a:t>
            </a:r>
          </a:p>
        </p:txBody>
      </p:sp>
      <p:sp>
        <p:nvSpPr>
          <p:cNvPr id="36" name="Slide Number Placeholder 4"/>
          <p:cNvSpPr txBox="1">
            <a:spLocks/>
          </p:cNvSpPr>
          <p:nvPr/>
        </p:nvSpPr>
        <p:spPr bwMode="auto">
          <a:xfrm>
            <a:off x="358775" y="6548438"/>
            <a:ext cx="355600" cy="122237"/>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0" tIns="0" rIns="0" bIns="0" numCol="1" anchor="b" anchorCtr="0" compatLnSpc="1">
            <a:prstTxWarp prst="textNoShape">
              <a:avLst/>
            </a:prstTxWarp>
            <a:spAutoFit/>
          </a:bodyPr>
          <a:lstStyle>
            <a:defPPr>
              <a:defRPr lang="en-GB"/>
            </a:defPPr>
            <a:lvl1pPr algn="l" rtl="0" eaLnBrk="0" fontAlgn="base" hangingPunct="0">
              <a:lnSpc>
                <a:spcPts val="2200"/>
              </a:lnSpc>
              <a:spcBef>
                <a:spcPct val="0"/>
              </a:spcBef>
              <a:spcAft>
                <a:spcPct val="25000"/>
              </a:spcAft>
              <a:defRPr sz="2000" kern="1200">
                <a:solidFill>
                  <a:srgbClr val="000066"/>
                </a:solidFill>
                <a:latin typeface="Arial" pitchFamily="34" charset="0"/>
                <a:ea typeface="+mn-ea"/>
                <a:cs typeface="Arial" pitchFamily="34" charset="0"/>
              </a:defRPr>
            </a:lvl1pPr>
            <a:lvl2pPr marL="742950" indent="-285750" algn="l" rtl="0" eaLnBrk="0" fontAlgn="base" hangingPunct="0">
              <a:lnSpc>
                <a:spcPts val="2200"/>
              </a:lnSpc>
              <a:spcBef>
                <a:spcPct val="0"/>
              </a:spcBef>
              <a:spcAft>
                <a:spcPct val="25000"/>
              </a:spcAft>
              <a:buChar char="•"/>
              <a:defRPr sz="2000" kern="1200">
                <a:solidFill>
                  <a:srgbClr val="000066"/>
                </a:solidFill>
                <a:latin typeface="Arial" pitchFamily="34" charset="0"/>
                <a:ea typeface="+mn-ea"/>
                <a:cs typeface="Arial" pitchFamily="34" charset="0"/>
              </a:defRPr>
            </a:lvl2pPr>
            <a:lvl3pPr marL="1143000" indent="-228600" algn="l" rtl="0" eaLnBrk="0" fontAlgn="base" hangingPunct="0">
              <a:lnSpc>
                <a:spcPts val="2000"/>
              </a:lnSpc>
              <a:spcBef>
                <a:spcPct val="0"/>
              </a:spcBef>
              <a:spcAft>
                <a:spcPct val="25000"/>
              </a:spcAft>
              <a:buChar char="–"/>
              <a:defRPr kern="1200">
                <a:solidFill>
                  <a:srgbClr val="000066"/>
                </a:solidFill>
                <a:latin typeface="Arial" pitchFamily="34" charset="0"/>
                <a:ea typeface="+mn-ea"/>
                <a:cs typeface="Arial" pitchFamily="34" charset="0"/>
              </a:defRPr>
            </a:lvl3pPr>
            <a:lvl4pPr marL="1600200" indent="-228600" algn="l" rtl="0" eaLnBrk="0" fontAlgn="base" hangingPunct="0">
              <a:lnSpc>
                <a:spcPts val="1800"/>
              </a:lnSpc>
              <a:spcBef>
                <a:spcPct val="0"/>
              </a:spcBef>
              <a:spcAft>
                <a:spcPct val="25000"/>
              </a:spcAft>
              <a:buChar char="•"/>
              <a:defRPr sz="1600" kern="1200">
                <a:solidFill>
                  <a:srgbClr val="000066"/>
                </a:solidFill>
                <a:latin typeface="Arial" pitchFamily="34" charset="0"/>
                <a:ea typeface="+mn-ea"/>
                <a:cs typeface="Arial" pitchFamily="34" charset="0"/>
              </a:defRPr>
            </a:lvl4pPr>
            <a:lvl5pPr marL="2057400" indent="-228600" algn="l" rtl="0" eaLnBrk="0" fontAlgn="base" hangingPunct="0">
              <a:spcBef>
                <a:spcPct val="0"/>
              </a:spcBef>
              <a:spcAft>
                <a:spcPct val="25000"/>
              </a:spcAft>
              <a:buChar char="–"/>
              <a:defRPr sz="1200" kern="1200">
                <a:solidFill>
                  <a:srgbClr val="000066"/>
                </a:solidFill>
                <a:latin typeface="Arial" pitchFamily="34" charset="0"/>
                <a:ea typeface="+mn-ea"/>
                <a:cs typeface="Arial" pitchFamily="34" charset="0"/>
              </a:defRPr>
            </a:lvl5pPr>
            <a:lvl6pPr marL="2514600" indent="-228600" algn="l" defTabSz="914400" rtl="0" eaLnBrk="0" fontAlgn="base" latinLnBrk="0" hangingPunct="0">
              <a:spcBef>
                <a:spcPct val="0"/>
              </a:spcBef>
              <a:spcAft>
                <a:spcPct val="25000"/>
              </a:spcAft>
              <a:buChar char="–"/>
              <a:defRPr sz="1200" kern="1200">
                <a:solidFill>
                  <a:srgbClr val="000066"/>
                </a:solidFill>
                <a:latin typeface="Arial" pitchFamily="34" charset="0"/>
                <a:ea typeface="+mn-ea"/>
                <a:cs typeface="Arial" pitchFamily="34" charset="0"/>
              </a:defRPr>
            </a:lvl6pPr>
            <a:lvl7pPr marL="2971800" indent="-228600" algn="l" defTabSz="914400" rtl="0" eaLnBrk="0" fontAlgn="base" latinLnBrk="0" hangingPunct="0">
              <a:spcBef>
                <a:spcPct val="0"/>
              </a:spcBef>
              <a:spcAft>
                <a:spcPct val="25000"/>
              </a:spcAft>
              <a:buChar char="–"/>
              <a:defRPr sz="1200" kern="1200">
                <a:solidFill>
                  <a:srgbClr val="000066"/>
                </a:solidFill>
                <a:latin typeface="Arial" pitchFamily="34" charset="0"/>
                <a:ea typeface="+mn-ea"/>
                <a:cs typeface="Arial" pitchFamily="34" charset="0"/>
              </a:defRPr>
            </a:lvl7pPr>
            <a:lvl8pPr marL="3429000" indent="-228600" algn="l" defTabSz="914400" rtl="0" eaLnBrk="0" fontAlgn="base" latinLnBrk="0" hangingPunct="0">
              <a:spcBef>
                <a:spcPct val="0"/>
              </a:spcBef>
              <a:spcAft>
                <a:spcPct val="25000"/>
              </a:spcAft>
              <a:buChar char="–"/>
              <a:defRPr sz="1200" kern="1200">
                <a:solidFill>
                  <a:srgbClr val="000066"/>
                </a:solidFill>
                <a:latin typeface="Arial" pitchFamily="34" charset="0"/>
                <a:ea typeface="+mn-ea"/>
                <a:cs typeface="Arial" pitchFamily="34" charset="0"/>
              </a:defRPr>
            </a:lvl8pPr>
            <a:lvl9pPr marL="3886200" indent="-228600" algn="l" defTabSz="914400" rtl="0" eaLnBrk="0" fontAlgn="base" latinLnBrk="0" hangingPunct="0">
              <a:spcBef>
                <a:spcPct val="0"/>
              </a:spcBef>
              <a:spcAft>
                <a:spcPct val="25000"/>
              </a:spcAft>
              <a:buChar char="–"/>
              <a:defRPr sz="1200" kern="1200">
                <a:solidFill>
                  <a:srgbClr val="000066"/>
                </a:solidFill>
                <a:latin typeface="Arial" pitchFamily="34" charset="0"/>
                <a:ea typeface="+mn-ea"/>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fld id="{7B703E79-5774-4A82-8275-B4D8F8CD2EA8}" type="slidenum">
              <a:rPr kumimoji="0" lang="en-GB" altLang="en-GB" sz="800" b="0" i="0" u="none" strike="noStrike" kern="1200" cap="none" spc="0" normalizeH="0" baseline="0" noProof="0" smtClean="0">
                <a:ln>
                  <a:noFill/>
                </a:ln>
                <a:solidFill>
                  <a:srgbClr val="000066"/>
                </a:solidFill>
                <a:effectLst/>
                <a:uLnTx/>
                <a:uFillTx/>
                <a:latin typeface="Arial" pitchFamily="34" charset="0"/>
                <a:cs typeface="Arial" pitchFamily="34" charset="0"/>
              </a:rPr>
              <a:pPr marL="0" marR="0" lvl="0" indent="0" algn="l" defTabSz="914400" rtl="0" eaLnBrk="1" fontAlgn="base" latinLnBrk="0" hangingPunct="1">
                <a:lnSpc>
                  <a:spcPct val="100000"/>
                </a:lnSpc>
                <a:spcBef>
                  <a:spcPct val="0"/>
                </a:spcBef>
                <a:spcAft>
                  <a:spcPct val="0"/>
                </a:spcAft>
                <a:buClrTx/>
                <a:buSzTx/>
                <a:buFontTx/>
                <a:buNone/>
                <a:tabLst/>
                <a:defRPr/>
              </a:pPr>
              <a:t>29</a:t>
            </a:fld>
            <a:endParaRPr kumimoji="0" lang="en-GB" altLang="en-GB" sz="800" b="0" i="0" u="none" strike="noStrike" kern="1200" cap="none" spc="0" normalizeH="0" baseline="0" noProof="0" smtClean="0">
              <a:ln>
                <a:noFill/>
              </a:ln>
              <a:solidFill>
                <a:srgbClr val="000066"/>
              </a:solidFill>
              <a:effectLst/>
              <a:uLnTx/>
              <a:uFillTx/>
              <a:latin typeface="Arial" pitchFamily="34" charset="0"/>
              <a:cs typeface="Arial" pitchFamily="34" charset="0"/>
            </a:endParaRPr>
          </a:p>
        </p:txBody>
      </p:sp>
      <p:sp>
        <p:nvSpPr>
          <p:cNvPr id="16" name="Rectangle 2"/>
          <p:cNvSpPr txBox="1">
            <a:spLocks noChangeArrowheads="1"/>
          </p:cNvSpPr>
          <p:nvPr/>
        </p:nvSpPr>
        <p:spPr bwMode="auto">
          <a:xfrm>
            <a:off x="358775" y="358775"/>
            <a:ext cx="8421688" cy="630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algn="l" rtl="0" eaLnBrk="0" fontAlgn="base" hangingPunct="0">
              <a:lnSpc>
                <a:spcPts val="2600"/>
              </a:lnSpc>
              <a:spcBef>
                <a:spcPct val="0"/>
              </a:spcBef>
              <a:spcAft>
                <a:spcPct val="0"/>
              </a:spcAft>
              <a:defRPr sz="2400">
                <a:solidFill>
                  <a:srgbClr val="000066"/>
                </a:solidFill>
                <a:latin typeface="+mj-lt"/>
                <a:ea typeface="+mj-ea"/>
                <a:cs typeface="+mj-cs"/>
              </a:defRPr>
            </a:lvl1pPr>
            <a:lvl2pPr algn="l" rtl="0" eaLnBrk="0" fontAlgn="base" hangingPunct="0">
              <a:lnSpc>
                <a:spcPts val="2600"/>
              </a:lnSpc>
              <a:spcBef>
                <a:spcPct val="0"/>
              </a:spcBef>
              <a:spcAft>
                <a:spcPct val="0"/>
              </a:spcAft>
              <a:defRPr sz="2400">
                <a:solidFill>
                  <a:srgbClr val="000066"/>
                </a:solidFill>
                <a:latin typeface="Arial" pitchFamily="34" charset="0"/>
              </a:defRPr>
            </a:lvl2pPr>
            <a:lvl3pPr algn="l" rtl="0" eaLnBrk="0" fontAlgn="base" hangingPunct="0">
              <a:lnSpc>
                <a:spcPts val="2600"/>
              </a:lnSpc>
              <a:spcBef>
                <a:spcPct val="0"/>
              </a:spcBef>
              <a:spcAft>
                <a:spcPct val="0"/>
              </a:spcAft>
              <a:defRPr sz="2400">
                <a:solidFill>
                  <a:srgbClr val="000066"/>
                </a:solidFill>
                <a:latin typeface="Arial" pitchFamily="34" charset="0"/>
              </a:defRPr>
            </a:lvl3pPr>
            <a:lvl4pPr algn="l" rtl="0" eaLnBrk="0" fontAlgn="base" hangingPunct="0">
              <a:lnSpc>
                <a:spcPts val="2600"/>
              </a:lnSpc>
              <a:spcBef>
                <a:spcPct val="0"/>
              </a:spcBef>
              <a:spcAft>
                <a:spcPct val="0"/>
              </a:spcAft>
              <a:defRPr sz="2400">
                <a:solidFill>
                  <a:srgbClr val="000066"/>
                </a:solidFill>
                <a:latin typeface="Arial" pitchFamily="34" charset="0"/>
              </a:defRPr>
            </a:lvl4pPr>
            <a:lvl5pPr algn="l" rtl="0" eaLnBrk="0" fontAlgn="base" hangingPunct="0">
              <a:lnSpc>
                <a:spcPts val="2600"/>
              </a:lnSpc>
              <a:spcBef>
                <a:spcPct val="0"/>
              </a:spcBef>
              <a:spcAft>
                <a:spcPct val="0"/>
              </a:spcAft>
              <a:defRPr sz="2400">
                <a:solidFill>
                  <a:srgbClr val="000066"/>
                </a:solidFill>
                <a:latin typeface="Arial" pitchFamily="34" charset="0"/>
              </a:defRPr>
            </a:lvl5pPr>
            <a:lvl6pPr marL="457200" algn="l" rtl="0" fontAlgn="base">
              <a:lnSpc>
                <a:spcPts val="2600"/>
              </a:lnSpc>
              <a:spcBef>
                <a:spcPct val="0"/>
              </a:spcBef>
              <a:spcAft>
                <a:spcPct val="0"/>
              </a:spcAft>
              <a:defRPr sz="2400">
                <a:solidFill>
                  <a:srgbClr val="000066"/>
                </a:solidFill>
                <a:latin typeface="Arial" pitchFamily="34" charset="0"/>
              </a:defRPr>
            </a:lvl6pPr>
            <a:lvl7pPr marL="914400" algn="l" rtl="0" fontAlgn="base">
              <a:lnSpc>
                <a:spcPts val="2600"/>
              </a:lnSpc>
              <a:spcBef>
                <a:spcPct val="0"/>
              </a:spcBef>
              <a:spcAft>
                <a:spcPct val="0"/>
              </a:spcAft>
              <a:defRPr sz="2400">
                <a:solidFill>
                  <a:srgbClr val="000066"/>
                </a:solidFill>
                <a:latin typeface="Arial" pitchFamily="34" charset="0"/>
              </a:defRPr>
            </a:lvl7pPr>
            <a:lvl8pPr marL="1371600" algn="l" rtl="0" fontAlgn="base">
              <a:lnSpc>
                <a:spcPts val="2600"/>
              </a:lnSpc>
              <a:spcBef>
                <a:spcPct val="0"/>
              </a:spcBef>
              <a:spcAft>
                <a:spcPct val="0"/>
              </a:spcAft>
              <a:defRPr sz="2400">
                <a:solidFill>
                  <a:srgbClr val="000066"/>
                </a:solidFill>
                <a:latin typeface="Arial" pitchFamily="34" charset="0"/>
              </a:defRPr>
            </a:lvl8pPr>
            <a:lvl9pPr marL="1828800" algn="l" rtl="0" fontAlgn="base">
              <a:lnSpc>
                <a:spcPts val="2600"/>
              </a:lnSpc>
              <a:spcBef>
                <a:spcPct val="0"/>
              </a:spcBef>
              <a:spcAft>
                <a:spcPct val="0"/>
              </a:spcAft>
              <a:defRPr sz="2400">
                <a:solidFill>
                  <a:srgbClr val="000066"/>
                </a:solidFill>
                <a:latin typeface="Arial" pitchFamily="34" charset="0"/>
              </a:defRPr>
            </a:lvl9pPr>
          </a:lstStyle>
          <a:p>
            <a:pPr eaLnBrk="1" hangingPunct="1"/>
            <a:r>
              <a:rPr lang="en-GB" altLang="fr-FR" kern="0" dirty="0" smtClean="0"/>
              <a:t>Waste is just the symptom</a:t>
            </a:r>
          </a:p>
          <a:p>
            <a:pPr eaLnBrk="1" hangingPunct="1"/>
            <a:r>
              <a:rPr lang="en-US" altLang="fr-FR" sz="1800" b="1" kern="0" dirty="0">
                <a:solidFill>
                  <a:srgbClr val="92D400"/>
                </a:solidFill>
                <a:cs typeface="Arial" pitchFamily="34" charset="0"/>
              </a:rPr>
              <a:t>We need to identify and treat the “Flu Virus” of the Office Environment</a:t>
            </a:r>
            <a:endParaRPr lang="en-GB" altLang="fr-FR" kern="0" dirty="0" smtClean="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Title 1"/>
          <p:cNvSpPr>
            <a:spLocks noGrp="1"/>
          </p:cNvSpPr>
          <p:nvPr>
            <p:ph type="title"/>
          </p:nvPr>
        </p:nvSpPr>
        <p:spPr/>
        <p:txBody>
          <a:bodyPr/>
          <a:lstStyle/>
          <a:p>
            <a:pPr eaLnBrk="1" hangingPunct="1"/>
            <a:r>
              <a:rPr lang="en-GB" altLang="fr-FR" smtClean="0"/>
              <a:t>Quiz</a:t>
            </a:r>
            <a:br>
              <a:rPr lang="en-GB" altLang="fr-FR" smtClean="0"/>
            </a:br>
            <a:r>
              <a:rPr lang="en-GB" altLang="fr-FR" sz="1800" b="1" smtClean="0">
                <a:solidFill>
                  <a:srgbClr val="92D400"/>
                </a:solidFill>
                <a:cs typeface="Arial" pitchFamily="34" charset="0"/>
              </a:rPr>
              <a:t>What can you remember from Day 1?</a:t>
            </a:r>
          </a:p>
        </p:txBody>
      </p:sp>
      <p:sp>
        <p:nvSpPr>
          <p:cNvPr id="79875" name="Slide Number Placeholder 4"/>
          <p:cNvSpPr>
            <a:spLocks noGrp="1"/>
          </p:cNvSpPr>
          <p:nvPr>
            <p:ph type="sldNum" sz="quarter" idx="1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lvl1pPr eaLnBrk="0" hangingPunct="0">
              <a:lnSpc>
                <a:spcPts val="2200"/>
              </a:lnSpc>
              <a:spcAft>
                <a:spcPct val="25000"/>
              </a:spcAft>
              <a:defRPr sz="2000">
                <a:solidFill>
                  <a:srgbClr val="000066"/>
                </a:solidFill>
                <a:latin typeface="Arial" pitchFamily="34" charset="0"/>
              </a:defRPr>
            </a:lvl1pPr>
            <a:lvl2pPr marL="742950" indent="-285750" eaLnBrk="0" hangingPunct="0">
              <a:lnSpc>
                <a:spcPts val="2200"/>
              </a:lnSpc>
              <a:spcAft>
                <a:spcPct val="25000"/>
              </a:spcAft>
              <a:buChar char="•"/>
              <a:defRPr sz="2000">
                <a:solidFill>
                  <a:srgbClr val="000066"/>
                </a:solidFill>
                <a:latin typeface="Arial" pitchFamily="34" charset="0"/>
              </a:defRPr>
            </a:lvl2pPr>
            <a:lvl3pPr marL="1143000" indent="-228600" eaLnBrk="0" hangingPunct="0">
              <a:lnSpc>
                <a:spcPts val="2000"/>
              </a:lnSpc>
              <a:spcAft>
                <a:spcPct val="25000"/>
              </a:spcAft>
              <a:buChar char="–"/>
              <a:defRPr>
                <a:solidFill>
                  <a:srgbClr val="000066"/>
                </a:solidFill>
                <a:latin typeface="Arial" pitchFamily="34" charset="0"/>
              </a:defRPr>
            </a:lvl3pPr>
            <a:lvl4pPr marL="1600200" indent="-228600" eaLnBrk="0" hangingPunct="0">
              <a:lnSpc>
                <a:spcPts val="1800"/>
              </a:lnSpc>
              <a:spcAft>
                <a:spcPct val="25000"/>
              </a:spcAft>
              <a:buChar char="•"/>
              <a:defRPr sz="1600">
                <a:solidFill>
                  <a:srgbClr val="000066"/>
                </a:solidFill>
                <a:latin typeface="Arial" pitchFamily="34" charset="0"/>
              </a:defRPr>
            </a:lvl4pPr>
            <a:lvl5pPr marL="2057400" indent="-228600" eaLnBrk="0" hangingPunct="0">
              <a:spcAft>
                <a:spcPct val="25000"/>
              </a:spcAft>
              <a:buChar char="–"/>
              <a:defRPr sz="1200">
                <a:solidFill>
                  <a:srgbClr val="000066"/>
                </a:solidFill>
                <a:latin typeface="Arial" pitchFamily="34" charset="0"/>
              </a:defRPr>
            </a:lvl5pPr>
            <a:lvl6pPr marL="2514600" indent="-228600" eaLnBrk="0" fontAlgn="base" hangingPunct="0">
              <a:spcBef>
                <a:spcPct val="0"/>
              </a:spcBef>
              <a:spcAft>
                <a:spcPct val="25000"/>
              </a:spcAft>
              <a:buChar char="–"/>
              <a:defRPr sz="1200">
                <a:solidFill>
                  <a:srgbClr val="000066"/>
                </a:solidFill>
                <a:latin typeface="Arial" pitchFamily="34" charset="0"/>
              </a:defRPr>
            </a:lvl6pPr>
            <a:lvl7pPr marL="2971800" indent="-228600" eaLnBrk="0" fontAlgn="base" hangingPunct="0">
              <a:spcBef>
                <a:spcPct val="0"/>
              </a:spcBef>
              <a:spcAft>
                <a:spcPct val="25000"/>
              </a:spcAft>
              <a:buChar char="–"/>
              <a:defRPr sz="1200">
                <a:solidFill>
                  <a:srgbClr val="000066"/>
                </a:solidFill>
                <a:latin typeface="Arial" pitchFamily="34" charset="0"/>
              </a:defRPr>
            </a:lvl7pPr>
            <a:lvl8pPr marL="3429000" indent="-228600" eaLnBrk="0" fontAlgn="base" hangingPunct="0">
              <a:spcBef>
                <a:spcPct val="0"/>
              </a:spcBef>
              <a:spcAft>
                <a:spcPct val="25000"/>
              </a:spcAft>
              <a:buChar char="–"/>
              <a:defRPr sz="1200">
                <a:solidFill>
                  <a:srgbClr val="000066"/>
                </a:solidFill>
                <a:latin typeface="Arial" pitchFamily="34" charset="0"/>
              </a:defRPr>
            </a:lvl8pPr>
            <a:lvl9pPr marL="3886200" indent="-228600" eaLnBrk="0" fontAlgn="base" hangingPunct="0">
              <a:spcBef>
                <a:spcPct val="0"/>
              </a:spcBef>
              <a:spcAft>
                <a:spcPct val="25000"/>
              </a:spcAft>
              <a:buChar char="–"/>
              <a:defRPr sz="1200">
                <a:solidFill>
                  <a:srgbClr val="000066"/>
                </a:solidFill>
                <a:latin typeface="Arial" pitchFamily="34" charset="0"/>
              </a:defRPr>
            </a:lvl9pPr>
          </a:lstStyle>
          <a:p>
            <a:pPr eaLnBrk="1" hangingPunct="1">
              <a:lnSpc>
                <a:spcPct val="100000"/>
              </a:lnSpc>
              <a:spcAft>
                <a:spcPct val="0"/>
              </a:spcAft>
            </a:pPr>
            <a:fld id="{8502AC9D-D074-493D-9A81-663218A5E26C}" type="slidenum">
              <a:rPr lang="en-GB" altLang="en-GB" sz="800" smtClean="0"/>
              <a:pPr eaLnBrk="1" hangingPunct="1">
                <a:lnSpc>
                  <a:spcPct val="100000"/>
                </a:lnSpc>
                <a:spcAft>
                  <a:spcPct val="0"/>
                </a:spcAft>
              </a:pPr>
              <a:t>3</a:t>
            </a:fld>
            <a:endParaRPr lang="en-GB" altLang="en-GB" sz="800" smtClean="0"/>
          </a:p>
        </p:txBody>
      </p:sp>
      <p:sp>
        <p:nvSpPr>
          <p:cNvPr id="79877" name="TextBox 9"/>
          <p:cNvSpPr txBox="1">
            <a:spLocks noChangeArrowheads="1"/>
          </p:cNvSpPr>
          <p:nvPr/>
        </p:nvSpPr>
        <p:spPr bwMode="auto">
          <a:xfrm>
            <a:off x="4021303" y="2268538"/>
            <a:ext cx="1296988" cy="2646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lnSpc>
                <a:spcPts val="2200"/>
              </a:lnSpc>
              <a:spcAft>
                <a:spcPct val="25000"/>
              </a:spcAft>
              <a:defRPr sz="2000">
                <a:solidFill>
                  <a:srgbClr val="000066"/>
                </a:solidFill>
                <a:latin typeface="Arial" pitchFamily="34" charset="0"/>
              </a:defRPr>
            </a:lvl1pPr>
            <a:lvl2pPr marL="742950" indent="-285750" eaLnBrk="0" hangingPunct="0">
              <a:lnSpc>
                <a:spcPts val="2200"/>
              </a:lnSpc>
              <a:spcAft>
                <a:spcPct val="25000"/>
              </a:spcAft>
              <a:buChar char="•"/>
              <a:defRPr sz="2000">
                <a:solidFill>
                  <a:srgbClr val="000066"/>
                </a:solidFill>
                <a:latin typeface="Arial" pitchFamily="34" charset="0"/>
              </a:defRPr>
            </a:lvl2pPr>
            <a:lvl3pPr marL="1143000" indent="-228600" eaLnBrk="0" hangingPunct="0">
              <a:lnSpc>
                <a:spcPts val="2000"/>
              </a:lnSpc>
              <a:spcAft>
                <a:spcPct val="25000"/>
              </a:spcAft>
              <a:buChar char="–"/>
              <a:defRPr>
                <a:solidFill>
                  <a:srgbClr val="000066"/>
                </a:solidFill>
                <a:latin typeface="Arial" pitchFamily="34" charset="0"/>
              </a:defRPr>
            </a:lvl3pPr>
            <a:lvl4pPr marL="1600200" indent="-228600" eaLnBrk="0" hangingPunct="0">
              <a:lnSpc>
                <a:spcPts val="1800"/>
              </a:lnSpc>
              <a:spcAft>
                <a:spcPct val="25000"/>
              </a:spcAft>
              <a:buChar char="•"/>
              <a:defRPr sz="1600">
                <a:solidFill>
                  <a:srgbClr val="000066"/>
                </a:solidFill>
                <a:latin typeface="Arial" pitchFamily="34" charset="0"/>
              </a:defRPr>
            </a:lvl4pPr>
            <a:lvl5pPr marL="2057400" indent="-228600" eaLnBrk="0" hangingPunct="0">
              <a:spcAft>
                <a:spcPct val="25000"/>
              </a:spcAft>
              <a:buChar char="–"/>
              <a:defRPr sz="1200">
                <a:solidFill>
                  <a:srgbClr val="000066"/>
                </a:solidFill>
                <a:latin typeface="Arial" pitchFamily="34" charset="0"/>
              </a:defRPr>
            </a:lvl5pPr>
            <a:lvl6pPr marL="2514600" indent="-228600" eaLnBrk="0" fontAlgn="base" hangingPunct="0">
              <a:spcBef>
                <a:spcPct val="0"/>
              </a:spcBef>
              <a:spcAft>
                <a:spcPct val="25000"/>
              </a:spcAft>
              <a:buChar char="–"/>
              <a:defRPr sz="1200">
                <a:solidFill>
                  <a:srgbClr val="000066"/>
                </a:solidFill>
                <a:latin typeface="Arial" pitchFamily="34" charset="0"/>
              </a:defRPr>
            </a:lvl6pPr>
            <a:lvl7pPr marL="2971800" indent="-228600" eaLnBrk="0" fontAlgn="base" hangingPunct="0">
              <a:spcBef>
                <a:spcPct val="0"/>
              </a:spcBef>
              <a:spcAft>
                <a:spcPct val="25000"/>
              </a:spcAft>
              <a:buChar char="–"/>
              <a:defRPr sz="1200">
                <a:solidFill>
                  <a:srgbClr val="000066"/>
                </a:solidFill>
                <a:latin typeface="Arial" pitchFamily="34" charset="0"/>
              </a:defRPr>
            </a:lvl7pPr>
            <a:lvl8pPr marL="3429000" indent="-228600" eaLnBrk="0" fontAlgn="base" hangingPunct="0">
              <a:spcBef>
                <a:spcPct val="0"/>
              </a:spcBef>
              <a:spcAft>
                <a:spcPct val="25000"/>
              </a:spcAft>
              <a:buChar char="–"/>
              <a:defRPr sz="1200">
                <a:solidFill>
                  <a:srgbClr val="000066"/>
                </a:solidFill>
                <a:latin typeface="Arial" pitchFamily="34" charset="0"/>
              </a:defRPr>
            </a:lvl8pPr>
            <a:lvl9pPr marL="3886200" indent="-228600" eaLnBrk="0" fontAlgn="base" hangingPunct="0">
              <a:spcBef>
                <a:spcPct val="0"/>
              </a:spcBef>
              <a:spcAft>
                <a:spcPct val="25000"/>
              </a:spcAft>
              <a:buChar char="–"/>
              <a:defRPr sz="1200">
                <a:solidFill>
                  <a:srgbClr val="000066"/>
                </a:solidFill>
                <a:latin typeface="Arial" pitchFamily="34" charset="0"/>
              </a:defRPr>
            </a:lvl9pPr>
          </a:lstStyle>
          <a:p>
            <a:pPr algn="ctr" eaLnBrk="1" hangingPunct="1">
              <a:lnSpc>
                <a:spcPct val="100000"/>
              </a:lnSpc>
              <a:spcAft>
                <a:spcPct val="0"/>
              </a:spcAft>
            </a:pPr>
            <a:r>
              <a:rPr lang="en-GB" altLang="fr-FR" sz="16600" b="1" dirty="0">
                <a:solidFill>
                  <a:srgbClr val="92D400"/>
                </a:solidFill>
              </a:rPr>
              <a:t>?</a:t>
            </a:r>
          </a:p>
        </p:txBody>
      </p:sp>
      <p:sp>
        <p:nvSpPr>
          <p:cNvPr id="7" name="Rectangle 6"/>
          <p:cNvSpPr/>
          <p:nvPr/>
        </p:nvSpPr>
        <p:spPr>
          <a:xfrm>
            <a:off x="50800" y="50800"/>
            <a:ext cx="9036050" cy="6743700"/>
          </a:xfrm>
          <a:prstGeom prst="rect">
            <a:avLst/>
          </a:prstGeom>
          <a:noFill/>
          <a:ln w="107950">
            <a:solidFill>
              <a:srgbClr val="92D400"/>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p:cNvSpPr>
            <a:spLocks noGrp="1" noChangeArrowheads="1"/>
          </p:cNvSpPr>
          <p:nvPr>
            <p:ph type="title"/>
          </p:nvPr>
        </p:nvSpPr>
        <p:spPr>
          <a:xfrm>
            <a:off x="362590" y="347663"/>
            <a:ext cx="8407400" cy="630237"/>
          </a:xfrm>
        </p:spPr>
        <p:txBody>
          <a:bodyPr/>
          <a:lstStyle/>
          <a:p>
            <a:pPr eaLnBrk="1" hangingPunct="1"/>
            <a:r>
              <a:rPr lang="en-GB" altLang="fr-FR" smtClean="0"/>
              <a:t>Waste is work that adds cost but doesn’t add value</a:t>
            </a:r>
            <a:br>
              <a:rPr lang="en-GB" altLang="fr-FR" smtClean="0"/>
            </a:br>
            <a:r>
              <a:rPr lang="en-US" altLang="fr-FR" sz="1800" b="1" dirty="0" smtClean="0">
                <a:solidFill>
                  <a:srgbClr val="92D050"/>
                </a:solidFill>
              </a:rPr>
              <a:t>We need to identify and treat the “Flu Virus” of the Office Environment</a:t>
            </a:r>
            <a:endParaRPr lang="en-GB" altLang="fr-FR" sz="1800" b="1" dirty="0" smtClean="0">
              <a:solidFill>
                <a:srgbClr val="92D050"/>
              </a:solidFill>
            </a:endParaRPr>
          </a:p>
        </p:txBody>
      </p:sp>
      <p:sp>
        <p:nvSpPr>
          <p:cNvPr id="102403" name="Rectangle 6"/>
          <p:cNvSpPr>
            <a:spLocks noChangeArrowheads="1"/>
          </p:cNvSpPr>
          <p:nvPr>
            <p:custDataLst>
              <p:tags r:id="rId1"/>
            </p:custDataLst>
          </p:nvPr>
        </p:nvSpPr>
        <p:spPr bwMode="gray">
          <a:xfrm>
            <a:off x="6537277" y="1460214"/>
            <a:ext cx="2259061" cy="17235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895350" eaLnBrk="0" hangingPunct="0">
              <a:spcBef>
                <a:spcPts val="800"/>
              </a:spcBef>
              <a:defRPr sz="1200" b="1">
                <a:solidFill>
                  <a:schemeClr val="accent2"/>
                </a:solidFill>
                <a:latin typeface="Arial" pitchFamily="34" charset="0"/>
                <a:cs typeface="Arial" pitchFamily="34" charset="0"/>
              </a:defRPr>
            </a:lvl1pPr>
            <a:lvl2pPr marL="742950" indent="-285750" defTabSz="895350" eaLnBrk="0" hangingPunct="0">
              <a:spcBef>
                <a:spcPts val="200"/>
              </a:spcBef>
              <a:spcAft>
                <a:spcPts val="600"/>
              </a:spcAft>
              <a:defRPr sz="1000">
                <a:solidFill>
                  <a:schemeClr val="tx1"/>
                </a:solidFill>
                <a:latin typeface="Arial" pitchFamily="34" charset="0"/>
                <a:cs typeface="Arial" pitchFamily="34" charset="0"/>
              </a:defRPr>
            </a:lvl2pPr>
            <a:lvl3pPr marL="1143000" indent="-228600" defTabSz="895350" eaLnBrk="0" hangingPunct="0">
              <a:spcBef>
                <a:spcPts val="400"/>
              </a:spcBef>
              <a:spcAft>
                <a:spcPts val="200"/>
              </a:spcAft>
              <a:defRPr sz="1000" b="1">
                <a:solidFill>
                  <a:schemeClr val="tx1"/>
                </a:solidFill>
                <a:latin typeface="Arial" pitchFamily="34" charset="0"/>
                <a:cs typeface="Arial" pitchFamily="34" charset="0"/>
              </a:defRPr>
            </a:lvl3pPr>
            <a:lvl4pPr marL="1600200" indent="-228600" defTabSz="895350" eaLnBrk="0" hangingPunct="0">
              <a:spcAft>
                <a:spcPts val="200"/>
              </a:spcAft>
              <a:buFont typeface="Arial" pitchFamily="34" charset="0"/>
              <a:buChar char="•"/>
              <a:defRPr sz="1000">
                <a:solidFill>
                  <a:schemeClr val="tx1"/>
                </a:solidFill>
                <a:latin typeface="Arial" pitchFamily="34" charset="0"/>
                <a:cs typeface="Arial" pitchFamily="34" charset="0"/>
              </a:defRPr>
            </a:lvl4pPr>
            <a:lvl5pPr marL="2057400" indent="-228600" defTabSz="895350" eaLnBrk="0" hangingPunct="0">
              <a:spcAft>
                <a:spcPts val="200"/>
              </a:spcAft>
              <a:buFont typeface="Arial" pitchFamily="34" charset="0"/>
              <a:buChar char="‒"/>
              <a:defRPr sz="900">
                <a:solidFill>
                  <a:schemeClr val="tx1"/>
                </a:solidFill>
                <a:latin typeface="Arial" pitchFamily="34" charset="0"/>
                <a:cs typeface="Arial" pitchFamily="34" charset="0"/>
              </a:defRPr>
            </a:lvl5pPr>
            <a:lvl6pPr marL="2514600" indent="-228600" defTabSz="895350" eaLnBrk="0" fontAlgn="base" hangingPunct="0">
              <a:spcBef>
                <a:spcPct val="0"/>
              </a:spcBef>
              <a:spcAft>
                <a:spcPts val="200"/>
              </a:spcAft>
              <a:buFont typeface="Arial" pitchFamily="34" charset="0"/>
              <a:buChar char="‒"/>
              <a:defRPr sz="900">
                <a:solidFill>
                  <a:schemeClr val="tx1"/>
                </a:solidFill>
                <a:latin typeface="Arial" pitchFamily="34" charset="0"/>
                <a:cs typeface="Arial" pitchFamily="34" charset="0"/>
              </a:defRPr>
            </a:lvl6pPr>
            <a:lvl7pPr marL="2971800" indent="-228600" defTabSz="895350" eaLnBrk="0" fontAlgn="base" hangingPunct="0">
              <a:spcBef>
                <a:spcPct val="0"/>
              </a:spcBef>
              <a:spcAft>
                <a:spcPts val="200"/>
              </a:spcAft>
              <a:buFont typeface="Arial" pitchFamily="34" charset="0"/>
              <a:buChar char="‒"/>
              <a:defRPr sz="900">
                <a:solidFill>
                  <a:schemeClr val="tx1"/>
                </a:solidFill>
                <a:latin typeface="Arial" pitchFamily="34" charset="0"/>
                <a:cs typeface="Arial" pitchFamily="34" charset="0"/>
              </a:defRPr>
            </a:lvl7pPr>
            <a:lvl8pPr marL="3429000" indent="-228600" defTabSz="895350" eaLnBrk="0" fontAlgn="base" hangingPunct="0">
              <a:spcBef>
                <a:spcPct val="0"/>
              </a:spcBef>
              <a:spcAft>
                <a:spcPts val="200"/>
              </a:spcAft>
              <a:buFont typeface="Arial" pitchFamily="34" charset="0"/>
              <a:buChar char="‒"/>
              <a:defRPr sz="900">
                <a:solidFill>
                  <a:schemeClr val="tx1"/>
                </a:solidFill>
                <a:latin typeface="Arial" pitchFamily="34" charset="0"/>
                <a:cs typeface="Arial" pitchFamily="34" charset="0"/>
              </a:defRPr>
            </a:lvl8pPr>
            <a:lvl9pPr marL="3886200" indent="-228600" defTabSz="895350" eaLnBrk="0" fontAlgn="base" hangingPunct="0">
              <a:spcBef>
                <a:spcPct val="0"/>
              </a:spcBef>
              <a:spcAft>
                <a:spcPts val="200"/>
              </a:spcAft>
              <a:buFont typeface="Arial" pitchFamily="34" charset="0"/>
              <a:buChar char="‒"/>
              <a:defRPr sz="900">
                <a:solidFill>
                  <a:schemeClr val="tx1"/>
                </a:solidFill>
                <a:latin typeface="Arial" pitchFamily="34" charset="0"/>
                <a:cs typeface="Arial" pitchFamily="34" charset="0"/>
              </a:defRPr>
            </a:lvl9pPr>
          </a:lstStyle>
          <a:p>
            <a:pPr eaLnBrk="1" hangingPunct="1">
              <a:spcBef>
                <a:spcPct val="0"/>
              </a:spcBef>
              <a:buSzPct val="120000"/>
            </a:pPr>
            <a:r>
              <a:rPr lang="en-US" altLang="fr-FR" sz="1600" dirty="0">
                <a:solidFill>
                  <a:srgbClr val="002776"/>
                </a:solidFill>
              </a:rPr>
              <a:t>Value-added activity </a:t>
            </a:r>
          </a:p>
          <a:p>
            <a:pPr eaLnBrk="1" hangingPunct="1">
              <a:spcBef>
                <a:spcPct val="0"/>
              </a:spcBef>
              <a:buSzPct val="120000"/>
            </a:pPr>
            <a:r>
              <a:rPr lang="en-US" altLang="fr-FR" sz="1600" b="0" dirty="0">
                <a:solidFill>
                  <a:srgbClr val="002776"/>
                </a:solidFill>
              </a:rPr>
              <a:t>Work that directly increases the value of the product in the eyes of the customer; what the customer is paying for</a:t>
            </a:r>
          </a:p>
        </p:txBody>
      </p:sp>
      <p:sp>
        <p:nvSpPr>
          <p:cNvPr id="102404" name="Rectangle 7"/>
          <p:cNvSpPr>
            <a:spLocks noChangeArrowheads="1"/>
          </p:cNvSpPr>
          <p:nvPr>
            <p:custDataLst>
              <p:tags r:id="rId2"/>
            </p:custDataLst>
          </p:nvPr>
        </p:nvSpPr>
        <p:spPr bwMode="gray">
          <a:xfrm>
            <a:off x="450851" y="1916113"/>
            <a:ext cx="2327274" cy="17235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895350" eaLnBrk="0" hangingPunct="0">
              <a:spcBef>
                <a:spcPts val="800"/>
              </a:spcBef>
              <a:defRPr sz="1200" b="1">
                <a:solidFill>
                  <a:schemeClr val="accent2"/>
                </a:solidFill>
                <a:latin typeface="Arial" pitchFamily="34" charset="0"/>
                <a:cs typeface="Arial" pitchFamily="34" charset="0"/>
              </a:defRPr>
            </a:lvl1pPr>
            <a:lvl2pPr marL="742950" indent="-285750" defTabSz="895350" eaLnBrk="0" hangingPunct="0">
              <a:spcBef>
                <a:spcPts val="200"/>
              </a:spcBef>
              <a:spcAft>
                <a:spcPts val="600"/>
              </a:spcAft>
              <a:defRPr sz="1000">
                <a:solidFill>
                  <a:schemeClr val="tx1"/>
                </a:solidFill>
                <a:latin typeface="Arial" pitchFamily="34" charset="0"/>
                <a:cs typeface="Arial" pitchFamily="34" charset="0"/>
              </a:defRPr>
            </a:lvl2pPr>
            <a:lvl3pPr marL="1143000" indent="-228600" defTabSz="895350" eaLnBrk="0" hangingPunct="0">
              <a:spcBef>
                <a:spcPts val="400"/>
              </a:spcBef>
              <a:spcAft>
                <a:spcPts val="200"/>
              </a:spcAft>
              <a:defRPr sz="1000" b="1">
                <a:solidFill>
                  <a:schemeClr val="tx1"/>
                </a:solidFill>
                <a:latin typeface="Arial" pitchFamily="34" charset="0"/>
                <a:cs typeface="Arial" pitchFamily="34" charset="0"/>
              </a:defRPr>
            </a:lvl3pPr>
            <a:lvl4pPr marL="1600200" indent="-228600" defTabSz="895350" eaLnBrk="0" hangingPunct="0">
              <a:spcAft>
                <a:spcPts val="200"/>
              </a:spcAft>
              <a:buFont typeface="Arial" pitchFamily="34" charset="0"/>
              <a:buChar char="•"/>
              <a:defRPr sz="1000">
                <a:solidFill>
                  <a:schemeClr val="tx1"/>
                </a:solidFill>
                <a:latin typeface="Arial" pitchFamily="34" charset="0"/>
                <a:cs typeface="Arial" pitchFamily="34" charset="0"/>
              </a:defRPr>
            </a:lvl4pPr>
            <a:lvl5pPr marL="2057400" indent="-228600" defTabSz="895350" eaLnBrk="0" hangingPunct="0">
              <a:spcAft>
                <a:spcPts val="200"/>
              </a:spcAft>
              <a:buFont typeface="Arial" pitchFamily="34" charset="0"/>
              <a:buChar char="‒"/>
              <a:defRPr sz="900">
                <a:solidFill>
                  <a:schemeClr val="tx1"/>
                </a:solidFill>
                <a:latin typeface="Arial" pitchFamily="34" charset="0"/>
                <a:cs typeface="Arial" pitchFamily="34" charset="0"/>
              </a:defRPr>
            </a:lvl5pPr>
            <a:lvl6pPr marL="2514600" indent="-228600" defTabSz="895350" eaLnBrk="0" fontAlgn="base" hangingPunct="0">
              <a:spcBef>
                <a:spcPct val="0"/>
              </a:spcBef>
              <a:spcAft>
                <a:spcPts val="200"/>
              </a:spcAft>
              <a:buFont typeface="Arial" pitchFamily="34" charset="0"/>
              <a:buChar char="‒"/>
              <a:defRPr sz="900">
                <a:solidFill>
                  <a:schemeClr val="tx1"/>
                </a:solidFill>
                <a:latin typeface="Arial" pitchFamily="34" charset="0"/>
                <a:cs typeface="Arial" pitchFamily="34" charset="0"/>
              </a:defRPr>
            </a:lvl6pPr>
            <a:lvl7pPr marL="2971800" indent="-228600" defTabSz="895350" eaLnBrk="0" fontAlgn="base" hangingPunct="0">
              <a:spcBef>
                <a:spcPct val="0"/>
              </a:spcBef>
              <a:spcAft>
                <a:spcPts val="200"/>
              </a:spcAft>
              <a:buFont typeface="Arial" pitchFamily="34" charset="0"/>
              <a:buChar char="‒"/>
              <a:defRPr sz="900">
                <a:solidFill>
                  <a:schemeClr val="tx1"/>
                </a:solidFill>
                <a:latin typeface="Arial" pitchFamily="34" charset="0"/>
                <a:cs typeface="Arial" pitchFamily="34" charset="0"/>
              </a:defRPr>
            </a:lvl7pPr>
            <a:lvl8pPr marL="3429000" indent="-228600" defTabSz="895350" eaLnBrk="0" fontAlgn="base" hangingPunct="0">
              <a:spcBef>
                <a:spcPct val="0"/>
              </a:spcBef>
              <a:spcAft>
                <a:spcPts val="200"/>
              </a:spcAft>
              <a:buFont typeface="Arial" pitchFamily="34" charset="0"/>
              <a:buChar char="‒"/>
              <a:defRPr sz="900">
                <a:solidFill>
                  <a:schemeClr val="tx1"/>
                </a:solidFill>
                <a:latin typeface="Arial" pitchFamily="34" charset="0"/>
                <a:cs typeface="Arial" pitchFamily="34" charset="0"/>
              </a:defRPr>
            </a:lvl8pPr>
            <a:lvl9pPr marL="3886200" indent="-228600" defTabSz="895350" eaLnBrk="0" fontAlgn="base" hangingPunct="0">
              <a:spcBef>
                <a:spcPct val="0"/>
              </a:spcBef>
              <a:spcAft>
                <a:spcPts val="200"/>
              </a:spcAft>
              <a:buFont typeface="Arial" pitchFamily="34" charset="0"/>
              <a:buChar char="‒"/>
              <a:defRPr sz="900">
                <a:solidFill>
                  <a:schemeClr val="tx1"/>
                </a:solidFill>
                <a:latin typeface="Arial" pitchFamily="34" charset="0"/>
                <a:cs typeface="Arial" pitchFamily="34" charset="0"/>
              </a:defRPr>
            </a:lvl9pPr>
          </a:lstStyle>
          <a:p>
            <a:pPr eaLnBrk="1" hangingPunct="1">
              <a:spcBef>
                <a:spcPct val="0"/>
              </a:spcBef>
              <a:buSzPct val="120000"/>
            </a:pPr>
            <a:r>
              <a:rPr lang="en-US" altLang="fr-FR" sz="1600" dirty="0">
                <a:solidFill>
                  <a:srgbClr val="002776"/>
                </a:solidFill>
              </a:rPr>
              <a:t>Waste</a:t>
            </a:r>
          </a:p>
          <a:p>
            <a:pPr eaLnBrk="1" hangingPunct="1">
              <a:spcBef>
                <a:spcPct val="0"/>
              </a:spcBef>
              <a:spcAft>
                <a:spcPct val="20000"/>
              </a:spcAft>
              <a:buSzPct val="120000"/>
            </a:pPr>
            <a:r>
              <a:rPr lang="en-US" altLang="fr-FR" sz="1600" b="0" dirty="0">
                <a:solidFill>
                  <a:srgbClr val="002776"/>
                </a:solidFill>
              </a:rPr>
              <a:t>Work or use of resources that does not add any value to a product</a:t>
            </a:r>
            <a:r>
              <a:rPr lang="en-US" altLang="fr-FR" sz="1600" b="0" i="1" dirty="0">
                <a:solidFill>
                  <a:srgbClr val="002776"/>
                </a:solidFill>
              </a:rPr>
              <a:t>. </a:t>
            </a:r>
            <a:r>
              <a:rPr lang="en-US" altLang="fr-FR" sz="1600" b="0" dirty="0">
                <a:solidFill>
                  <a:srgbClr val="002776"/>
                </a:solidFill>
              </a:rPr>
              <a:t>Waste is sometimes called ‘</a:t>
            </a:r>
            <a:r>
              <a:rPr lang="en-US" altLang="fr-FR" sz="1600" b="0" dirty="0" err="1">
                <a:solidFill>
                  <a:srgbClr val="002776"/>
                </a:solidFill>
              </a:rPr>
              <a:t>muda</a:t>
            </a:r>
            <a:r>
              <a:rPr lang="en-US" altLang="fr-FR" sz="1600" b="0" dirty="0">
                <a:solidFill>
                  <a:srgbClr val="002776"/>
                </a:solidFill>
              </a:rPr>
              <a:t>,’ from the Japanese for waste</a:t>
            </a:r>
          </a:p>
        </p:txBody>
      </p:sp>
      <p:sp>
        <p:nvSpPr>
          <p:cNvPr id="102405" name="Rectangle 8"/>
          <p:cNvSpPr>
            <a:spLocks noChangeArrowheads="1"/>
          </p:cNvSpPr>
          <p:nvPr>
            <p:custDataLst>
              <p:tags r:id="rId3"/>
            </p:custDataLst>
          </p:nvPr>
        </p:nvSpPr>
        <p:spPr bwMode="gray">
          <a:xfrm>
            <a:off x="2289175" y="5108575"/>
            <a:ext cx="3479800" cy="984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895350" eaLnBrk="0" hangingPunct="0">
              <a:spcBef>
                <a:spcPts val="800"/>
              </a:spcBef>
              <a:defRPr sz="1200" b="1">
                <a:solidFill>
                  <a:schemeClr val="accent2"/>
                </a:solidFill>
                <a:latin typeface="Arial" pitchFamily="34" charset="0"/>
                <a:cs typeface="Arial" pitchFamily="34" charset="0"/>
              </a:defRPr>
            </a:lvl1pPr>
            <a:lvl2pPr marL="742950" indent="-285750" defTabSz="895350" eaLnBrk="0" hangingPunct="0">
              <a:spcBef>
                <a:spcPts val="200"/>
              </a:spcBef>
              <a:spcAft>
                <a:spcPts val="600"/>
              </a:spcAft>
              <a:defRPr sz="1000">
                <a:solidFill>
                  <a:schemeClr val="tx1"/>
                </a:solidFill>
                <a:latin typeface="Arial" pitchFamily="34" charset="0"/>
                <a:cs typeface="Arial" pitchFamily="34" charset="0"/>
              </a:defRPr>
            </a:lvl2pPr>
            <a:lvl3pPr marL="1143000" indent="-228600" defTabSz="895350" eaLnBrk="0" hangingPunct="0">
              <a:spcBef>
                <a:spcPts val="400"/>
              </a:spcBef>
              <a:spcAft>
                <a:spcPts val="200"/>
              </a:spcAft>
              <a:defRPr sz="1000" b="1">
                <a:solidFill>
                  <a:schemeClr val="tx1"/>
                </a:solidFill>
                <a:latin typeface="Arial" pitchFamily="34" charset="0"/>
                <a:cs typeface="Arial" pitchFamily="34" charset="0"/>
              </a:defRPr>
            </a:lvl3pPr>
            <a:lvl4pPr marL="1600200" indent="-228600" defTabSz="895350" eaLnBrk="0" hangingPunct="0">
              <a:spcAft>
                <a:spcPts val="200"/>
              </a:spcAft>
              <a:buFont typeface="Arial" pitchFamily="34" charset="0"/>
              <a:buChar char="•"/>
              <a:defRPr sz="1000">
                <a:solidFill>
                  <a:schemeClr val="tx1"/>
                </a:solidFill>
                <a:latin typeface="Arial" pitchFamily="34" charset="0"/>
                <a:cs typeface="Arial" pitchFamily="34" charset="0"/>
              </a:defRPr>
            </a:lvl4pPr>
            <a:lvl5pPr marL="2057400" indent="-228600" defTabSz="895350" eaLnBrk="0" hangingPunct="0">
              <a:spcAft>
                <a:spcPts val="200"/>
              </a:spcAft>
              <a:buFont typeface="Arial" pitchFamily="34" charset="0"/>
              <a:buChar char="‒"/>
              <a:defRPr sz="900">
                <a:solidFill>
                  <a:schemeClr val="tx1"/>
                </a:solidFill>
                <a:latin typeface="Arial" pitchFamily="34" charset="0"/>
                <a:cs typeface="Arial" pitchFamily="34" charset="0"/>
              </a:defRPr>
            </a:lvl5pPr>
            <a:lvl6pPr marL="2514600" indent="-228600" defTabSz="895350" eaLnBrk="0" fontAlgn="base" hangingPunct="0">
              <a:spcBef>
                <a:spcPct val="0"/>
              </a:spcBef>
              <a:spcAft>
                <a:spcPts val="200"/>
              </a:spcAft>
              <a:buFont typeface="Arial" pitchFamily="34" charset="0"/>
              <a:buChar char="‒"/>
              <a:defRPr sz="900">
                <a:solidFill>
                  <a:schemeClr val="tx1"/>
                </a:solidFill>
                <a:latin typeface="Arial" pitchFamily="34" charset="0"/>
                <a:cs typeface="Arial" pitchFamily="34" charset="0"/>
              </a:defRPr>
            </a:lvl6pPr>
            <a:lvl7pPr marL="2971800" indent="-228600" defTabSz="895350" eaLnBrk="0" fontAlgn="base" hangingPunct="0">
              <a:spcBef>
                <a:spcPct val="0"/>
              </a:spcBef>
              <a:spcAft>
                <a:spcPts val="200"/>
              </a:spcAft>
              <a:buFont typeface="Arial" pitchFamily="34" charset="0"/>
              <a:buChar char="‒"/>
              <a:defRPr sz="900">
                <a:solidFill>
                  <a:schemeClr val="tx1"/>
                </a:solidFill>
                <a:latin typeface="Arial" pitchFamily="34" charset="0"/>
                <a:cs typeface="Arial" pitchFamily="34" charset="0"/>
              </a:defRPr>
            </a:lvl7pPr>
            <a:lvl8pPr marL="3429000" indent="-228600" defTabSz="895350" eaLnBrk="0" fontAlgn="base" hangingPunct="0">
              <a:spcBef>
                <a:spcPct val="0"/>
              </a:spcBef>
              <a:spcAft>
                <a:spcPts val="200"/>
              </a:spcAft>
              <a:buFont typeface="Arial" pitchFamily="34" charset="0"/>
              <a:buChar char="‒"/>
              <a:defRPr sz="900">
                <a:solidFill>
                  <a:schemeClr val="tx1"/>
                </a:solidFill>
                <a:latin typeface="Arial" pitchFamily="34" charset="0"/>
                <a:cs typeface="Arial" pitchFamily="34" charset="0"/>
              </a:defRPr>
            </a:lvl8pPr>
            <a:lvl9pPr marL="3886200" indent="-228600" defTabSz="895350" eaLnBrk="0" fontAlgn="base" hangingPunct="0">
              <a:spcBef>
                <a:spcPct val="0"/>
              </a:spcBef>
              <a:spcAft>
                <a:spcPts val="200"/>
              </a:spcAft>
              <a:buFont typeface="Arial" pitchFamily="34" charset="0"/>
              <a:buChar char="‒"/>
              <a:defRPr sz="900">
                <a:solidFill>
                  <a:schemeClr val="tx1"/>
                </a:solidFill>
                <a:latin typeface="Arial" pitchFamily="34" charset="0"/>
                <a:cs typeface="Arial" pitchFamily="34" charset="0"/>
              </a:defRPr>
            </a:lvl9pPr>
          </a:lstStyle>
          <a:p>
            <a:pPr eaLnBrk="1" hangingPunct="1">
              <a:spcBef>
                <a:spcPct val="0"/>
              </a:spcBef>
              <a:buSzPct val="120000"/>
            </a:pPr>
            <a:r>
              <a:rPr lang="en-US" altLang="fr-FR" sz="1600">
                <a:solidFill>
                  <a:srgbClr val="002776"/>
                </a:solidFill>
              </a:rPr>
              <a:t>Business value add</a:t>
            </a:r>
          </a:p>
          <a:p>
            <a:pPr eaLnBrk="1" hangingPunct="1">
              <a:spcBef>
                <a:spcPct val="0"/>
              </a:spcBef>
              <a:buSzPct val="120000"/>
            </a:pPr>
            <a:r>
              <a:rPr lang="en-US" altLang="fr-FR" sz="1600" b="0">
                <a:solidFill>
                  <a:srgbClr val="002776"/>
                </a:solidFill>
              </a:rPr>
              <a:t>Work that does not directly add customer value, but is currently necessary to maintain operations</a:t>
            </a:r>
          </a:p>
        </p:txBody>
      </p:sp>
      <p:grpSp>
        <p:nvGrpSpPr>
          <p:cNvPr id="102406" name="Group 39"/>
          <p:cNvGrpSpPr>
            <a:grpSpLocks/>
          </p:cNvGrpSpPr>
          <p:nvPr/>
        </p:nvGrpSpPr>
        <p:grpSpPr bwMode="auto">
          <a:xfrm>
            <a:off x="2723533" y="1481115"/>
            <a:ext cx="3600000" cy="3600000"/>
            <a:chOff x="2834216" y="1531773"/>
            <a:chExt cx="3926286" cy="3535363"/>
          </a:xfrm>
        </p:grpSpPr>
        <p:sp>
          <p:nvSpPr>
            <p:cNvPr id="102413" name="Arc 9"/>
            <p:cNvSpPr>
              <a:spLocks/>
            </p:cNvSpPr>
            <p:nvPr/>
          </p:nvSpPr>
          <p:spPr bwMode="gray">
            <a:xfrm>
              <a:off x="2904729" y="1531773"/>
              <a:ext cx="1910688" cy="3148013"/>
            </a:xfrm>
            <a:custGeom>
              <a:avLst/>
              <a:gdLst>
                <a:gd name="T0" fmla="*/ 64437068 w 21600"/>
                <a:gd name="T1" fmla="*/ 256941737 h 38569"/>
                <a:gd name="T2" fmla="*/ 169015215 w 21600"/>
                <a:gd name="T3" fmla="*/ 0 h 38569"/>
                <a:gd name="T4" fmla="*/ 169015215 w 21600"/>
                <a:gd name="T5" fmla="*/ 143896410 h 38569"/>
                <a:gd name="T6" fmla="*/ 0 60000 65536"/>
                <a:gd name="T7" fmla="*/ 0 60000 65536"/>
                <a:gd name="T8" fmla="*/ 0 60000 65536"/>
              </a:gdLst>
              <a:ahLst/>
              <a:cxnLst>
                <a:cxn ang="T6">
                  <a:pos x="T0" y="T1"/>
                </a:cxn>
                <a:cxn ang="T7">
                  <a:pos x="T2" y="T3"/>
                </a:cxn>
                <a:cxn ang="T8">
                  <a:pos x="T4" y="T5"/>
                </a:cxn>
              </a:cxnLst>
              <a:rect l="0" t="0" r="r" b="b"/>
              <a:pathLst>
                <a:path w="21600" h="38569" fill="none" extrusionOk="0">
                  <a:moveTo>
                    <a:pt x="8235" y="38568"/>
                  </a:moveTo>
                  <a:cubicBezTo>
                    <a:pt x="3035" y="34473"/>
                    <a:pt x="0" y="28219"/>
                    <a:pt x="0" y="21600"/>
                  </a:cubicBezTo>
                  <a:cubicBezTo>
                    <a:pt x="-1" y="9670"/>
                    <a:pt x="9670" y="0"/>
                    <a:pt x="21599" y="0"/>
                  </a:cubicBezTo>
                </a:path>
                <a:path w="21600" h="38569" stroke="0" extrusionOk="0">
                  <a:moveTo>
                    <a:pt x="8235" y="38568"/>
                  </a:moveTo>
                  <a:cubicBezTo>
                    <a:pt x="3035" y="34473"/>
                    <a:pt x="0" y="28219"/>
                    <a:pt x="0" y="21600"/>
                  </a:cubicBezTo>
                  <a:cubicBezTo>
                    <a:pt x="-1" y="9670"/>
                    <a:pt x="9670" y="0"/>
                    <a:pt x="21599" y="0"/>
                  </a:cubicBezTo>
                  <a:lnTo>
                    <a:pt x="21600" y="21600"/>
                  </a:lnTo>
                  <a:lnTo>
                    <a:pt x="8235" y="38568"/>
                  </a:lnTo>
                  <a:close/>
                </a:path>
              </a:pathLst>
            </a:custGeom>
            <a:solidFill>
              <a:srgbClr val="FF0000"/>
            </a:solidFill>
            <a:ln w="28575">
              <a:solidFill>
                <a:srgbClr val="FFFFFF"/>
              </a:solidFill>
              <a:round/>
              <a:headEnd/>
              <a:tailEnd/>
            </a:ln>
          </p:spPr>
          <p:txBody>
            <a:bodyPr wrap="none" lIns="0" tIns="0" rIns="0" bIns="0" anchor="ctr"/>
            <a:lstStyle/>
            <a:p>
              <a:endParaRPr lang="fr-FR"/>
            </a:p>
          </p:txBody>
        </p:sp>
        <p:sp>
          <p:nvSpPr>
            <p:cNvPr id="102414" name="Text Box 10"/>
            <p:cNvSpPr txBox="1">
              <a:spLocks noChangeArrowheads="1"/>
            </p:cNvSpPr>
            <p:nvPr/>
          </p:nvSpPr>
          <p:spPr bwMode="gray">
            <a:xfrm>
              <a:off x="2834216" y="2749386"/>
              <a:ext cx="1577050" cy="357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054" tIns="41027" rIns="82054" bIns="41027">
              <a:spAutoFit/>
            </a:bodyPr>
            <a:lstStyle>
              <a:lvl1pPr defTabSz="820738" eaLnBrk="0" hangingPunct="0">
                <a:spcBef>
                  <a:spcPts val="800"/>
                </a:spcBef>
                <a:tabLst>
                  <a:tab pos="98425" algn="l"/>
                </a:tabLst>
                <a:defRPr sz="1200" b="1">
                  <a:solidFill>
                    <a:schemeClr val="accent2"/>
                  </a:solidFill>
                  <a:latin typeface="Arial" pitchFamily="34" charset="0"/>
                  <a:cs typeface="Arial" pitchFamily="34" charset="0"/>
                </a:defRPr>
              </a:lvl1pPr>
              <a:lvl2pPr marL="742950" indent="-285750" defTabSz="820738" eaLnBrk="0" hangingPunct="0">
                <a:spcBef>
                  <a:spcPts val="200"/>
                </a:spcBef>
                <a:spcAft>
                  <a:spcPts val="600"/>
                </a:spcAft>
                <a:tabLst>
                  <a:tab pos="98425" algn="l"/>
                </a:tabLst>
                <a:defRPr sz="1000">
                  <a:solidFill>
                    <a:schemeClr val="tx1"/>
                  </a:solidFill>
                  <a:latin typeface="Arial" pitchFamily="34" charset="0"/>
                  <a:cs typeface="Arial" pitchFamily="34" charset="0"/>
                </a:defRPr>
              </a:lvl2pPr>
              <a:lvl3pPr marL="1143000" indent="-228600" defTabSz="820738" eaLnBrk="0" hangingPunct="0">
                <a:spcBef>
                  <a:spcPts val="400"/>
                </a:spcBef>
                <a:spcAft>
                  <a:spcPts val="200"/>
                </a:spcAft>
                <a:tabLst>
                  <a:tab pos="98425" algn="l"/>
                </a:tabLst>
                <a:defRPr sz="1000" b="1">
                  <a:solidFill>
                    <a:schemeClr val="tx1"/>
                  </a:solidFill>
                  <a:latin typeface="Arial" pitchFamily="34" charset="0"/>
                  <a:cs typeface="Arial" pitchFamily="34" charset="0"/>
                </a:defRPr>
              </a:lvl3pPr>
              <a:lvl4pPr marL="1600200" indent="-228600" defTabSz="820738" eaLnBrk="0" hangingPunct="0">
                <a:spcAft>
                  <a:spcPts val="200"/>
                </a:spcAft>
                <a:buFont typeface="Arial" pitchFamily="34" charset="0"/>
                <a:buChar char="•"/>
                <a:tabLst>
                  <a:tab pos="98425" algn="l"/>
                </a:tabLst>
                <a:defRPr sz="1000">
                  <a:solidFill>
                    <a:schemeClr val="tx1"/>
                  </a:solidFill>
                  <a:latin typeface="Arial" pitchFamily="34" charset="0"/>
                  <a:cs typeface="Arial" pitchFamily="34" charset="0"/>
                </a:defRPr>
              </a:lvl4pPr>
              <a:lvl5pPr marL="2057400" indent="-228600" defTabSz="820738" eaLnBrk="0" hangingPunct="0">
                <a:spcAft>
                  <a:spcPts val="200"/>
                </a:spcAft>
                <a:buFont typeface="Arial" pitchFamily="34" charset="0"/>
                <a:buChar char="‒"/>
                <a:tabLst>
                  <a:tab pos="98425" algn="l"/>
                </a:tabLst>
                <a:defRPr sz="900">
                  <a:solidFill>
                    <a:schemeClr val="tx1"/>
                  </a:solidFill>
                  <a:latin typeface="Arial" pitchFamily="34" charset="0"/>
                  <a:cs typeface="Arial" pitchFamily="34" charset="0"/>
                </a:defRPr>
              </a:lvl5pPr>
              <a:lvl6pPr marL="2514600" indent="-228600" defTabSz="820738" eaLnBrk="0" fontAlgn="base" hangingPunct="0">
                <a:spcBef>
                  <a:spcPct val="0"/>
                </a:spcBef>
                <a:spcAft>
                  <a:spcPts val="200"/>
                </a:spcAft>
                <a:buFont typeface="Arial" pitchFamily="34" charset="0"/>
                <a:buChar char="‒"/>
                <a:tabLst>
                  <a:tab pos="98425" algn="l"/>
                </a:tabLst>
                <a:defRPr sz="900">
                  <a:solidFill>
                    <a:schemeClr val="tx1"/>
                  </a:solidFill>
                  <a:latin typeface="Arial" pitchFamily="34" charset="0"/>
                  <a:cs typeface="Arial" pitchFamily="34" charset="0"/>
                </a:defRPr>
              </a:lvl6pPr>
              <a:lvl7pPr marL="2971800" indent="-228600" defTabSz="820738" eaLnBrk="0" fontAlgn="base" hangingPunct="0">
                <a:spcBef>
                  <a:spcPct val="0"/>
                </a:spcBef>
                <a:spcAft>
                  <a:spcPts val="200"/>
                </a:spcAft>
                <a:buFont typeface="Arial" pitchFamily="34" charset="0"/>
                <a:buChar char="‒"/>
                <a:tabLst>
                  <a:tab pos="98425" algn="l"/>
                </a:tabLst>
                <a:defRPr sz="900">
                  <a:solidFill>
                    <a:schemeClr val="tx1"/>
                  </a:solidFill>
                  <a:latin typeface="Arial" pitchFamily="34" charset="0"/>
                  <a:cs typeface="Arial" pitchFamily="34" charset="0"/>
                </a:defRPr>
              </a:lvl7pPr>
              <a:lvl8pPr marL="3429000" indent="-228600" defTabSz="820738" eaLnBrk="0" fontAlgn="base" hangingPunct="0">
                <a:spcBef>
                  <a:spcPct val="0"/>
                </a:spcBef>
                <a:spcAft>
                  <a:spcPts val="200"/>
                </a:spcAft>
                <a:buFont typeface="Arial" pitchFamily="34" charset="0"/>
                <a:buChar char="‒"/>
                <a:tabLst>
                  <a:tab pos="98425" algn="l"/>
                </a:tabLst>
                <a:defRPr sz="900">
                  <a:solidFill>
                    <a:schemeClr val="tx1"/>
                  </a:solidFill>
                  <a:latin typeface="Arial" pitchFamily="34" charset="0"/>
                  <a:cs typeface="Arial" pitchFamily="34" charset="0"/>
                </a:defRPr>
              </a:lvl8pPr>
              <a:lvl9pPr marL="3886200" indent="-228600" defTabSz="820738" eaLnBrk="0" fontAlgn="base" hangingPunct="0">
                <a:spcBef>
                  <a:spcPct val="0"/>
                </a:spcBef>
                <a:spcAft>
                  <a:spcPts val="200"/>
                </a:spcAft>
                <a:buFont typeface="Arial" pitchFamily="34" charset="0"/>
                <a:buChar char="‒"/>
                <a:tabLst>
                  <a:tab pos="98425" algn="l"/>
                </a:tabLst>
                <a:defRPr sz="900">
                  <a:solidFill>
                    <a:schemeClr val="tx1"/>
                  </a:solidFill>
                  <a:latin typeface="Arial" pitchFamily="34" charset="0"/>
                  <a:cs typeface="Arial" pitchFamily="34" charset="0"/>
                </a:defRPr>
              </a:lvl9pPr>
            </a:lstStyle>
            <a:p>
              <a:pPr>
                <a:spcBef>
                  <a:spcPct val="0"/>
                </a:spcBef>
              </a:pPr>
              <a:r>
                <a:rPr lang="en-US" altLang="fr-FR" sz="1800" b="0">
                  <a:solidFill>
                    <a:srgbClr val="FFFFFF"/>
                  </a:solidFill>
                </a:rPr>
                <a:t>    Waste</a:t>
              </a:r>
            </a:p>
          </p:txBody>
        </p:sp>
        <p:sp>
          <p:nvSpPr>
            <p:cNvPr id="102415" name="Arc 11"/>
            <p:cNvSpPr>
              <a:spLocks/>
            </p:cNvSpPr>
            <p:nvPr/>
          </p:nvSpPr>
          <p:spPr bwMode="gray">
            <a:xfrm>
              <a:off x="3644240" y="3305011"/>
              <a:ext cx="3097344" cy="1762125"/>
            </a:xfrm>
            <a:custGeom>
              <a:avLst/>
              <a:gdLst>
                <a:gd name="T0" fmla="*/ 273975893 w 35016"/>
                <a:gd name="T1" fmla="*/ 379346 h 21600"/>
                <a:gd name="T2" fmla="*/ 0 w 35016"/>
                <a:gd name="T3" fmla="*/ 112660483 h 21600"/>
                <a:gd name="T4" fmla="*/ 104970913 w 35016"/>
                <a:gd name="T5" fmla="*/ 0 h 21600"/>
                <a:gd name="T6" fmla="*/ 0 60000 65536"/>
                <a:gd name="T7" fmla="*/ 0 60000 65536"/>
                <a:gd name="T8" fmla="*/ 0 60000 65536"/>
              </a:gdLst>
              <a:ahLst/>
              <a:cxnLst>
                <a:cxn ang="T6">
                  <a:pos x="T0" y="T1"/>
                </a:cxn>
                <a:cxn ang="T7">
                  <a:pos x="T2" y="T3"/>
                </a:cxn>
                <a:cxn ang="T8">
                  <a:pos x="T4" y="T5"/>
                </a:cxn>
              </a:cxnLst>
              <a:rect l="0" t="0" r="r" b="b"/>
              <a:pathLst>
                <a:path w="35016" h="21600" fill="none" extrusionOk="0">
                  <a:moveTo>
                    <a:pt x="35015" y="56"/>
                  </a:moveTo>
                  <a:cubicBezTo>
                    <a:pt x="34984" y="11964"/>
                    <a:pt x="25323" y="21599"/>
                    <a:pt x="13416" y="21600"/>
                  </a:cubicBezTo>
                  <a:cubicBezTo>
                    <a:pt x="8545" y="21600"/>
                    <a:pt x="3817" y="19953"/>
                    <a:pt x="-1" y="16928"/>
                  </a:cubicBezTo>
                </a:path>
                <a:path w="35016" h="21600" stroke="0" extrusionOk="0">
                  <a:moveTo>
                    <a:pt x="35015" y="56"/>
                  </a:moveTo>
                  <a:cubicBezTo>
                    <a:pt x="34984" y="11964"/>
                    <a:pt x="25323" y="21599"/>
                    <a:pt x="13416" y="21600"/>
                  </a:cubicBezTo>
                  <a:cubicBezTo>
                    <a:pt x="8545" y="21600"/>
                    <a:pt x="3817" y="19953"/>
                    <a:pt x="-1" y="16928"/>
                  </a:cubicBezTo>
                  <a:lnTo>
                    <a:pt x="13416" y="0"/>
                  </a:lnTo>
                  <a:lnTo>
                    <a:pt x="35015" y="56"/>
                  </a:lnTo>
                  <a:close/>
                </a:path>
              </a:pathLst>
            </a:custGeom>
            <a:solidFill>
              <a:srgbClr val="FF9900"/>
            </a:solidFill>
            <a:ln w="28575">
              <a:solidFill>
                <a:srgbClr val="FFFFFF"/>
              </a:solidFill>
              <a:round/>
              <a:headEnd/>
              <a:tailEnd/>
            </a:ln>
          </p:spPr>
          <p:txBody>
            <a:bodyPr wrap="none" lIns="0" tIns="0" rIns="0" bIns="0" anchor="ctr"/>
            <a:lstStyle/>
            <a:p>
              <a:endParaRPr lang="fr-FR"/>
            </a:p>
          </p:txBody>
        </p:sp>
        <p:sp>
          <p:nvSpPr>
            <p:cNvPr id="102416" name="Line 12"/>
            <p:cNvSpPr>
              <a:spLocks noChangeShapeType="1"/>
            </p:cNvSpPr>
            <p:nvPr/>
          </p:nvSpPr>
          <p:spPr bwMode="gray">
            <a:xfrm rot="18493309" flipH="1">
              <a:off x="3359085" y="4001063"/>
              <a:ext cx="1762125" cy="1719"/>
            </a:xfrm>
            <a:prstGeom prst="line">
              <a:avLst/>
            </a:prstGeom>
            <a:noFill/>
            <a:ln w="28575">
              <a:solidFill>
                <a:srgbClr val="FFFFFF"/>
              </a:solidFill>
              <a:round/>
              <a:headEnd/>
              <a:tailEnd/>
            </a:ln>
            <a:extLst>
              <a:ext uri="{909E8E84-426E-40DD-AFC4-6F175D3DCCD1}">
                <a14:hiddenFill xmlns:a14="http://schemas.microsoft.com/office/drawing/2010/main">
                  <a:noFill/>
                </a14:hiddenFill>
              </a:ext>
            </a:extLst>
          </p:spPr>
          <p:txBody>
            <a:bodyPr wrap="none" lIns="0" tIns="0" rIns="0" bIns="0" anchor="ctr"/>
            <a:lstStyle/>
            <a:p>
              <a:endParaRPr lang="fr-FR"/>
            </a:p>
          </p:txBody>
        </p:sp>
        <p:sp>
          <p:nvSpPr>
            <p:cNvPr id="102417" name="Text Box 13"/>
            <p:cNvSpPr txBox="1">
              <a:spLocks noChangeArrowheads="1"/>
            </p:cNvSpPr>
            <p:nvPr/>
          </p:nvSpPr>
          <p:spPr bwMode="gray">
            <a:xfrm>
              <a:off x="4517894" y="4097173"/>
              <a:ext cx="1454944" cy="616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054" tIns="41027" rIns="82054" bIns="41027">
              <a:spAutoFit/>
            </a:bodyPr>
            <a:lstStyle>
              <a:lvl1pPr defTabSz="820738" eaLnBrk="0" hangingPunct="0">
                <a:spcBef>
                  <a:spcPts val="800"/>
                </a:spcBef>
                <a:defRPr sz="1200" b="1">
                  <a:solidFill>
                    <a:schemeClr val="accent2"/>
                  </a:solidFill>
                  <a:latin typeface="Arial" pitchFamily="34" charset="0"/>
                  <a:cs typeface="Arial" pitchFamily="34" charset="0"/>
                </a:defRPr>
              </a:lvl1pPr>
              <a:lvl2pPr marL="742950" indent="-285750" defTabSz="820738" eaLnBrk="0" hangingPunct="0">
                <a:spcBef>
                  <a:spcPts val="200"/>
                </a:spcBef>
                <a:spcAft>
                  <a:spcPts val="600"/>
                </a:spcAft>
                <a:defRPr sz="1000">
                  <a:solidFill>
                    <a:schemeClr val="tx1"/>
                  </a:solidFill>
                  <a:latin typeface="Arial" pitchFamily="34" charset="0"/>
                  <a:cs typeface="Arial" pitchFamily="34" charset="0"/>
                </a:defRPr>
              </a:lvl2pPr>
              <a:lvl3pPr marL="1143000" indent="-228600" defTabSz="820738" eaLnBrk="0" hangingPunct="0">
                <a:spcBef>
                  <a:spcPts val="400"/>
                </a:spcBef>
                <a:spcAft>
                  <a:spcPts val="200"/>
                </a:spcAft>
                <a:defRPr sz="1000" b="1">
                  <a:solidFill>
                    <a:schemeClr val="tx1"/>
                  </a:solidFill>
                  <a:latin typeface="Arial" pitchFamily="34" charset="0"/>
                  <a:cs typeface="Arial" pitchFamily="34" charset="0"/>
                </a:defRPr>
              </a:lvl3pPr>
              <a:lvl4pPr marL="1600200" indent="-228600" defTabSz="820738" eaLnBrk="0" hangingPunct="0">
                <a:spcAft>
                  <a:spcPts val="200"/>
                </a:spcAft>
                <a:buFont typeface="Arial" pitchFamily="34" charset="0"/>
                <a:buChar char="•"/>
                <a:defRPr sz="1000">
                  <a:solidFill>
                    <a:schemeClr val="tx1"/>
                  </a:solidFill>
                  <a:latin typeface="Arial" pitchFamily="34" charset="0"/>
                  <a:cs typeface="Arial" pitchFamily="34" charset="0"/>
                </a:defRPr>
              </a:lvl4pPr>
              <a:lvl5pPr marL="2057400" indent="-228600" defTabSz="820738" eaLnBrk="0" hangingPunct="0">
                <a:spcAft>
                  <a:spcPts val="200"/>
                </a:spcAft>
                <a:buFont typeface="Arial" pitchFamily="34" charset="0"/>
                <a:buChar char="‒"/>
                <a:defRPr sz="900">
                  <a:solidFill>
                    <a:schemeClr val="tx1"/>
                  </a:solidFill>
                  <a:latin typeface="Arial" pitchFamily="34" charset="0"/>
                  <a:cs typeface="Arial" pitchFamily="34" charset="0"/>
                </a:defRPr>
              </a:lvl5pPr>
              <a:lvl6pPr marL="2514600" indent="-228600" defTabSz="820738" eaLnBrk="0" fontAlgn="base" hangingPunct="0">
                <a:spcBef>
                  <a:spcPct val="0"/>
                </a:spcBef>
                <a:spcAft>
                  <a:spcPts val="200"/>
                </a:spcAft>
                <a:buFont typeface="Arial" pitchFamily="34" charset="0"/>
                <a:buChar char="‒"/>
                <a:defRPr sz="900">
                  <a:solidFill>
                    <a:schemeClr val="tx1"/>
                  </a:solidFill>
                  <a:latin typeface="Arial" pitchFamily="34" charset="0"/>
                  <a:cs typeface="Arial" pitchFamily="34" charset="0"/>
                </a:defRPr>
              </a:lvl6pPr>
              <a:lvl7pPr marL="2971800" indent="-228600" defTabSz="820738" eaLnBrk="0" fontAlgn="base" hangingPunct="0">
                <a:spcBef>
                  <a:spcPct val="0"/>
                </a:spcBef>
                <a:spcAft>
                  <a:spcPts val="200"/>
                </a:spcAft>
                <a:buFont typeface="Arial" pitchFamily="34" charset="0"/>
                <a:buChar char="‒"/>
                <a:defRPr sz="900">
                  <a:solidFill>
                    <a:schemeClr val="tx1"/>
                  </a:solidFill>
                  <a:latin typeface="Arial" pitchFamily="34" charset="0"/>
                  <a:cs typeface="Arial" pitchFamily="34" charset="0"/>
                </a:defRPr>
              </a:lvl7pPr>
              <a:lvl8pPr marL="3429000" indent="-228600" defTabSz="820738" eaLnBrk="0" fontAlgn="base" hangingPunct="0">
                <a:spcBef>
                  <a:spcPct val="0"/>
                </a:spcBef>
                <a:spcAft>
                  <a:spcPts val="200"/>
                </a:spcAft>
                <a:buFont typeface="Arial" pitchFamily="34" charset="0"/>
                <a:buChar char="‒"/>
                <a:defRPr sz="900">
                  <a:solidFill>
                    <a:schemeClr val="tx1"/>
                  </a:solidFill>
                  <a:latin typeface="Arial" pitchFamily="34" charset="0"/>
                  <a:cs typeface="Arial" pitchFamily="34" charset="0"/>
                </a:defRPr>
              </a:lvl8pPr>
              <a:lvl9pPr marL="3886200" indent="-228600" defTabSz="820738" eaLnBrk="0" fontAlgn="base" hangingPunct="0">
                <a:spcBef>
                  <a:spcPct val="0"/>
                </a:spcBef>
                <a:spcAft>
                  <a:spcPts val="200"/>
                </a:spcAft>
                <a:buFont typeface="Arial" pitchFamily="34" charset="0"/>
                <a:buChar char="‒"/>
                <a:defRPr sz="900">
                  <a:solidFill>
                    <a:schemeClr val="tx1"/>
                  </a:solidFill>
                  <a:latin typeface="Arial" pitchFamily="34" charset="0"/>
                  <a:cs typeface="Arial" pitchFamily="34" charset="0"/>
                </a:defRPr>
              </a:lvl9pPr>
            </a:lstStyle>
            <a:p>
              <a:pPr>
                <a:spcBef>
                  <a:spcPct val="0"/>
                </a:spcBef>
              </a:pPr>
              <a:r>
                <a:rPr lang="en-US" altLang="fr-FR" sz="1800" b="0">
                  <a:solidFill>
                    <a:srgbClr val="FFFFFF"/>
                  </a:solidFill>
                </a:rPr>
                <a:t>Business value add</a:t>
              </a:r>
            </a:p>
          </p:txBody>
        </p:sp>
        <p:sp>
          <p:nvSpPr>
            <p:cNvPr id="102418" name="Arc 14"/>
            <p:cNvSpPr>
              <a:spLocks/>
            </p:cNvSpPr>
            <p:nvPr/>
          </p:nvSpPr>
          <p:spPr bwMode="gray">
            <a:xfrm>
              <a:off x="4848093" y="1531773"/>
              <a:ext cx="1910688" cy="1763713"/>
            </a:xfrm>
            <a:custGeom>
              <a:avLst/>
              <a:gdLst>
                <a:gd name="T0" fmla="*/ 0 w 21600"/>
                <a:gd name="T1" fmla="*/ 0 h 21600"/>
                <a:gd name="T2" fmla="*/ 169015215 w 21600"/>
                <a:gd name="T3" fmla="*/ 144013127 h 21600"/>
                <a:gd name="T4" fmla="*/ 0 w 21600"/>
                <a:gd name="T5" fmla="*/ 144013127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solidFill>
              <a:schemeClr val="accent2"/>
            </a:solidFill>
            <a:ln w="28575">
              <a:solidFill>
                <a:srgbClr val="FFFFFF"/>
              </a:solidFill>
              <a:round/>
              <a:headEnd/>
              <a:tailEnd/>
            </a:ln>
          </p:spPr>
          <p:txBody>
            <a:bodyPr wrap="none" lIns="0" tIns="0" rIns="0" bIns="0" anchor="ctr"/>
            <a:lstStyle/>
            <a:p>
              <a:endParaRPr lang="fr-FR"/>
            </a:p>
          </p:txBody>
        </p:sp>
        <p:sp>
          <p:nvSpPr>
            <p:cNvPr id="102419" name="Line 15"/>
            <p:cNvSpPr>
              <a:spLocks noChangeShapeType="1"/>
            </p:cNvSpPr>
            <p:nvPr/>
          </p:nvSpPr>
          <p:spPr bwMode="gray">
            <a:xfrm flipH="1">
              <a:off x="4848093" y="3295485"/>
              <a:ext cx="1910688" cy="0"/>
            </a:xfrm>
            <a:prstGeom prst="line">
              <a:avLst/>
            </a:prstGeom>
            <a:noFill/>
            <a:ln w="28575">
              <a:solidFill>
                <a:srgbClr val="FFFFFF"/>
              </a:solidFill>
              <a:round/>
              <a:headEnd/>
              <a:tailEnd/>
            </a:ln>
            <a:extLst>
              <a:ext uri="{909E8E84-426E-40DD-AFC4-6F175D3DCCD1}">
                <a14:hiddenFill xmlns:a14="http://schemas.microsoft.com/office/drawing/2010/main">
                  <a:noFill/>
                </a14:hiddenFill>
              </a:ext>
            </a:extLst>
          </p:spPr>
          <p:txBody>
            <a:bodyPr wrap="none" lIns="0" tIns="0" rIns="0" bIns="0" anchor="ctr"/>
            <a:lstStyle/>
            <a:p>
              <a:endParaRPr lang="fr-FR"/>
            </a:p>
          </p:txBody>
        </p:sp>
        <p:sp>
          <p:nvSpPr>
            <p:cNvPr id="102420" name="Line 16"/>
            <p:cNvSpPr>
              <a:spLocks noChangeShapeType="1"/>
            </p:cNvSpPr>
            <p:nvPr/>
          </p:nvSpPr>
          <p:spPr bwMode="gray">
            <a:xfrm rot="16200000" flipH="1">
              <a:off x="3967097" y="2412770"/>
              <a:ext cx="1763713" cy="1719"/>
            </a:xfrm>
            <a:prstGeom prst="line">
              <a:avLst/>
            </a:prstGeom>
            <a:noFill/>
            <a:ln w="28575">
              <a:solidFill>
                <a:srgbClr val="FFFFFF"/>
              </a:solidFill>
              <a:round/>
              <a:headEnd/>
              <a:tailEnd/>
            </a:ln>
            <a:extLst>
              <a:ext uri="{909E8E84-426E-40DD-AFC4-6F175D3DCCD1}">
                <a14:hiddenFill xmlns:a14="http://schemas.microsoft.com/office/drawing/2010/main">
                  <a:noFill/>
                </a14:hiddenFill>
              </a:ext>
            </a:extLst>
          </p:spPr>
          <p:txBody>
            <a:bodyPr wrap="none" lIns="0" tIns="0" rIns="0" bIns="0" anchor="ctr"/>
            <a:lstStyle/>
            <a:p>
              <a:endParaRPr lang="fr-FR"/>
            </a:p>
          </p:txBody>
        </p:sp>
        <p:sp>
          <p:nvSpPr>
            <p:cNvPr id="102421" name="Text Box 17"/>
            <p:cNvSpPr txBox="1">
              <a:spLocks noChangeArrowheads="1"/>
            </p:cNvSpPr>
            <p:nvPr/>
          </p:nvSpPr>
          <p:spPr bwMode="gray">
            <a:xfrm>
              <a:off x="5413905" y="2025485"/>
              <a:ext cx="1346597" cy="906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054" tIns="41027" rIns="82054" bIns="41027">
              <a:spAutoFit/>
            </a:bodyPr>
            <a:lstStyle>
              <a:lvl1pPr defTabSz="820738" eaLnBrk="0" hangingPunct="0">
                <a:spcBef>
                  <a:spcPts val="800"/>
                </a:spcBef>
                <a:defRPr sz="1200" b="1">
                  <a:solidFill>
                    <a:schemeClr val="accent2"/>
                  </a:solidFill>
                  <a:latin typeface="Arial" pitchFamily="34" charset="0"/>
                  <a:cs typeface="Arial" pitchFamily="34" charset="0"/>
                </a:defRPr>
              </a:lvl1pPr>
              <a:lvl2pPr marL="742950" indent="-285750" defTabSz="820738" eaLnBrk="0" hangingPunct="0">
                <a:spcBef>
                  <a:spcPts val="200"/>
                </a:spcBef>
                <a:spcAft>
                  <a:spcPts val="600"/>
                </a:spcAft>
                <a:defRPr sz="1000">
                  <a:solidFill>
                    <a:schemeClr val="tx1"/>
                  </a:solidFill>
                  <a:latin typeface="Arial" pitchFamily="34" charset="0"/>
                  <a:cs typeface="Arial" pitchFamily="34" charset="0"/>
                </a:defRPr>
              </a:lvl2pPr>
              <a:lvl3pPr marL="1143000" indent="-228600" defTabSz="820738" eaLnBrk="0" hangingPunct="0">
                <a:spcBef>
                  <a:spcPts val="400"/>
                </a:spcBef>
                <a:spcAft>
                  <a:spcPts val="200"/>
                </a:spcAft>
                <a:defRPr sz="1000" b="1">
                  <a:solidFill>
                    <a:schemeClr val="tx1"/>
                  </a:solidFill>
                  <a:latin typeface="Arial" pitchFamily="34" charset="0"/>
                  <a:cs typeface="Arial" pitchFamily="34" charset="0"/>
                </a:defRPr>
              </a:lvl3pPr>
              <a:lvl4pPr marL="1600200" indent="-228600" defTabSz="820738" eaLnBrk="0" hangingPunct="0">
                <a:spcAft>
                  <a:spcPts val="200"/>
                </a:spcAft>
                <a:buFont typeface="Arial" pitchFamily="34" charset="0"/>
                <a:buChar char="•"/>
                <a:defRPr sz="1000">
                  <a:solidFill>
                    <a:schemeClr val="tx1"/>
                  </a:solidFill>
                  <a:latin typeface="Arial" pitchFamily="34" charset="0"/>
                  <a:cs typeface="Arial" pitchFamily="34" charset="0"/>
                </a:defRPr>
              </a:lvl4pPr>
              <a:lvl5pPr marL="2057400" indent="-228600" defTabSz="820738" eaLnBrk="0" hangingPunct="0">
                <a:spcAft>
                  <a:spcPts val="200"/>
                </a:spcAft>
                <a:buFont typeface="Arial" pitchFamily="34" charset="0"/>
                <a:buChar char="‒"/>
                <a:defRPr sz="900">
                  <a:solidFill>
                    <a:schemeClr val="tx1"/>
                  </a:solidFill>
                  <a:latin typeface="Arial" pitchFamily="34" charset="0"/>
                  <a:cs typeface="Arial" pitchFamily="34" charset="0"/>
                </a:defRPr>
              </a:lvl5pPr>
              <a:lvl6pPr marL="2514600" indent="-228600" defTabSz="820738" eaLnBrk="0" fontAlgn="base" hangingPunct="0">
                <a:spcBef>
                  <a:spcPct val="0"/>
                </a:spcBef>
                <a:spcAft>
                  <a:spcPts val="200"/>
                </a:spcAft>
                <a:buFont typeface="Arial" pitchFamily="34" charset="0"/>
                <a:buChar char="‒"/>
                <a:defRPr sz="900">
                  <a:solidFill>
                    <a:schemeClr val="tx1"/>
                  </a:solidFill>
                  <a:latin typeface="Arial" pitchFamily="34" charset="0"/>
                  <a:cs typeface="Arial" pitchFamily="34" charset="0"/>
                </a:defRPr>
              </a:lvl6pPr>
              <a:lvl7pPr marL="2971800" indent="-228600" defTabSz="820738" eaLnBrk="0" fontAlgn="base" hangingPunct="0">
                <a:spcBef>
                  <a:spcPct val="0"/>
                </a:spcBef>
                <a:spcAft>
                  <a:spcPts val="200"/>
                </a:spcAft>
                <a:buFont typeface="Arial" pitchFamily="34" charset="0"/>
                <a:buChar char="‒"/>
                <a:defRPr sz="900">
                  <a:solidFill>
                    <a:schemeClr val="tx1"/>
                  </a:solidFill>
                  <a:latin typeface="Arial" pitchFamily="34" charset="0"/>
                  <a:cs typeface="Arial" pitchFamily="34" charset="0"/>
                </a:defRPr>
              </a:lvl7pPr>
              <a:lvl8pPr marL="3429000" indent="-228600" defTabSz="820738" eaLnBrk="0" fontAlgn="base" hangingPunct="0">
                <a:spcBef>
                  <a:spcPct val="0"/>
                </a:spcBef>
                <a:spcAft>
                  <a:spcPts val="200"/>
                </a:spcAft>
                <a:buFont typeface="Arial" pitchFamily="34" charset="0"/>
                <a:buChar char="‒"/>
                <a:defRPr sz="900">
                  <a:solidFill>
                    <a:schemeClr val="tx1"/>
                  </a:solidFill>
                  <a:latin typeface="Arial" pitchFamily="34" charset="0"/>
                  <a:cs typeface="Arial" pitchFamily="34" charset="0"/>
                </a:defRPr>
              </a:lvl8pPr>
              <a:lvl9pPr marL="3886200" indent="-228600" defTabSz="820738" eaLnBrk="0" fontAlgn="base" hangingPunct="0">
                <a:spcBef>
                  <a:spcPct val="0"/>
                </a:spcBef>
                <a:spcAft>
                  <a:spcPts val="200"/>
                </a:spcAft>
                <a:buFont typeface="Arial" pitchFamily="34" charset="0"/>
                <a:buChar char="‒"/>
                <a:defRPr sz="900">
                  <a:solidFill>
                    <a:schemeClr val="tx1"/>
                  </a:solidFill>
                  <a:latin typeface="Arial" pitchFamily="34" charset="0"/>
                  <a:cs typeface="Arial" pitchFamily="34" charset="0"/>
                </a:defRPr>
              </a:lvl9pPr>
            </a:lstStyle>
            <a:p>
              <a:pPr>
                <a:spcBef>
                  <a:spcPct val="0"/>
                </a:spcBef>
              </a:pPr>
              <a:r>
                <a:rPr lang="en-US" altLang="fr-FR" sz="1800" b="0">
                  <a:solidFill>
                    <a:srgbClr val="FFFFFF"/>
                  </a:solidFill>
                </a:rPr>
                <a:t>Value- added activity</a:t>
              </a:r>
            </a:p>
          </p:txBody>
        </p:sp>
        <p:sp>
          <p:nvSpPr>
            <p:cNvPr id="32" name="Oval 18"/>
            <p:cNvSpPr>
              <a:spLocks noChangeArrowheads="1"/>
            </p:cNvSpPr>
            <p:nvPr/>
          </p:nvSpPr>
          <p:spPr bwMode="gray">
            <a:xfrm>
              <a:off x="4007961" y="2546923"/>
              <a:ext cx="1612999" cy="1486634"/>
            </a:xfrm>
            <a:prstGeom prst="ellipse">
              <a:avLst/>
            </a:prstGeom>
            <a:solidFill>
              <a:schemeClr val="accent3"/>
            </a:solidFill>
            <a:ln w="28575">
              <a:solidFill>
                <a:schemeClr val="bg1"/>
              </a:solidFill>
              <a:round/>
              <a:headEnd/>
              <a:tailEnd/>
            </a:ln>
            <a:effectLst/>
          </p:spPr>
          <p:txBody>
            <a:bodyPr wrap="none" lIns="0" tIns="0" rIns="0" bIns="0" anchor="ctr"/>
            <a:lstStyle/>
            <a:p>
              <a:pPr>
                <a:defRPr/>
              </a:pPr>
              <a:endParaRPr lang="en-GB" sz="1000" dirty="0">
                <a:solidFill>
                  <a:srgbClr val="FFFFFF"/>
                </a:solidFill>
              </a:endParaRPr>
            </a:p>
          </p:txBody>
        </p:sp>
        <p:sp>
          <p:nvSpPr>
            <p:cNvPr id="102423" name="Text Box 19"/>
            <p:cNvSpPr txBox="1">
              <a:spLocks noChangeArrowheads="1"/>
            </p:cNvSpPr>
            <p:nvPr/>
          </p:nvSpPr>
          <p:spPr bwMode="gray">
            <a:xfrm>
              <a:off x="4180814" y="2989098"/>
              <a:ext cx="1307042" cy="63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054" tIns="41027" rIns="82054" bIns="41027">
              <a:spAutoFit/>
            </a:bodyPr>
            <a:lstStyle>
              <a:lvl1pPr defTabSz="820738" eaLnBrk="0" hangingPunct="0">
                <a:spcBef>
                  <a:spcPts val="800"/>
                </a:spcBef>
                <a:defRPr sz="1200" b="1">
                  <a:solidFill>
                    <a:schemeClr val="accent2"/>
                  </a:solidFill>
                  <a:latin typeface="Arial" pitchFamily="34" charset="0"/>
                  <a:cs typeface="Arial" pitchFamily="34" charset="0"/>
                </a:defRPr>
              </a:lvl1pPr>
              <a:lvl2pPr marL="742950" indent="-285750" defTabSz="820738" eaLnBrk="0" hangingPunct="0">
                <a:spcBef>
                  <a:spcPts val="200"/>
                </a:spcBef>
                <a:spcAft>
                  <a:spcPts val="600"/>
                </a:spcAft>
                <a:defRPr sz="1000">
                  <a:solidFill>
                    <a:schemeClr val="tx1"/>
                  </a:solidFill>
                  <a:latin typeface="Arial" pitchFamily="34" charset="0"/>
                  <a:cs typeface="Arial" pitchFamily="34" charset="0"/>
                </a:defRPr>
              </a:lvl2pPr>
              <a:lvl3pPr marL="1143000" indent="-228600" defTabSz="820738" eaLnBrk="0" hangingPunct="0">
                <a:spcBef>
                  <a:spcPts val="400"/>
                </a:spcBef>
                <a:spcAft>
                  <a:spcPts val="200"/>
                </a:spcAft>
                <a:defRPr sz="1000" b="1">
                  <a:solidFill>
                    <a:schemeClr val="tx1"/>
                  </a:solidFill>
                  <a:latin typeface="Arial" pitchFamily="34" charset="0"/>
                  <a:cs typeface="Arial" pitchFamily="34" charset="0"/>
                </a:defRPr>
              </a:lvl3pPr>
              <a:lvl4pPr marL="1600200" indent="-228600" defTabSz="820738" eaLnBrk="0" hangingPunct="0">
                <a:spcAft>
                  <a:spcPts val="200"/>
                </a:spcAft>
                <a:buFont typeface="Arial" pitchFamily="34" charset="0"/>
                <a:buChar char="•"/>
                <a:defRPr sz="1000">
                  <a:solidFill>
                    <a:schemeClr val="tx1"/>
                  </a:solidFill>
                  <a:latin typeface="Arial" pitchFamily="34" charset="0"/>
                  <a:cs typeface="Arial" pitchFamily="34" charset="0"/>
                </a:defRPr>
              </a:lvl4pPr>
              <a:lvl5pPr marL="2057400" indent="-228600" defTabSz="820738" eaLnBrk="0" hangingPunct="0">
                <a:spcAft>
                  <a:spcPts val="200"/>
                </a:spcAft>
                <a:buFont typeface="Arial" pitchFamily="34" charset="0"/>
                <a:buChar char="‒"/>
                <a:defRPr sz="900">
                  <a:solidFill>
                    <a:schemeClr val="tx1"/>
                  </a:solidFill>
                  <a:latin typeface="Arial" pitchFamily="34" charset="0"/>
                  <a:cs typeface="Arial" pitchFamily="34" charset="0"/>
                </a:defRPr>
              </a:lvl5pPr>
              <a:lvl6pPr marL="2514600" indent="-228600" defTabSz="820738" eaLnBrk="0" fontAlgn="base" hangingPunct="0">
                <a:spcBef>
                  <a:spcPct val="0"/>
                </a:spcBef>
                <a:spcAft>
                  <a:spcPts val="200"/>
                </a:spcAft>
                <a:buFont typeface="Arial" pitchFamily="34" charset="0"/>
                <a:buChar char="‒"/>
                <a:defRPr sz="900">
                  <a:solidFill>
                    <a:schemeClr val="tx1"/>
                  </a:solidFill>
                  <a:latin typeface="Arial" pitchFamily="34" charset="0"/>
                  <a:cs typeface="Arial" pitchFamily="34" charset="0"/>
                </a:defRPr>
              </a:lvl6pPr>
              <a:lvl7pPr marL="2971800" indent="-228600" defTabSz="820738" eaLnBrk="0" fontAlgn="base" hangingPunct="0">
                <a:spcBef>
                  <a:spcPct val="0"/>
                </a:spcBef>
                <a:spcAft>
                  <a:spcPts val="200"/>
                </a:spcAft>
                <a:buFont typeface="Arial" pitchFamily="34" charset="0"/>
                <a:buChar char="‒"/>
                <a:defRPr sz="900">
                  <a:solidFill>
                    <a:schemeClr val="tx1"/>
                  </a:solidFill>
                  <a:latin typeface="Arial" pitchFamily="34" charset="0"/>
                  <a:cs typeface="Arial" pitchFamily="34" charset="0"/>
                </a:defRPr>
              </a:lvl7pPr>
              <a:lvl8pPr marL="3429000" indent="-228600" defTabSz="820738" eaLnBrk="0" fontAlgn="base" hangingPunct="0">
                <a:spcBef>
                  <a:spcPct val="0"/>
                </a:spcBef>
                <a:spcAft>
                  <a:spcPts val="200"/>
                </a:spcAft>
                <a:buFont typeface="Arial" pitchFamily="34" charset="0"/>
                <a:buChar char="‒"/>
                <a:defRPr sz="900">
                  <a:solidFill>
                    <a:schemeClr val="tx1"/>
                  </a:solidFill>
                  <a:latin typeface="Arial" pitchFamily="34" charset="0"/>
                  <a:cs typeface="Arial" pitchFamily="34" charset="0"/>
                </a:defRPr>
              </a:lvl8pPr>
              <a:lvl9pPr marL="3886200" indent="-228600" defTabSz="820738" eaLnBrk="0" fontAlgn="base" hangingPunct="0">
                <a:spcBef>
                  <a:spcPct val="0"/>
                </a:spcBef>
                <a:spcAft>
                  <a:spcPts val="200"/>
                </a:spcAft>
                <a:buFont typeface="Arial" pitchFamily="34" charset="0"/>
                <a:buChar char="‒"/>
                <a:defRPr sz="900">
                  <a:solidFill>
                    <a:schemeClr val="tx1"/>
                  </a:solidFill>
                  <a:latin typeface="Arial" pitchFamily="34" charset="0"/>
                  <a:cs typeface="Arial" pitchFamily="34" charset="0"/>
                </a:defRPr>
              </a:lvl9pPr>
            </a:lstStyle>
            <a:p>
              <a:pPr algn="ctr">
                <a:spcBef>
                  <a:spcPct val="0"/>
                </a:spcBef>
              </a:pPr>
              <a:r>
                <a:rPr lang="en-US" altLang="fr-FR" sz="1800" b="0">
                  <a:solidFill>
                    <a:srgbClr val="FFFFFF"/>
                  </a:solidFill>
                </a:rPr>
                <a:t>Elements of work</a:t>
              </a:r>
            </a:p>
          </p:txBody>
        </p:sp>
      </p:grpSp>
      <p:sp>
        <p:nvSpPr>
          <p:cNvPr id="34" name="Freeform 20"/>
          <p:cNvSpPr>
            <a:spLocks/>
          </p:cNvSpPr>
          <p:nvPr/>
        </p:nvSpPr>
        <p:spPr bwMode="gray">
          <a:xfrm>
            <a:off x="5735637" y="3639662"/>
            <a:ext cx="1092200" cy="1471612"/>
          </a:xfrm>
          <a:custGeom>
            <a:avLst/>
            <a:gdLst/>
            <a:ahLst/>
            <a:cxnLst>
              <a:cxn ang="0">
                <a:pos x="469" y="909"/>
              </a:cxn>
              <a:cxn ang="0">
                <a:pos x="0" y="0"/>
              </a:cxn>
              <a:cxn ang="0">
                <a:pos x="675" y="741"/>
              </a:cxn>
            </a:cxnLst>
            <a:rect l="0" t="0" r="r" b="b"/>
            <a:pathLst>
              <a:path w="675" h="909">
                <a:moveTo>
                  <a:pt x="469" y="909"/>
                </a:moveTo>
                <a:lnTo>
                  <a:pt x="0" y="0"/>
                </a:lnTo>
                <a:lnTo>
                  <a:pt x="675" y="741"/>
                </a:lnTo>
              </a:path>
            </a:pathLst>
          </a:custGeom>
          <a:solidFill>
            <a:schemeClr val="tx1">
              <a:lumMod val="75000"/>
            </a:schemeClr>
          </a:solidFill>
          <a:ln w="9525" cap="flat" cmpd="sng">
            <a:noFill/>
            <a:prstDash val="solid"/>
            <a:round/>
            <a:headEnd/>
            <a:tailEnd/>
          </a:ln>
          <a:effectLst/>
        </p:spPr>
        <p:txBody>
          <a:bodyPr/>
          <a:lstStyle/>
          <a:p>
            <a:pPr>
              <a:defRPr/>
            </a:pPr>
            <a:endParaRPr lang="en-GB" sz="1000" dirty="0">
              <a:solidFill>
                <a:srgbClr val="000000"/>
              </a:solidFill>
            </a:endParaRPr>
          </a:p>
        </p:txBody>
      </p:sp>
      <p:grpSp>
        <p:nvGrpSpPr>
          <p:cNvPr id="102408" name="Group 21"/>
          <p:cNvGrpSpPr>
            <a:grpSpLocks/>
          </p:cNvGrpSpPr>
          <p:nvPr/>
        </p:nvGrpSpPr>
        <p:grpSpPr bwMode="auto">
          <a:xfrm>
            <a:off x="6114871" y="4587868"/>
            <a:ext cx="2716391" cy="1607975"/>
            <a:chOff x="3696" y="2020"/>
            <a:chExt cx="1811" cy="1311"/>
          </a:xfrm>
          <a:solidFill>
            <a:schemeClr val="tx1">
              <a:lumMod val="75000"/>
            </a:schemeClr>
          </a:solidFill>
        </p:grpSpPr>
        <p:sp>
          <p:nvSpPr>
            <p:cNvPr id="102411" name="AutoShape 22"/>
            <p:cNvSpPr>
              <a:spLocks noChangeArrowheads="1"/>
            </p:cNvSpPr>
            <p:nvPr/>
          </p:nvSpPr>
          <p:spPr bwMode="gray">
            <a:xfrm>
              <a:off x="3696" y="2020"/>
              <a:ext cx="1811" cy="1311"/>
            </a:xfrm>
            <a:prstGeom prst="roundRect">
              <a:avLst>
                <a:gd name="adj" fmla="val 5796"/>
              </a:avLst>
            </a:prstGeom>
            <a:grpFill/>
            <a:ln w="28575">
              <a:solidFill>
                <a:schemeClr val="tx1">
                  <a:lumMod val="85000"/>
                </a:schemeClr>
              </a:solidFill>
              <a:round/>
              <a:headEnd/>
              <a:tailEnd/>
            </a:ln>
            <a:extLst/>
          </p:spPr>
          <p:txBody>
            <a:bodyPr wrap="none" anchor="ct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endParaRPr lang="fr-FR" altLang="fr-FR" sz="1600">
                <a:solidFill>
                  <a:srgbClr val="002776"/>
                </a:solidFill>
              </a:endParaRPr>
            </a:p>
          </p:txBody>
        </p:sp>
        <p:sp>
          <p:nvSpPr>
            <p:cNvPr id="102412" name="Rectangle 23"/>
            <p:cNvSpPr>
              <a:spLocks noChangeArrowheads="1"/>
            </p:cNvSpPr>
            <p:nvPr/>
          </p:nvSpPr>
          <p:spPr bwMode="gray">
            <a:xfrm>
              <a:off x="3774" y="2047"/>
              <a:ext cx="1677" cy="1204"/>
            </a:xfrm>
            <a:prstGeom prst="rect">
              <a:avLst/>
            </a:prstGeom>
            <a:grpFill/>
            <a:ln w="28575" algn="ctr">
              <a:noFill/>
              <a:miter lim="800000"/>
              <a:headEnd/>
              <a:tailEnd/>
            </a:ln>
            <a:extLst/>
          </p:spPr>
          <p:txBody>
            <a:bodyPr wrap="square" lIns="0" tIns="0" rIns="0" bIns="0" anchor="ctr">
              <a:spAutoFit/>
            </a:bodyPr>
            <a:lstStyle>
              <a:lvl1pPr defTabSz="895350" eaLnBrk="0" hangingPunct="0">
                <a:spcBef>
                  <a:spcPts val="800"/>
                </a:spcBef>
                <a:defRPr sz="1200" b="1">
                  <a:solidFill>
                    <a:schemeClr val="accent2"/>
                  </a:solidFill>
                  <a:latin typeface="Arial" pitchFamily="34" charset="0"/>
                  <a:cs typeface="Arial" pitchFamily="34" charset="0"/>
                </a:defRPr>
              </a:lvl1pPr>
              <a:lvl2pPr marL="742950" indent="-285750" defTabSz="895350" eaLnBrk="0" hangingPunct="0">
                <a:spcBef>
                  <a:spcPts val="200"/>
                </a:spcBef>
                <a:spcAft>
                  <a:spcPts val="600"/>
                </a:spcAft>
                <a:defRPr sz="1000">
                  <a:solidFill>
                    <a:schemeClr val="tx1"/>
                  </a:solidFill>
                  <a:latin typeface="Arial" pitchFamily="34" charset="0"/>
                  <a:cs typeface="Arial" pitchFamily="34" charset="0"/>
                </a:defRPr>
              </a:lvl2pPr>
              <a:lvl3pPr marL="1143000" indent="-228600" defTabSz="895350" eaLnBrk="0" hangingPunct="0">
                <a:spcBef>
                  <a:spcPts val="400"/>
                </a:spcBef>
                <a:spcAft>
                  <a:spcPts val="200"/>
                </a:spcAft>
                <a:defRPr sz="1000" b="1">
                  <a:solidFill>
                    <a:schemeClr val="tx1"/>
                  </a:solidFill>
                  <a:latin typeface="Arial" pitchFamily="34" charset="0"/>
                  <a:cs typeface="Arial" pitchFamily="34" charset="0"/>
                </a:defRPr>
              </a:lvl3pPr>
              <a:lvl4pPr marL="1600200" indent="-228600" defTabSz="895350" eaLnBrk="0" hangingPunct="0">
                <a:spcAft>
                  <a:spcPts val="200"/>
                </a:spcAft>
                <a:buFont typeface="Arial" pitchFamily="34" charset="0"/>
                <a:buChar char="•"/>
                <a:defRPr sz="1000">
                  <a:solidFill>
                    <a:schemeClr val="tx1"/>
                  </a:solidFill>
                  <a:latin typeface="Arial" pitchFamily="34" charset="0"/>
                  <a:cs typeface="Arial" pitchFamily="34" charset="0"/>
                </a:defRPr>
              </a:lvl4pPr>
              <a:lvl5pPr marL="2057400" indent="-228600" defTabSz="895350" eaLnBrk="0" hangingPunct="0">
                <a:spcAft>
                  <a:spcPts val="200"/>
                </a:spcAft>
                <a:buFont typeface="Arial" pitchFamily="34" charset="0"/>
                <a:buChar char="‒"/>
                <a:defRPr sz="900">
                  <a:solidFill>
                    <a:schemeClr val="tx1"/>
                  </a:solidFill>
                  <a:latin typeface="Arial" pitchFamily="34" charset="0"/>
                  <a:cs typeface="Arial" pitchFamily="34" charset="0"/>
                </a:defRPr>
              </a:lvl5pPr>
              <a:lvl6pPr marL="2514600" indent="-228600" defTabSz="895350" eaLnBrk="0" fontAlgn="base" hangingPunct="0">
                <a:spcBef>
                  <a:spcPct val="0"/>
                </a:spcBef>
                <a:spcAft>
                  <a:spcPts val="200"/>
                </a:spcAft>
                <a:buFont typeface="Arial" pitchFamily="34" charset="0"/>
                <a:buChar char="‒"/>
                <a:defRPr sz="900">
                  <a:solidFill>
                    <a:schemeClr val="tx1"/>
                  </a:solidFill>
                  <a:latin typeface="Arial" pitchFamily="34" charset="0"/>
                  <a:cs typeface="Arial" pitchFamily="34" charset="0"/>
                </a:defRPr>
              </a:lvl6pPr>
              <a:lvl7pPr marL="2971800" indent="-228600" defTabSz="895350" eaLnBrk="0" fontAlgn="base" hangingPunct="0">
                <a:spcBef>
                  <a:spcPct val="0"/>
                </a:spcBef>
                <a:spcAft>
                  <a:spcPts val="200"/>
                </a:spcAft>
                <a:buFont typeface="Arial" pitchFamily="34" charset="0"/>
                <a:buChar char="‒"/>
                <a:defRPr sz="900">
                  <a:solidFill>
                    <a:schemeClr val="tx1"/>
                  </a:solidFill>
                  <a:latin typeface="Arial" pitchFamily="34" charset="0"/>
                  <a:cs typeface="Arial" pitchFamily="34" charset="0"/>
                </a:defRPr>
              </a:lvl7pPr>
              <a:lvl8pPr marL="3429000" indent="-228600" defTabSz="895350" eaLnBrk="0" fontAlgn="base" hangingPunct="0">
                <a:spcBef>
                  <a:spcPct val="0"/>
                </a:spcBef>
                <a:spcAft>
                  <a:spcPts val="200"/>
                </a:spcAft>
                <a:buFont typeface="Arial" pitchFamily="34" charset="0"/>
                <a:buChar char="‒"/>
                <a:defRPr sz="900">
                  <a:solidFill>
                    <a:schemeClr val="tx1"/>
                  </a:solidFill>
                  <a:latin typeface="Arial" pitchFamily="34" charset="0"/>
                  <a:cs typeface="Arial" pitchFamily="34" charset="0"/>
                </a:defRPr>
              </a:lvl8pPr>
              <a:lvl9pPr marL="3886200" indent="-228600" defTabSz="895350" eaLnBrk="0" fontAlgn="base" hangingPunct="0">
                <a:spcBef>
                  <a:spcPct val="0"/>
                </a:spcBef>
                <a:spcAft>
                  <a:spcPts val="200"/>
                </a:spcAft>
                <a:buFont typeface="Arial" pitchFamily="34" charset="0"/>
                <a:buChar char="‒"/>
                <a:defRPr sz="900">
                  <a:solidFill>
                    <a:schemeClr val="tx1"/>
                  </a:solidFill>
                  <a:latin typeface="Arial" pitchFamily="34" charset="0"/>
                  <a:cs typeface="Arial" pitchFamily="34" charset="0"/>
                </a:defRPr>
              </a:lvl9pPr>
            </a:lstStyle>
            <a:p>
              <a:pPr eaLnBrk="1" hangingPunct="1">
                <a:spcBef>
                  <a:spcPct val="0"/>
                </a:spcBef>
              </a:pPr>
              <a:r>
                <a:rPr lang="en-US" altLang="fr-FR" sz="1600" dirty="0">
                  <a:solidFill>
                    <a:srgbClr val="002776"/>
                  </a:solidFill>
                </a:rPr>
                <a:t>Objective</a:t>
              </a:r>
            </a:p>
            <a:p>
              <a:pPr eaLnBrk="1" hangingPunct="1">
                <a:spcBef>
                  <a:spcPct val="0"/>
                </a:spcBef>
              </a:pPr>
              <a:r>
                <a:rPr lang="en-US" altLang="fr-FR" sz="1600" b="0" dirty="0">
                  <a:solidFill>
                    <a:srgbClr val="002776"/>
                  </a:solidFill>
                </a:rPr>
                <a:t>The objective is to maximize the proportion of value-added activity by eliminating waste and incidental activity</a:t>
              </a:r>
            </a:p>
          </p:txBody>
        </p:sp>
      </p:grpSp>
      <p:sp>
        <p:nvSpPr>
          <p:cNvPr id="38" name="Line 24"/>
          <p:cNvSpPr>
            <a:spLocks noChangeShapeType="1"/>
          </p:cNvSpPr>
          <p:nvPr/>
        </p:nvSpPr>
        <p:spPr bwMode="gray">
          <a:xfrm>
            <a:off x="0" y="4706938"/>
            <a:ext cx="3455988" cy="0"/>
          </a:xfrm>
          <a:prstGeom prst="line">
            <a:avLst/>
          </a:prstGeom>
          <a:noFill/>
          <a:ln w="28575">
            <a:solidFill>
              <a:schemeClr val="bg1">
                <a:lumMod val="65000"/>
              </a:schemeClr>
            </a:solidFill>
            <a:prstDash val="dash"/>
            <a:round/>
            <a:headEnd/>
            <a:tailEnd/>
          </a:ln>
          <a:effectLst/>
        </p:spPr>
        <p:txBody>
          <a:bodyPr/>
          <a:lstStyle/>
          <a:p>
            <a:pPr>
              <a:defRPr/>
            </a:pPr>
            <a:endParaRPr lang="en-GB" sz="1000" dirty="0">
              <a:solidFill>
                <a:srgbClr val="000000"/>
              </a:solidFill>
            </a:endParaRPr>
          </a:p>
        </p:txBody>
      </p:sp>
      <p:sp>
        <p:nvSpPr>
          <p:cNvPr id="39" name="Line 25"/>
          <p:cNvSpPr>
            <a:spLocks noChangeShapeType="1"/>
          </p:cNvSpPr>
          <p:nvPr/>
        </p:nvSpPr>
        <p:spPr bwMode="gray">
          <a:xfrm>
            <a:off x="6232525" y="3295319"/>
            <a:ext cx="2911475" cy="0"/>
          </a:xfrm>
          <a:prstGeom prst="line">
            <a:avLst/>
          </a:prstGeom>
          <a:noFill/>
          <a:ln w="28575">
            <a:solidFill>
              <a:schemeClr val="bg1">
                <a:lumMod val="65000"/>
              </a:schemeClr>
            </a:solidFill>
            <a:prstDash val="dash"/>
            <a:round/>
            <a:headEnd/>
            <a:tailEnd/>
          </a:ln>
          <a:effectLst/>
        </p:spPr>
        <p:txBody>
          <a:bodyPr/>
          <a:lstStyle/>
          <a:p>
            <a:pPr>
              <a:defRPr/>
            </a:pPr>
            <a:endParaRPr lang="en-GB" sz="1000" dirty="0">
              <a:solidFill>
                <a:srgbClr val="000000"/>
              </a:solidFill>
            </a:endParaRPr>
          </a:p>
        </p:txBody>
      </p:sp>
      <p:sp>
        <p:nvSpPr>
          <p:cNvPr id="37" name="Slide Number Placeholder 4"/>
          <p:cNvSpPr txBox="1">
            <a:spLocks/>
          </p:cNvSpPr>
          <p:nvPr/>
        </p:nvSpPr>
        <p:spPr bwMode="auto">
          <a:xfrm>
            <a:off x="358775" y="6548438"/>
            <a:ext cx="355600" cy="122237"/>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0" tIns="0" rIns="0" bIns="0" numCol="1" anchor="b" anchorCtr="0" compatLnSpc="1">
            <a:prstTxWarp prst="textNoShape">
              <a:avLst/>
            </a:prstTxWarp>
            <a:spAutoFit/>
          </a:bodyPr>
          <a:lstStyle>
            <a:defPPr>
              <a:defRPr lang="en-GB"/>
            </a:defPPr>
            <a:lvl1pPr algn="l" rtl="0" eaLnBrk="0" fontAlgn="base" hangingPunct="0">
              <a:lnSpc>
                <a:spcPts val="2200"/>
              </a:lnSpc>
              <a:spcBef>
                <a:spcPct val="0"/>
              </a:spcBef>
              <a:spcAft>
                <a:spcPct val="25000"/>
              </a:spcAft>
              <a:defRPr sz="2000" kern="1200">
                <a:solidFill>
                  <a:srgbClr val="000066"/>
                </a:solidFill>
                <a:latin typeface="Arial" pitchFamily="34" charset="0"/>
                <a:ea typeface="+mn-ea"/>
                <a:cs typeface="Arial" pitchFamily="34" charset="0"/>
              </a:defRPr>
            </a:lvl1pPr>
            <a:lvl2pPr marL="742950" indent="-285750" algn="l" rtl="0" eaLnBrk="0" fontAlgn="base" hangingPunct="0">
              <a:lnSpc>
                <a:spcPts val="2200"/>
              </a:lnSpc>
              <a:spcBef>
                <a:spcPct val="0"/>
              </a:spcBef>
              <a:spcAft>
                <a:spcPct val="25000"/>
              </a:spcAft>
              <a:buChar char="•"/>
              <a:defRPr sz="2000" kern="1200">
                <a:solidFill>
                  <a:srgbClr val="000066"/>
                </a:solidFill>
                <a:latin typeface="Arial" pitchFamily="34" charset="0"/>
                <a:ea typeface="+mn-ea"/>
                <a:cs typeface="Arial" pitchFamily="34" charset="0"/>
              </a:defRPr>
            </a:lvl2pPr>
            <a:lvl3pPr marL="1143000" indent="-228600" algn="l" rtl="0" eaLnBrk="0" fontAlgn="base" hangingPunct="0">
              <a:lnSpc>
                <a:spcPts val="2000"/>
              </a:lnSpc>
              <a:spcBef>
                <a:spcPct val="0"/>
              </a:spcBef>
              <a:spcAft>
                <a:spcPct val="25000"/>
              </a:spcAft>
              <a:buChar char="–"/>
              <a:defRPr kern="1200">
                <a:solidFill>
                  <a:srgbClr val="000066"/>
                </a:solidFill>
                <a:latin typeface="Arial" pitchFamily="34" charset="0"/>
                <a:ea typeface="+mn-ea"/>
                <a:cs typeface="Arial" pitchFamily="34" charset="0"/>
              </a:defRPr>
            </a:lvl3pPr>
            <a:lvl4pPr marL="1600200" indent="-228600" algn="l" rtl="0" eaLnBrk="0" fontAlgn="base" hangingPunct="0">
              <a:lnSpc>
                <a:spcPts val="1800"/>
              </a:lnSpc>
              <a:spcBef>
                <a:spcPct val="0"/>
              </a:spcBef>
              <a:spcAft>
                <a:spcPct val="25000"/>
              </a:spcAft>
              <a:buChar char="•"/>
              <a:defRPr sz="1600" kern="1200">
                <a:solidFill>
                  <a:srgbClr val="000066"/>
                </a:solidFill>
                <a:latin typeface="Arial" pitchFamily="34" charset="0"/>
                <a:ea typeface="+mn-ea"/>
                <a:cs typeface="Arial" pitchFamily="34" charset="0"/>
              </a:defRPr>
            </a:lvl4pPr>
            <a:lvl5pPr marL="2057400" indent="-228600" algn="l" rtl="0" eaLnBrk="0" fontAlgn="base" hangingPunct="0">
              <a:spcBef>
                <a:spcPct val="0"/>
              </a:spcBef>
              <a:spcAft>
                <a:spcPct val="25000"/>
              </a:spcAft>
              <a:buChar char="–"/>
              <a:defRPr sz="1200" kern="1200">
                <a:solidFill>
                  <a:srgbClr val="000066"/>
                </a:solidFill>
                <a:latin typeface="Arial" pitchFamily="34" charset="0"/>
                <a:ea typeface="+mn-ea"/>
                <a:cs typeface="Arial" pitchFamily="34" charset="0"/>
              </a:defRPr>
            </a:lvl5pPr>
            <a:lvl6pPr marL="2514600" indent="-228600" algn="l" defTabSz="914400" rtl="0" eaLnBrk="0" fontAlgn="base" latinLnBrk="0" hangingPunct="0">
              <a:spcBef>
                <a:spcPct val="0"/>
              </a:spcBef>
              <a:spcAft>
                <a:spcPct val="25000"/>
              </a:spcAft>
              <a:buChar char="–"/>
              <a:defRPr sz="1200" kern="1200">
                <a:solidFill>
                  <a:srgbClr val="000066"/>
                </a:solidFill>
                <a:latin typeface="Arial" pitchFamily="34" charset="0"/>
                <a:ea typeface="+mn-ea"/>
                <a:cs typeface="Arial" pitchFamily="34" charset="0"/>
              </a:defRPr>
            </a:lvl6pPr>
            <a:lvl7pPr marL="2971800" indent="-228600" algn="l" defTabSz="914400" rtl="0" eaLnBrk="0" fontAlgn="base" latinLnBrk="0" hangingPunct="0">
              <a:spcBef>
                <a:spcPct val="0"/>
              </a:spcBef>
              <a:spcAft>
                <a:spcPct val="25000"/>
              </a:spcAft>
              <a:buChar char="–"/>
              <a:defRPr sz="1200" kern="1200">
                <a:solidFill>
                  <a:srgbClr val="000066"/>
                </a:solidFill>
                <a:latin typeface="Arial" pitchFamily="34" charset="0"/>
                <a:ea typeface="+mn-ea"/>
                <a:cs typeface="Arial" pitchFamily="34" charset="0"/>
              </a:defRPr>
            </a:lvl7pPr>
            <a:lvl8pPr marL="3429000" indent="-228600" algn="l" defTabSz="914400" rtl="0" eaLnBrk="0" fontAlgn="base" latinLnBrk="0" hangingPunct="0">
              <a:spcBef>
                <a:spcPct val="0"/>
              </a:spcBef>
              <a:spcAft>
                <a:spcPct val="25000"/>
              </a:spcAft>
              <a:buChar char="–"/>
              <a:defRPr sz="1200" kern="1200">
                <a:solidFill>
                  <a:srgbClr val="000066"/>
                </a:solidFill>
                <a:latin typeface="Arial" pitchFamily="34" charset="0"/>
                <a:ea typeface="+mn-ea"/>
                <a:cs typeface="Arial" pitchFamily="34" charset="0"/>
              </a:defRPr>
            </a:lvl8pPr>
            <a:lvl9pPr marL="3886200" indent="-228600" algn="l" defTabSz="914400" rtl="0" eaLnBrk="0" fontAlgn="base" latinLnBrk="0" hangingPunct="0">
              <a:spcBef>
                <a:spcPct val="0"/>
              </a:spcBef>
              <a:spcAft>
                <a:spcPct val="25000"/>
              </a:spcAft>
              <a:buChar char="–"/>
              <a:defRPr sz="1200" kern="1200">
                <a:solidFill>
                  <a:srgbClr val="000066"/>
                </a:solidFill>
                <a:latin typeface="Arial" pitchFamily="34" charset="0"/>
                <a:ea typeface="+mn-ea"/>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fld id="{7B703E79-5774-4A82-8275-B4D8F8CD2EA8}" type="slidenum">
              <a:rPr kumimoji="0" lang="en-GB" altLang="en-GB" sz="800" b="0" i="0" u="none" strike="noStrike" kern="1200" cap="none" spc="0" normalizeH="0" baseline="0" noProof="0" smtClean="0">
                <a:ln>
                  <a:noFill/>
                </a:ln>
                <a:solidFill>
                  <a:srgbClr val="000066"/>
                </a:solidFill>
                <a:effectLst/>
                <a:uLnTx/>
                <a:uFillTx/>
                <a:latin typeface="Arial" pitchFamily="34" charset="0"/>
                <a:cs typeface="Arial" pitchFamily="34" charset="0"/>
              </a:rPr>
              <a:pPr marL="0" marR="0" lvl="0" indent="0" algn="l" defTabSz="914400" rtl="0" eaLnBrk="1" fontAlgn="base" latinLnBrk="0" hangingPunct="1">
                <a:lnSpc>
                  <a:spcPct val="100000"/>
                </a:lnSpc>
                <a:spcBef>
                  <a:spcPct val="0"/>
                </a:spcBef>
                <a:spcAft>
                  <a:spcPct val="0"/>
                </a:spcAft>
                <a:buClrTx/>
                <a:buSzTx/>
                <a:buFontTx/>
                <a:buNone/>
                <a:tabLst/>
                <a:defRPr/>
              </a:pPr>
              <a:t>30</a:t>
            </a:fld>
            <a:endParaRPr kumimoji="0" lang="en-GB" altLang="en-GB" sz="800" b="0" i="0" u="none" strike="noStrike" kern="1200" cap="none" spc="0" normalizeH="0" baseline="0" noProof="0" smtClean="0">
              <a:ln>
                <a:noFill/>
              </a:ln>
              <a:solidFill>
                <a:srgbClr val="000066"/>
              </a:solidFill>
              <a:effectLst/>
              <a:uLnTx/>
              <a:uFillTx/>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38"/>
          <p:cNvSpPr>
            <a:spLocks noGrp="1" noChangeArrowheads="1"/>
          </p:cNvSpPr>
          <p:nvPr>
            <p:ph type="title"/>
          </p:nvPr>
        </p:nvSpPr>
        <p:spPr>
          <a:xfrm>
            <a:off x="365125" y="347663"/>
            <a:ext cx="8407400" cy="630237"/>
          </a:xfrm>
        </p:spPr>
        <p:txBody>
          <a:bodyPr/>
          <a:lstStyle/>
          <a:p>
            <a:pPr eaLnBrk="1" hangingPunct="1"/>
            <a:r>
              <a:rPr lang="en-GB" altLang="fr-FR" smtClean="0"/>
              <a:t>Recognizing Waste</a:t>
            </a:r>
            <a:br>
              <a:rPr lang="en-GB" altLang="fr-FR" smtClean="0"/>
            </a:br>
            <a:r>
              <a:rPr lang="en-GB" altLang="fr-FR" sz="1800" b="1" smtClean="0">
                <a:solidFill>
                  <a:srgbClr val="92D400"/>
                </a:solidFill>
              </a:rPr>
              <a:t>There are 8 different types of waste in a process (TIMWOODS)</a:t>
            </a:r>
          </a:p>
        </p:txBody>
      </p:sp>
      <p:sp>
        <p:nvSpPr>
          <p:cNvPr id="92" name="Rectangle 44"/>
          <p:cNvSpPr txBox="1">
            <a:spLocks noChangeArrowheads="1"/>
          </p:cNvSpPr>
          <p:nvPr/>
        </p:nvSpPr>
        <p:spPr bwMode="auto">
          <a:xfrm>
            <a:off x="366712" y="1285876"/>
            <a:ext cx="8429625" cy="719137"/>
          </a:xfrm>
          <a:prstGeom prst="rect">
            <a:avLst/>
          </a:prstGeom>
          <a:noFill/>
          <a:ln w="12700">
            <a:noFill/>
            <a:miter lim="800000"/>
            <a:headEnd/>
            <a:tailEnd/>
          </a:ln>
        </p:spPr>
        <p:txBody>
          <a:bodyPr lIns="0" tIns="0" rIns="0" bIns="0"/>
          <a:lstStyle/>
          <a:p>
            <a:pPr>
              <a:lnSpc>
                <a:spcPts val="2200"/>
              </a:lnSpc>
              <a:spcAft>
                <a:spcPct val="25000"/>
              </a:spcAft>
              <a:defRPr/>
            </a:pPr>
            <a:r>
              <a:rPr lang="en-GB" kern="0" dirty="0">
                <a:solidFill>
                  <a:srgbClr val="000066"/>
                </a:solidFill>
                <a:latin typeface="Arial"/>
              </a:rPr>
              <a:t>Waste can be defined as any aspect of an activity, task or process that adds no value to the final product or service. It can be grouped into 8 categories, which help to spot it in a process</a:t>
            </a:r>
          </a:p>
        </p:txBody>
      </p:sp>
      <p:grpSp>
        <p:nvGrpSpPr>
          <p:cNvPr id="103428" name="Group 95"/>
          <p:cNvGrpSpPr>
            <a:grpSpLocks/>
          </p:cNvGrpSpPr>
          <p:nvPr/>
        </p:nvGrpSpPr>
        <p:grpSpPr bwMode="auto">
          <a:xfrm>
            <a:off x="2112963" y="2492375"/>
            <a:ext cx="4719637" cy="3273425"/>
            <a:chOff x="4247134" y="1340710"/>
            <a:chExt cx="4719161" cy="3274963"/>
          </a:xfrm>
        </p:grpSpPr>
        <p:pic>
          <p:nvPicPr>
            <p:cNvPr id="103429" name="Picture 3"/>
            <p:cNvPicPr>
              <a:picLocks noChangeArrowheads="1"/>
            </p:cNvPicPr>
            <p:nvPr>
              <p:custDataLst>
                <p:tags r:id="rId1"/>
              </p:custDataLst>
            </p:nvPr>
          </p:nvPicPr>
          <p:blipFill>
            <a:blip r:embed="rId21">
              <a:extLst>
                <a:ext uri="{28A0092B-C50C-407E-A947-70E740481C1C}">
                  <a14:useLocalDpi xmlns:a14="http://schemas.microsoft.com/office/drawing/2010/main" val="0"/>
                </a:ext>
              </a:extLst>
            </a:blip>
            <a:srcRect/>
            <a:stretch>
              <a:fillRect/>
            </a:stretch>
          </p:blipFill>
          <p:spPr bwMode="gray">
            <a:xfrm>
              <a:off x="6170305" y="2369023"/>
              <a:ext cx="934912" cy="12048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pic>
        <p:sp>
          <p:nvSpPr>
            <p:cNvPr id="103430" name="Rectangle 4"/>
            <p:cNvSpPr>
              <a:spLocks noChangeArrowheads="1"/>
            </p:cNvSpPr>
            <p:nvPr>
              <p:custDataLst>
                <p:tags r:id="rId2"/>
              </p:custDataLst>
            </p:nvPr>
          </p:nvSpPr>
          <p:spPr bwMode="gray">
            <a:xfrm>
              <a:off x="5779303" y="4366273"/>
              <a:ext cx="1908122" cy="24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895350" eaLnBrk="0" hangingPunct="0">
                <a:spcBef>
                  <a:spcPts val="800"/>
                </a:spcBef>
                <a:defRPr sz="1200" b="1">
                  <a:solidFill>
                    <a:schemeClr val="accent2"/>
                  </a:solidFill>
                  <a:latin typeface="Arial" pitchFamily="34" charset="0"/>
                  <a:cs typeface="Arial" pitchFamily="34" charset="0"/>
                </a:defRPr>
              </a:lvl1pPr>
              <a:lvl2pPr marL="742950" indent="-285750" defTabSz="895350" eaLnBrk="0" hangingPunct="0">
                <a:spcBef>
                  <a:spcPts val="200"/>
                </a:spcBef>
                <a:spcAft>
                  <a:spcPts val="600"/>
                </a:spcAft>
                <a:defRPr sz="1000">
                  <a:solidFill>
                    <a:schemeClr val="tx1"/>
                  </a:solidFill>
                  <a:latin typeface="Arial" pitchFamily="34" charset="0"/>
                  <a:cs typeface="Arial" pitchFamily="34" charset="0"/>
                </a:defRPr>
              </a:lvl2pPr>
              <a:lvl3pPr marL="1143000" indent="-228600" defTabSz="895350" eaLnBrk="0" hangingPunct="0">
                <a:spcBef>
                  <a:spcPts val="400"/>
                </a:spcBef>
                <a:spcAft>
                  <a:spcPts val="200"/>
                </a:spcAft>
                <a:defRPr sz="1000" b="1">
                  <a:solidFill>
                    <a:schemeClr val="tx1"/>
                  </a:solidFill>
                  <a:latin typeface="Arial" pitchFamily="34" charset="0"/>
                  <a:cs typeface="Arial" pitchFamily="34" charset="0"/>
                </a:defRPr>
              </a:lvl3pPr>
              <a:lvl4pPr marL="1600200" indent="-228600" defTabSz="895350" eaLnBrk="0" hangingPunct="0">
                <a:spcAft>
                  <a:spcPts val="200"/>
                </a:spcAft>
                <a:buFont typeface="Arial" pitchFamily="34" charset="0"/>
                <a:buChar char="•"/>
                <a:defRPr sz="1000">
                  <a:solidFill>
                    <a:schemeClr val="tx1"/>
                  </a:solidFill>
                  <a:latin typeface="Arial" pitchFamily="34" charset="0"/>
                  <a:cs typeface="Arial" pitchFamily="34" charset="0"/>
                </a:defRPr>
              </a:lvl4pPr>
              <a:lvl5pPr marL="2057400" indent="-228600" defTabSz="895350" eaLnBrk="0" hangingPunct="0">
                <a:spcAft>
                  <a:spcPts val="200"/>
                </a:spcAft>
                <a:buFont typeface="Arial" pitchFamily="34" charset="0"/>
                <a:buChar char="‒"/>
                <a:defRPr sz="900">
                  <a:solidFill>
                    <a:schemeClr val="tx1"/>
                  </a:solidFill>
                  <a:latin typeface="Arial" pitchFamily="34" charset="0"/>
                  <a:cs typeface="Arial" pitchFamily="34" charset="0"/>
                </a:defRPr>
              </a:lvl5pPr>
              <a:lvl6pPr marL="2514600" indent="-228600" defTabSz="895350" eaLnBrk="0" fontAlgn="base" hangingPunct="0">
                <a:spcBef>
                  <a:spcPct val="0"/>
                </a:spcBef>
                <a:spcAft>
                  <a:spcPts val="200"/>
                </a:spcAft>
                <a:buFont typeface="Arial" pitchFamily="34" charset="0"/>
                <a:buChar char="‒"/>
                <a:defRPr sz="900">
                  <a:solidFill>
                    <a:schemeClr val="tx1"/>
                  </a:solidFill>
                  <a:latin typeface="Arial" pitchFamily="34" charset="0"/>
                  <a:cs typeface="Arial" pitchFamily="34" charset="0"/>
                </a:defRPr>
              </a:lvl6pPr>
              <a:lvl7pPr marL="2971800" indent="-228600" defTabSz="895350" eaLnBrk="0" fontAlgn="base" hangingPunct="0">
                <a:spcBef>
                  <a:spcPct val="0"/>
                </a:spcBef>
                <a:spcAft>
                  <a:spcPts val="200"/>
                </a:spcAft>
                <a:buFont typeface="Arial" pitchFamily="34" charset="0"/>
                <a:buChar char="‒"/>
                <a:defRPr sz="900">
                  <a:solidFill>
                    <a:schemeClr val="tx1"/>
                  </a:solidFill>
                  <a:latin typeface="Arial" pitchFamily="34" charset="0"/>
                  <a:cs typeface="Arial" pitchFamily="34" charset="0"/>
                </a:defRPr>
              </a:lvl7pPr>
              <a:lvl8pPr marL="3429000" indent="-228600" defTabSz="895350" eaLnBrk="0" fontAlgn="base" hangingPunct="0">
                <a:spcBef>
                  <a:spcPct val="0"/>
                </a:spcBef>
                <a:spcAft>
                  <a:spcPts val="200"/>
                </a:spcAft>
                <a:buFont typeface="Arial" pitchFamily="34" charset="0"/>
                <a:buChar char="‒"/>
                <a:defRPr sz="900">
                  <a:solidFill>
                    <a:schemeClr val="tx1"/>
                  </a:solidFill>
                  <a:latin typeface="Arial" pitchFamily="34" charset="0"/>
                  <a:cs typeface="Arial" pitchFamily="34" charset="0"/>
                </a:defRPr>
              </a:lvl8pPr>
              <a:lvl9pPr marL="3886200" indent="-228600" defTabSz="895350" eaLnBrk="0" fontAlgn="base" hangingPunct="0">
                <a:spcBef>
                  <a:spcPct val="0"/>
                </a:spcBef>
                <a:spcAft>
                  <a:spcPts val="200"/>
                </a:spcAft>
                <a:buFont typeface="Arial" pitchFamily="34" charset="0"/>
                <a:buChar char="‒"/>
                <a:defRPr sz="900">
                  <a:solidFill>
                    <a:schemeClr val="tx1"/>
                  </a:solidFill>
                  <a:latin typeface="Arial" pitchFamily="34" charset="0"/>
                  <a:cs typeface="Arial" pitchFamily="34" charset="0"/>
                </a:defRPr>
              </a:lvl9pPr>
            </a:lstStyle>
            <a:p>
              <a:pPr algn="ctr" eaLnBrk="1" hangingPunct="1">
                <a:lnSpc>
                  <a:spcPct val="90000"/>
                </a:lnSpc>
                <a:spcBef>
                  <a:spcPct val="0"/>
                </a:spcBef>
                <a:buSzPct val="120000"/>
              </a:pPr>
              <a:r>
                <a:rPr lang="en-GB" altLang="fr-FR" sz="1800">
                  <a:solidFill>
                    <a:srgbClr val="92D400"/>
                  </a:solidFill>
                </a:rPr>
                <a:t>O</a:t>
              </a:r>
              <a:r>
                <a:rPr lang="en-GB" altLang="fr-FR" sz="1800" b="0">
                  <a:solidFill>
                    <a:srgbClr val="000066"/>
                  </a:solidFill>
                </a:rPr>
                <a:t>ver-production</a:t>
              </a:r>
            </a:p>
          </p:txBody>
        </p:sp>
        <p:sp>
          <p:nvSpPr>
            <p:cNvPr id="103431" name="Rectangle 5"/>
            <p:cNvSpPr>
              <a:spLocks noChangeArrowheads="1"/>
            </p:cNvSpPr>
            <p:nvPr>
              <p:custDataLst>
                <p:tags r:id="rId3"/>
              </p:custDataLst>
            </p:nvPr>
          </p:nvSpPr>
          <p:spPr bwMode="gray">
            <a:xfrm>
              <a:off x="7766591" y="1999343"/>
              <a:ext cx="1066770" cy="24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895350" eaLnBrk="0" hangingPunct="0">
                <a:spcBef>
                  <a:spcPts val="800"/>
                </a:spcBef>
                <a:defRPr sz="1200" b="1">
                  <a:solidFill>
                    <a:schemeClr val="accent2"/>
                  </a:solidFill>
                  <a:latin typeface="Arial" pitchFamily="34" charset="0"/>
                  <a:cs typeface="Arial" pitchFamily="34" charset="0"/>
                </a:defRPr>
              </a:lvl1pPr>
              <a:lvl2pPr marL="742950" indent="-285750" defTabSz="895350" eaLnBrk="0" hangingPunct="0">
                <a:spcBef>
                  <a:spcPts val="200"/>
                </a:spcBef>
                <a:spcAft>
                  <a:spcPts val="600"/>
                </a:spcAft>
                <a:defRPr sz="1000">
                  <a:solidFill>
                    <a:schemeClr val="tx1"/>
                  </a:solidFill>
                  <a:latin typeface="Arial" pitchFamily="34" charset="0"/>
                  <a:cs typeface="Arial" pitchFamily="34" charset="0"/>
                </a:defRPr>
              </a:lvl2pPr>
              <a:lvl3pPr marL="1143000" indent="-228600" defTabSz="895350" eaLnBrk="0" hangingPunct="0">
                <a:spcBef>
                  <a:spcPts val="400"/>
                </a:spcBef>
                <a:spcAft>
                  <a:spcPts val="200"/>
                </a:spcAft>
                <a:defRPr sz="1000" b="1">
                  <a:solidFill>
                    <a:schemeClr val="tx1"/>
                  </a:solidFill>
                  <a:latin typeface="Arial" pitchFamily="34" charset="0"/>
                  <a:cs typeface="Arial" pitchFamily="34" charset="0"/>
                </a:defRPr>
              </a:lvl3pPr>
              <a:lvl4pPr marL="1600200" indent="-228600" defTabSz="895350" eaLnBrk="0" hangingPunct="0">
                <a:spcAft>
                  <a:spcPts val="200"/>
                </a:spcAft>
                <a:buFont typeface="Arial" pitchFamily="34" charset="0"/>
                <a:buChar char="•"/>
                <a:defRPr sz="1000">
                  <a:solidFill>
                    <a:schemeClr val="tx1"/>
                  </a:solidFill>
                  <a:latin typeface="Arial" pitchFamily="34" charset="0"/>
                  <a:cs typeface="Arial" pitchFamily="34" charset="0"/>
                </a:defRPr>
              </a:lvl4pPr>
              <a:lvl5pPr marL="2057400" indent="-228600" defTabSz="895350" eaLnBrk="0" hangingPunct="0">
                <a:spcAft>
                  <a:spcPts val="200"/>
                </a:spcAft>
                <a:buFont typeface="Arial" pitchFamily="34" charset="0"/>
                <a:buChar char="‒"/>
                <a:defRPr sz="900">
                  <a:solidFill>
                    <a:schemeClr val="tx1"/>
                  </a:solidFill>
                  <a:latin typeface="Arial" pitchFamily="34" charset="0"/>
                  <a:cs typeface="Arial" pitchFamily="34" charset="0"/>
                </a:defRPr>
              </a:lvl5pPr>
              <a:lvl6pPr marL="2514600" indent="-228600" defTabSz="895350" eaLnBrk="0" fontAlgn="base" hangingPunct="0">
                <a:spcBef>
                  <a:spcPct val="0"/>
                </a:spcBef>
                <a:spcAft>
                  <a:spcPts val="200"/>
                </a:spcAft>
                <a:buFont typeface="Arial" pitchFamily="34" charset="0"/>
                <a:buChar char="‒"/>
                <a:defRPr sz="900">
                  <a:solidFill>
                    <a:schemeClr val="tx1"/>
                  </a:solidFill>
                  <a:latin typeface="Arial" pitchFamily="34" charset="0"/>
                  <a:cs typeface="Arial" pitchFamily="34" charset="0"/>
                </a:defRPr>
              </a:lvl6pPr>
              <a:lvl7pPr marL="2971800" indent="-228600" defTabSz="895350" eaLnBrk="0" fontAlgn="base" hangingPunct="0">
                <a:spcBef>
                  <a:spcPct val="0"/>
                </a:spcBef>
                <a:spcAft>
                  <a:spcPts val="200"/>
                </a:spcAft>
                <a:buFont typeface="Arial" pitchFamily="34" charset="0"/>
                <a:buChar char="‒"/>
                <a:defRPr sz="900">
                  <a:solidFill>
                    <a:schemeClr val="tx1"/>
                  </a:solidFill>
                  <a:latin typeface="Arial" pitchFamily="34" charset="0"/>
                  <a:cs typeface="Arial" pitchFamily="34" charset="0"/>
                </a:defRPr>
              </a:lvl7pPr>
              <a:lvl8pPr marL="3429000" indent="-228600" defTabSz="895350" eaLnBrk="0" fontAlgn="base" hangingPunct="0">
                <a:spcBef>
                  <a:spcPct val="0"/>
                </a:spcBef>
                <a:spcAft>
                  <a:spcPts val="200"/>
                </a:spcAft>
                <a:buFont typeface="Arial" pitchFamily="34" charset="0"/>
                <a:buChar char="‒"/>
                <a:defRPr sz="900">
                  <a:solidFill>
                    <a:schemeClr val="tx1"/>
                  </a:solidFill>
                  <a:latin typeface="Arial" pitchFamily="34" charset="0"/>
                  <a:cs typeface="Arial" pitchFamily="34" charset="0"/>
                </a:defRPr>
              </a:lvl8pPr>
              <a:lvl9pPr marL="3886200" indent="-228600" defTabSz="895350" eaLnBrk="0" fontAlgn="base" hangingPunct="0">
                <a:spcBef>
                  <a:spcPct val="0"/>
                </a:spcBef>
                <a:spcAft>
                  <a:spcPts val="200"/>
                </a:spcAft>
                <a:buFont typeface="Arial" pitchFamily="34" charset="0"/>
                <a:buChar char="‒"/>
                <a:defRPr sz="900">
                  <a:solidFill>
                    <a:schemeClr val="tx1"/>
                  </a:solidFill>
                  <a:latin typeface="Arial" pitchFamily="34" charset="0"/>
                  <a:cs typeface="Arial" pitchFamily="34" charset="0"/>
                </a:defRPr>
              </a:lvl9pPr>
            </a:lstStyle>
            <a:p>
              <a:pPr eaLnBrk="1" hangingPunct="1">
                <a:lnSpc>
                  <a:spcPct val="90000"/>
                </a:lnSpc>
                <a:spcBef>
                  <a:spcPct val="0"/>
                </a:spcBef>
                <a:buSzPct val="120000"/>
              </a:pPr>
              <a:r>
                <a:rPr lang="en-GB" altLang="fr-FR" sz="1800">
                  <a:solidFill>
                    <a:srgbClr val="92D400"/>
                  </a:solidFill>
                </a:rPr>
                <a:t>I</a:t>
              </a:r>
              <a:r>
                <a:rPr lang="en-GB" altLang="fr-FR" sz="1800" b="0">
                  <a:solidFill>
                    <a:srgbClr val="000066"/>
                  </a:solidFill>
                </a:rPr>
                <a:t>nventory</a:t>
              </a:r>
            </a:p>
          </p:txBody>
        </p:sp>
        <p:sp>
          <p:nvSpPr>
            <p:cNvPr id="103432" name="Rectangle 6"/>
            <p:cNvSpPr>
              <a:spLocks noChangeArrowheads="1"/>
            </p:cNvSpPr>
            <p:nvPr>
              <p:custDataLst>
                <p:tags r:id="rId4"/>
              </p:custDataLst>
            </p:nvPr>
          </p:nvSpPr>
          <p:spPr bwMode="gray">
            <a:xfrm>
              <a:off x="8107688" y="2858530"/>
              <a:ext cx="858607" cy="24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895350" eaLnBrk="0" hangingPunct="0">
                <a:spcBef>
                  <a:spcPts val="800"/>
                </a:spcBef>
                <a:defRPr sz="1200" b="1">
                  <a:solidFill>
                    <a:schemeClr val="accent2"/>
                  </a:solidFill>
                  <a:latin typeface="Arial" pitchFamily="34" charset="0"/>
                  <a:cs typeface="Arial" pitchFamily="34" charset="0"/>
                </a:defRPr>
              </a:lvl1pPr>
              <a:lvl2pPr marL="742950" indent="-285750" defTabSz="895350" eaLnBrk="0" hangingPunct="0">
                <a:spcBef>
                  <a:spcPts val="200"/>
                </a:spcBef>
                <a:spcAft>
                  <a:spcPts val="600"/>
                </a:spcAft>
                <a:defRPr sz="1000">
                  <a:solidFill>
                    <a:schemeClr val="tx1"/>
                  </a:solidFill>
                  <a:latin typeface="Arial" pitchFamily="34" charset="0"/>
                  <a:cs typeface="Arial" pitchFamily="34" charset="0"/>
                </a:defRPr>
              </a:lvl2pPr>
              <a:lvl3pPr marL="1143000" indent="-228600" defTabSz="895350" eaLnBrk="0" hangingPunct="0">
                <a:spcBef>
                  <a:spcPts val="400"/>
                </a:spcBef>
                <a:spcAft>
                  <a:spcPts val="200"/>
                </a:spcAft>
                <a:defRPr sz="1000" b="1">
                  <a:solidFill>
                    <a:schemeClr val="tx1"/>
                  </a:solidFill>
                  <a:latin typeface="Arial" pitchFamily="34" charset="0"/>
                  <a:cs typeface="Arial" pitchFamily="34" charset="0"/>
                </a:defRPr>
              </a:lvl3pPr>
              <a:lvl4pPr marL="1600200" indent="-228600" defTabSz="895350" eaLnBrk="0" hangingPunct="0">
                <a:spcAft>
                  <a:spcPts val="200"/>
                </a:spcAft>
                <a:buFont typeface="Arial" pitchFamily="34" charset="0"/>
                <a:buChar char="•"/>
                <a:defRPr sz="1000">
                  <a:solidFill>
                    <a:schemeClr val="tx1"/>
                  </a:solidFill>
                  <a:latin typeface="Arial" pitchFamily="34" charset="0"/>
                  <a:cs typeface="Arial" pitchFamily="34" charset="0"/>
                </a:defRPr>
              </a:lvl4pPr>
              <a:lvl5pPr marL="2057400" indent="-228600" defTabSz="895350" eaLnBrk="0" hangingPunct="0">
                <a:spcAft>
                  <a:spcPts val="200"/>
                </a:spcAft>
                <a:buFont typeface="Arial" pitchFamily="34" charset="0"/>
                <a:buChar char="‒"/>
                <a:defRPr sz="900">
                  <a:solidFill>
                    <a:schemeClr val="tx1"/>
                  </a:solidFill>
                  <a:latin typeface="Arial" pitchFamily="34" charset="0"/>
                  <a:cs typeface="Arial" pitchFamily="34" charset="0"/>
                </a:defRPr>
              </a:lvl5pPr>
              <a:lvl6pPr marL="2514600" indent="-228600" defTabSz="895350" eaLnBrk="0" fontAlgn="base" hangingPunct="0">
                <a:spcBef>
                  <a:spcPct val="0"/>
                </a:spcBef>
                <a:spcAft>
                  <a:spcPts val="200"/>
                </a:spcAft>
                <a:buFont typeface="Arial" pitchFamily="34" charset="0"/>
                <a:buChar char="‒"/>
                <a:defRPr sz="900">
                  <a:solidFill>
                    <a:schemeClr val="tx1"/>
                  </a:solidFill>
                  <a:latin typeface="Arial" pitchFamily="34" charset="0"/>
                  <a:cs typeface="Arial" pitchFamily="34" charset="0"/>
                </a:defRPr>
              </a:lvl6pPr>
              <a:lvl7pPr marL="2971800" indent="-228600" defTabSz="895350" eaLnBrk="0" fontAlgn="base" hangingPunct="0">
                <a:spcBef>
                  <a:spcPct val="0"/>
                </a:spcBef>
                <a:spcAft>
                  <a:spcPts val="200"/>
                </a:spcAft>
                <a:buFont typeface="Arial" pitchFamily="34" charset="0"/>
                <a:buChar char="‒"/>
                <a:defRPr sz="900">
                  <a:solidFill>
                    <a:schemeClr val="tx1"/>
                  </a:solidFill>
                  <a:latin typeface="Arial" pitchFamily="34" charset="0"/>
                  <a:cs typeface="Arial" pitchFamily="34" charset="0"/>
                </a:defRPr>
              </a:lvl7pPr>
              <a:lvl8pPr marL="3429000" indent="-228600" defTabSz="895350" eaLnBrk="0" fontAlgn="base" hangingPunct="0">
                <a:spcBef>
                  <a:spcPct val="0"/>
                </a:spcBef>
                <a:spcAft>
                  <a:spcPts val="200"/>
                </a:spcAft>
                <a:buFont typeface="Arial" pitchFamily="34" charset="0"/>
                <a:buChar char="‒"/>
                <a:defRPr sz="900">
                  <a:solidFill>
                    <a:schemeClr val="tx1"/>
                  </a:solidFill>
                  <a:latin typeface="Arial" pitchFamily="34" charset="0"/>
                  <a:cs typeface="Arial" pitchFamily="34" charset="0"/>
                </a:defRPr>
              </a:lvl8pPr>
              <a:lvl9pPr marL="3886200" indent="-228600" defTabSz="895350" eaLnBrk="0" fontAlgn="base" hangingPunct="0">
                <a:spcBef>
                  <a:spcPct val="0"/>
                </a:spcBef>
                <a:spcAft>
                  <a:spcPts val="200"/>
                </a:spcAft>
                <a:buFont typeface="Arial" pitchFamily="34" charset="0"/>
                <a:buChar char="‒"/>
                <a:defRPr sz="900">
                  <a:solidFill>
                    <a:schemeClr val="tx1"/>
                  </a:solidFill>
                  <a:latin typeface="Arial" pitchFamily="34" charset="0"/>
                  <a:cs typeface="Arial" pitchFamily="34" charset="0"/>
                </a:defRPr>
              </a:lvl9pPr>
            </a:lstStyle>
            <a:p>
              <a:pPr eaLnBrk="1" hangingPunct="1">
                <a:lnSpc>
                  <a:spcPct val="90000"/>
                </a:lnSpc>
                <a:spcBef>
                  <a:spcPct val="0"/>
                </a:spcBef>
                <a:buSzPct val="120000"/>
              </a:pPr>
              <a:r>
                <a:rPr lang="en-GB" altLang="fr-FR" sz="1800">
                  <a:solidFill>
                    <a:srgbClr val="92D400"/>
                  </a:solidFill>
                </a:rPr>
                <a:t>M</a:t>
              </a:r>
              <a:r>
                <a:rPr lang="en-GB" altLang="fr-FR" sz="1800" b="0">
                  <a:solidFill>
                    <a:srgbClr val="000066"/>
                  </a:solidFill>
                </a:rPr>
                <a:t>otion</a:t>
              </a:r>
            </a:p>
          </p:txBody>
        </p:sp>
        <p:sp>
          <p:nvSpPr>
            <p:cNvPr id="103433" name="Rectangle 7"/>
            <p:cNvSpPr>
              <a:spLocks noChangeArrowheads="1"/>
            </p:cNvSpPr>
            <p:nvPr>
              <p:custDataLst>
                <p:tags r:id="rId5"/>
              </p:custDataLst>
            </p:nvPr>
          </p:nvSpPr>
          <p:spPr bwMode="gray">
            <a:xfrm>
              <a:off x="7801309" y="3651013"/>
              <a:ext cx="1098519" cy="24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895350" eaLnBrk="0" hangingPunct="0">
                <a:spcBef>
                  <a:spcPts val="800"/>
                </a:spcBef>
                <a:defRPr sz="1200" b="1">
                  <a:solidFill>
                    <a:schemeClr val="accent2"/>
                  </a:solidFill>
                  <a:latin typeface="Arial" pitchFamily="34" charset="0"/>
                  <a:cs typeface="Arial" pitchFamily="34" charset="0"/>
                </a:defRPr>
              </a:lvl1pPr>
              <a:lvl2pPr marL="742950" indent="-285750" defTabSz="895350" eaLnBrk="0" hangingPunct="0">
                <a:spcBef>
                  <a:spcPts val="200"/>
                </a:spcBef>
                <a:spcAft>
                  <a:spcPts val="600"/>
                </a:spcAft>
                <a:defRPr sz="1000">
                  <a:solidFill>
                    <a:schemeClr val="tx1"/>
                  </a:solidFill>
                  <a:latin typeface="Arial" pitchFamily="34" charset="0"/>
                  <a:cs typeface="Arial" pitchFamily="34" charset="0"/>
                </a:defRPr>
              </a:lvl2pPr>
              <a:lvl3pPr marL="1143000" indent="-228600" defTabSz="895350" eaLnBrk="0" hangingPunct="0">
                <a:spcBef>
                  <a:spcPts val="400"/>
                </a:spcBef>
                <a:spcAft>
                  <a:spcPts val="200"/>
                </a:spcAft>
                <a:defRPr sz="1000" b="1">
                  <a:solidFill>
                    <a:schemeClr val="tx1"/>
                  </a:solidFill>
                  <a:latin typeface="Arial" pitchFamily="34" charset="0"/>
                  <a:cs typeface="Arial" pitchFamily="34" charset="0"/>
                </a:defRPr>
              </a:lvl3pPr>
              <a:lvl4pPr marL="1600200" indent="-228600" defTabSz="895350" eaLnBrk="0" hangingPunct="0">
                <a:spcAft>
                  <a:spcPts val="200"/>
                </a:spcAft>
                <a:buFont typeface="Arial" pitchFamily="34" charset="0"/>
                <a:buChar char="•"/>
                <a:defRPr sz="1000">
                  <a:solidFill>
                    <a:schemeClr val="tx1"/>
                  </a:solidFill>
                  <a:latin typeface="Arial" pitchFamily="34" charset="0"/>
                  <a:cs typeface="Arial" pitchFamily="34" charset="0"/>
                </a:defRPr>
              </a:lvl4pPr>
              <a:lvl5pPr marL="2057400" indent="-228600" defTabSz="895350" eaLnBrk="0" hangingPunct="0">
                <a:spcAft>
                  <a:spcPts val="200"/>
                </a:spcAft>
                <a:buFont typeface="Arial" pitchFamily="34" charset="0"/>
                <a:buChar char="‒"/>
                <a:defRPr sz="900">
                  <a:solidFill>
                    <a:schemeClr val="tx1"/>
                  </a:solidFill>
                  <a:latin typeface="Arial" pitchFamily="34" charset="0"/>
                  <a:cs typeface="Arial" pitchFamily="34" charset="0"/>
                </a:defRPr>
              </a:lvl5pPr>
              <a:lvl6pPr marL="2514600" indent="-228600" defTabSz="895350" eaLnBrk="0" fontAlgn="base" hangingPunct="0">
                <a:spcBef>
                  <a:spcPct val="0"/>
                </a:spcBef>
                <a:spcAft>
                  <a:spcPts val="200"/>
                </a:spcAft>
                <a:buFont typeface="Arial" pitchFamily="34" charset="0"/>
                <a:buChar char="‒"/>
                <a:defRPr sz="900">
                  <a:solidFill>
                    <a:schemeClr val="tx1"/>
                  </a:solidFill>
                  <a:latin typeface="Arial" pitchFamily="34" charset="0"/>
                  <a:cs typeface="Arial" pitchFamily="34" charset="0"/>
                </a:defRPr>
              </a:lvl6pPr>
              <a:lvl7pPr marL="2971800" indent="-228600" defTabSz="895350" eaLnBrk="0" fontAlgn="base" hangingPunct="0">
                <a:spcBef>
                  <a:spcPct val="0"/>
                </a:spcBef>
                <a:spcAft>
                  <a:spcPts val="200"/>
                </a:spcAft>
                <a:buFont typeface="Arial" pitchFamily="34" charset="0"/>
                <a:buChar char="‒"/>
                <a:defRPr sz="900">
                  <a:solidFill>
                    <a:schemeClr val="tx1"/>
                  </a:solidFill>
                  <a:latin typeface="Arial" pitchFamily="34" charset="0"/>
                  <a:cs typeface="Arial" pitchFamily="34" charset="0"/>
                </a:defRPr>
              </a:lvl7pPr>
              <a:lvl8pPr marL="3429000" indent="-228600" defTabSz="895350" eaLnBrk="0" fontAlgn="base" hangingPunct="0">
                <a:spcBef>
                  <a:spcPct val="0"/>
                </a:spcBef>
                <a:spcAft>
                  <a:spcPts val="200"/>
                </a:spcAft>
                <a:buFont typeface="Arial" pitchFamily="34" charset="0"/>
                <a:buChar char="‒"/>
                <a:defRPr sz="900">
                  <a:solidFill>
                    <a:schemeClr val="tx1"/>
                  </a:solidFill>
                  <a:latin typeface="Arial" pitchFamily="34" charset="0"/>
                  <a:cs typeface="Arial" pitchFamily="34" charset="0"/>
                </a:defRPr>
              </a:lvl8pPr>
              <a:lvl9pPr marL="3886200" indent="-228600" defTabSz="895350" eaLnBrk="0" fontAlgn="base" hangingPunct="0">
                <a:spcBef>
                  <a:spcPct val="0"/>
                </a:spcBef>
                <a:spcAft>
                  <a:spcPts val="200"/>
                </a:spcAft>
                <a:buFont typeface="Arial" pitchFamily="34" charset="0"/>
                <a:buChar char="‒"/>
                <a:defRPr sz="900">
                  <a:solidFill>
                    <a:schemeClr val="tx1"/>
                  </a:solidFill>
                  <a:latin typeface="Arial" pitchFamily="34" charset="0"/>
                  <a:cs typeface="Arial" pitchFamily="34" charset="0"/>
                </a:defRPr>
              </a:lvl9pPr>
            </a:lstStyle>
            <a:p>
              <a:pPr eaLnBrk="1" hangingPunct="1">
                <a:lnSpc>
                  <a:spcPct val="90000"/>
                </a:lnSpc>
                <a:spcBef>
                  <a:spcPct val="0"/>
                </a:spcBef>
                <a:buSzPct val="120000"/>
              </a:pPr>
              <a:r>
                <a:rPr lang="en-GB" altLang="fr-FR" sz="1800">
                  <a:solidFill>
                    <a:srgbClr val="92D400"/>
                  </a:solidFill>
                </a:rPr>
                <a:t>W</a:t>
              </a:r>
              <a:r>
                <a:rPr lang="en-GB" altLang="fr-FR" sz="1800" b="0">
                  <a:solidFill>
                    <a:srgbClr val="000066"/>
                  </a:solidFill>
                </a:rPr>
                <a:t>aiting</a:t>
              </a:r>
            </a:p>
          </p:txBody>
        </p:sp>
        <p:sp>
          <p:nvSpPr>
            <p:cNvPr id="103434" name="Rectangle 8"/>
            <p:cNvSpPr>
              <a:spLocks noChangeArrowheads="1"/>
            </p:cNvSpPr>
            <p:nvPr>
              <p:custDataLst>
                <p:tags r:id="rId6"/>
              </p:custDataLst>
            </p:nvPr>
          </p:nvSpPr>
          <p:spPr bwMode="gray">
            <a:xfrm>
              <a:off x="5842343" y="1340710"/>
              <a:ext cx="1763662" cy="24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895350" eaLnBrk="0" hangingPunct="0">
                <a:spcBef>
                  <a:spcPts val="800"/>
                </a:spcBef>
                <a:defRPr sz="1200" b="1">
                  <a:solidFill>
                    <a:schemeClr val="accent2"/>
                  </a:solidFill>
                  <a:latin typeface="Arial" pitchFamily="34" charset="0"/>
                  <a:cs typeface="Arial" pitchFamily="34" charset="0"/>
                </a:defRPr>
              </a:lvl1pPr>
              <a:lvl2pPr marL="742950" indent="-285750" defTabSz="895350" eaLnBrk="0" hangingPunct="0">
                <a:spcBef>
                  <a:spcPts val="200"/>
                </a:spcBef>
                <a:spcAft>
                  <a:spcPts val="600"/>
                </a:spcAft>
                <a:defRPr sz="1000">
                  <a:solidFill>
                    <a:schemeClr val="tx1"/>
                  </a:solidFill>
                  <a:latin typeface="Arial" pitchFamily="34" charset="0"/>
                  <a:cs typeface="Arial" pitchFamily="34" charset="0"/>
                </a:defRPr>
              </a:lvl2pPr>
              <a:lvl3pPr marL="1143000" indent="-228600" defTabSz="895350" eaLnBrk="0" hangingPunct="0">
                <a:spcBef>
                  <a:spcPts val="400"/>
                </a:spcBef>
                <a:spcAft>
                  <a:spcPts val="200"/>
                </a:spcAft>
                <a:defRPr sz="1000" b="1">
                  <a:solidFill>
                    <a:schemeClr val="tx1"/>
                  </a:solidFill>
                  <a:latin typeface="Arial" pitchFamily="34" charset="0"/>
                  <a:cs typeface="Arial" pitchFamily="34" charset="0"/>
                </a:defRPr>
              </a:lvl3pPr>
              <a:lvl4pPr marL="1600200" indent="-228600" defTabSz="895350" eaLnBrk="0" hangingPunct="0">
                <a:spcAft>
                  <a:spcPts val="200"/>
                </a:spcAft>
                <a:buFont typeface="Arial" pitchFamily="34" charset="0"/>
                <a:buChar char="•"/>
                <a:defRPr sz="1000">
                  <a:solidFill>
                    <a:schemeClr val="tx1"/>
                  </a:solidFill>
                  <a:latin typeface="Arial" pitchFamily="34" charset="0"/>
                  <a:cs typeface="Arial" pitchFamily="34" charset="0"/>
                </a:defRPr>
              </a:lvl4pPr>
              <a:lvl5pPr marL="2057400" indent="-228600" defTabSz="895350" eaLnBrk="0" hangingPunct="0">
                <a:spcAft>
                  <a:spcPts val="200"/>
                </a:spcAft>
                <a:buFont typeface="Arial" pitchFamily="34" charset="0"/>
                <a:buChar char="‒"/>
                <a:defRPr sz="900">
                  <a:solidFill>
                    <a:schemeClr val="tx1"/>
                  </a:solidFill>
                  <a:latin typeface="Arial" pitchFamily="34" charset="0"/>
                  <a:cs typeface="Arial" pitchFamily="34" charset="0"/>
                </a:defRPr>
              </a:lvl5pPr>
              <a:lvl6pPr marL="2514600" indent="-228600" defTabSz="895350" eaLnBrk="0" fontAlgn="base" hangingPunct="0">
                <a:spcBef>
                  <a:spcPct val="0"/>
                </a:spcBef>
                <a:spcAft>
                  <a:spcPts val="200"/>
                </a:spcAft>
                <a:buFont typeface="Arial" pitchFamily="34" charset="0"/>
                <a:buChar char="‒"/>
                <a:defRPr sz="900">
                  <a:solidFill>
                    <a:schemeClr val="tx1"/>
                  </a:solidFill>
                  <a:latin typeface="Arial" pitchFamily="34" charset="0"/>
                  <a:cs typeface="Arial" pitchFamily="34" charset="0"/>
                </a:defRPr>
              </a:lvl6pPr>
              <a:lvl7pPr marL="2971800" indent="-228600" defTabSz="895350" eaLnBrk="0" fontAlgn="base" hangingPunct="0">
                <a:spcBef>
                  <a:spcPct val="0"/>
                </a:spcBef>
                <a:spcAft>
                  <a:spcPts val="200"/>
                </a:spcAft>
                <a:buFont typeface="Arial" pitchFamily="34" charset="0"/>
                <a:buChar char="‒"/>
                <a:defRPr sz="900">
                  <a:solidFill>
                    <a:schemeClr val="tx1"/>
                  </a:solidFill>
                  <a:latin typeface="Arial" pitchFamily="34" charset="0"/>
                  <a:cs typeface="Arial" pitchFamily="34" charset="0"/>
                </a:defRPr>
              </a:lvl7pPr>
              <a:lvl8pPr marL="3429000" indent="-228600" defTabSz="895350" eaLnBrk="0" fontAlgn="base" hangingPunct="0">
                <a:spcBef>
                  <a:spcPct val="0"/>
                </a:spcBef>
                <a:spcAft>
                  <a:spcPts val="200"/>
                </a:spcAft>
                <a:buFont typeface="Arial" pitchFamily="34" charset="0"/>
                <a:buChar char="‒"/>
                <a:defRPr sz="900">
                  <a:solidFill>
                    <a:schemeClr val="tx1"/>
                  </a:solidFill>
                  <a:latin typeface="Arial" pitchFamily="34" charset="0"/>
                  <a:cs typeface="Arial" pitchFamily="34" charset="0"/>
                </a:defRPr>
              </a:lvl8pPr>
              <a:lvl9pPr marL="3886200" indent="-228600" defTabSz="895350" eaLnBrk="0" fontAlgn="base" hangingPunct="0">
                <a:spcBef>
                  <a:spcPct val="0"/>
                </a:spcBef>
                <a:spcAft>
                  <a:spcPts val="200"/>
                </a:spcAft>
                <a:buFont typeface="Arial" pitchFamily="34" charset="0"/>
                <a:buChar char="‒"/>
                <a:defRPr sz="900">
                  <a:solidFill>
                    <a:schemeClr val="tx1"/>
                  </a:solidFill>
                  <a:latin typeface="Arial" pitchFamily="34" charset="0"/>
                  <a:cs typeface="Arial" pitchFamily="34" charset="0"/>
                </a:defRPr>
              </a:lvl9pPr>
            </a:lstStyle>
            <a:p>
              <a:pPr algn="ctr" eaLnBrk="1" hangingPunct="1">
                <a:lnSpc>
                  <a:spcPct val="90000"/>
                </a:lnSpc>
                <a:spcBef>
                  <a:spcPct val="0"/>
                </a:spcBef>
                <a:buSzPct val="120000"/>
              </a:pPr>
              <a:r>
                <a:rPr lang="en-GB" altLang="fr-FR" sz="1800">
                  <a:solidFill>
                    <a:srgbClr val="92D400"/>
                  </a:solidFill>
                </a:rPr>
                <a:t>T</a:t>
              </a:r>
              <a:r>
                <a:rPr lang="en-GB" altLang="fr-FR" sz="1800" b="0">
                  <a:solidFill>
                    <a:srgbClr val="000066"/>
                  </a:solidFill>
                </a:rPr>
                <a:t>ransportation</a:t>
              </a:r>
            </a:p>
          </p:txBody>
        </p:sp>
        <p:sp>
          <p:nvSpPr>
            <p:cNvPr id="103435" name="Rectangle 9"/>
            <p:cNvSpPr>
              <a:spLocks noChangeArrowheads="1"/>
            </p:cNvSpPr>
            <p:nvPr>
              <p:custDataLst>
                <p:tags r:id="rId7"/>
              </p:custDataLst>
            </p:nvPr>
          </p:nvSpPr>
          <p:spPr bwMode="gray">
            <a:xfrm>
              <a:off x="4313601" y="3651013"/>
              <a:ext cx="1335942" cy="49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895350" eaLnBrk="0" hangingPunct="0">
                <a:spcBef>
                  <a:spcPts val="800"/>
                </a:spcBef>
                <a:defRPr sz="1200" b="1">
                  <a:solidFill>
                    <a:schemeClr val="accent2"/>
                  </a:solidFill>
                  <a:latin typeface="Arial" pitchFamily="34" charset="0"/>
                  <a:cs typeface="Arial" pitchFamily="34" charset="0"/>
                </a:defRPr>
              </a:lvl1pPr>
              <a:lvl2pPr marL="742950" indent="-285750" defTabSz="895350" eaLnBrk="0" hangingPunct="0">
                <a:spcBef>
                  <a:spcPts val="200"/>
                </a:spcBef>
                <a:spcAft>
                  <a:spcPts val="600"/>
                </a:spcAft>
                <a:defRPr sz="1000">
                  <a:solidFill>
                    <a:schemeClr val="tx1"/>
                  </a:solidFill>
                  <a:latin typeface="Arial" pitchFamily="34" charset="0"/>
                  <a:cs typeface="Arial" pitchFamily="34" charset="0"/>
                </a:defRPr>
              </a:lvl2pPr>
              <a:lvl3pPr marL="1143000" indent="-228600" defTabSz="895350" eaLnBrk="0" hangingPunct="0">
                <a:spcBef>
                  <a:spcPts val="400"/>
                </a:spcBef>
                <a:spcAft>
                  <a:spcPts val="200"/>
                </a:spcAft>
                <a:defRPr sz="1000" b="1">
                  <a:solidFill>
                    <a:schemeClr val="tx1"/>
                  </a:solidFill>
                  <a:latin typeface="Arial" pitchFamily="34" charset="0"/>
                  <a:cs typeface="Arial" pitchFamily="34" charset="0"/>
                </a:defRPr>
              </a:lvl3pPr>
              <a:lvl4pPr marL="1600200" indent="-228600" defTabSz="895350" eaLnBrk="0" hangingPunct="0">
                <a:spcAft>
                  <a:spcPts val="200"/>
                </a:spcAft>
                <a:buFont typeface="Arial" pitchFamily="34" charset="0"/>
                <a:buChar char="•"/>
                <a:defRPr sz="1000">
                  <a:solidFill>
                    <a:schemeClr val="tx1"/>
                  </a:solidFill>
                  <a:latin typeface="Arial" pitchFamily="34" charset="0"/>
                  <a:cs typeface="Arial" pitchFamily="34" charset="0"/>
                </a:defRPr>
              </a:lvl4pPr>
              <a:lvl5pPr marL="2057400" indent="-228600" defTabSz="895350" eaLnBrk="0" hangingPunct="0">
                <a:spcAft>
                  <a:spcPts val="200"/>
                </a:spcAft>
                <a:buFont typeface="Arial" pitchFamily="34" charset="0"/>
                <a:buChar char="‒"/>
                <a:defRPr sz="900">
                  <a:solidFill>
                    <a:schemeClr val="tx1"/>
                  </a:solidFill>
                  <a:latin typeface="Arial" pitchFamily="34" charset="0"/>
                  <a:cs typeface="Arial" pitchFamily="34" charset="0"/>
                </a:defRPr>
              </a:lvl5pPr>
              <a:lvl6pPr marL="2514600" indent="-228600" defTabSz="895350" eaLnBrk="0" fontAlgn="base" hangingPunct="0">
                <a:spcBef>
                  <a:spcPct val="0"/>
                </a:spcBef>
                <a:spcAft>
                  <a:spcPts val="200"/>
                </a:spcAft>
                <a:buFont typeface="Arial" pitchFamily="34" charset="0"/>
                <a:buChar char="‒"/>
                <a:defRPr sz="900">
                  <a:solidFill>
                    <a:schemeClr val="tx1"/>
                  </a:solidFill>
                  <a:latin typeface="Arial" pitchFamily="34" charset="0"/>
                  <a:cs typeface="Arial" pitchFamily="34" charset="0"/>
                </a:defRPr>
              </a:lvl6pPr>
              <a:lvl7pPr marL="2971800" indent="-228600" defTabSz="895350" eaLnBrk="0" fontAlgn="base" hangingPunct="0">
                <a:spcBef>
                  <a:spcPct val="0"/>
                </a:spcBef>
                <a:spcAft>
                  <a:spcPts val="200"/>
                </a:spcAft>
                <a:buFont typeface="Arial" pitchFamily="34" charset="0"/>
                <a:buChar char="‒"/>
                <a:defRPr sz="900">
                  <a:solidFill>
                    <a:schemeClr val="tx1"/>
                  </a:solidFill>
                  <a:latin typeface="Arial" pitchFamily="34" charset="0"/>
                  <a:cs typeface="Arial" pitchFamily="34" charset="0"/>
                </a:defRPr>
              </a:lvl7pPr>
              <a:lvl8pPr marL="3429000" indent="-228600" defTabSz="895350" eaLnBrk="0" fontAlgn="base" hangingPunct="0">
                <a:spcBef>
                  <a:spcPct val="0"/>
                </a:spcBef>
                <a:spcAft>
                  <a:spcPts val="200"/>
                </a:spcAft>
                <a:buFont typeface="Arial" pitchFamily="34" charset="0"/>
                <a:buChar char="‒"/>
                <a:defRPr sz="900">
                  <a:solidFill>
                    <a:schemeClr val="tx1"/>
                  </a:solidFill>
                  <a:latin typeface="Arial" pitchFamily="34" charset="0"/>
                  <a:cs typeface="Arial" pitchFamily="34" charset="0"/>
                </a:defRPr>
              </a:lvl8pPr>
              <a:lvl9pPr marL="3886200" indent="-228600" defTabSz="895350" eaLnBrk="0" fontAlgn="base" hangingPunct="0">
                <a:spcBef>
                  <a:spcPct val="0"/>
                </a:spcBef>
                <a:spcAft>
                  <a:spcPts val="200"/>
                </a:spcAft>
                <a:buFont typeface="Arial" pitchFamily="34" charset="0"/>
                <a:buChar char="‒"/>
                <a:defRPr sz="900">
                  <a:solidFill>
                    <a:schemeClr val="tx1"/>
                  </a:solidFill>
                  <a:latin typeface="Arial" pitchFamily="34" charset="0"/>
                  <a:cs typeface="Arial" pitchFamily="34" charset="0"/>
                </a:defRPr>
              </a:lvl9pPr>
            </a:lstStyle>
            <a:p>
              <a:pPr algn="r" eaLnBrk="1" hangingPunct="1">
                <a:lnSpc>
                  <a:spcPct val="90000"/>
                </a:lnSpc>
                <a:spcBef>
                  <a:spcPct val="0"/>
                </a:spcBef>
                <a:buSzPct val="120000"/>
              </a:pPr>
              <a:r>
                <a:rPr lang="en-GB" altLang="fr-FR" sz="1800">
                  <a:solidFill>
                    <a:srgbClr val="92D400"/>
                  </a:solidFill>
                </a:rPr>
                <a:t>O</a:t>
              </a:r>
              <a:r>
                <a:rPr lang="en-GB" altLang="fr-FR" sz="1800" b="0">
                  <a:solidFill>
                    <a:srgbClr val="000066"/>
                  </a:solidFill>
                </a:rPr>
                <a:t>ver-</a:t>
              </a:r>
            </a:p>
            <a:p>
              <a:pPr algn="r" eaLnBrk="1" hangingPunct="1">
                <a:lnSpc>
                  <a:spcPct val="90000"/>
                </a:lnSpc>
                <a:spcBef>
                  <a:spcPct val="0"/>
                </a:spcBef>
                <a:buSzPct val="120000"/>
              </a:pPr>
              <a:r>
                <a:rPr lang="en-GB" altLang="fr-FR" sz="1800" b="0">
                  <a:solidFill>
                    <a:srgbClr val="000066"/>
                  </a:solidFill>
                </a:rPr>
                <a:t>processing</a:t>
              </a:r>
            </a:p>
          </p:txBody>
        </p:sp>
        <p:sp>
          <p:nvSpPr>
            <p:cNvPr id="103436" name="Rectangle 10"/>
            <p:cNvSpPr>
              <a:spLocks noChangeArrowheads="1"/>
            </p:cNvSpPr>
            <p:nvPr>
              <p:custDataLst>
                <p:tags r:id="rId8"/>
              </p:custDataLst>
            </p:nvPr>
          </p:nvSpPr>
          <p:spPr bwMode="gray">
            <a:xfrm>
              <a:off x="4247134" y="2858530"/>
              <a:ext cx="1127093" cy="24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895350" eaLnBrk="0" hangingPunct="0">
                <a:spcBef>
                  <a:spcPts val="800"/>
                </a:spcBef>
                <a:defRPr sz="1200" b="1">
                  <a:solidFill>
                    <a:schemeClr val="accent2"/>
                  </a:solidFill>
                  <a:latin typeface="Arial" pitchFamily="34" charset="0"/>
                  <a:cs typeface="Arial" pitchFamily="34" charset="0"/>
                </a:defRPr>
              </a:lvl1pPr>
              <a:lvl2pPr marL="742950" indent="-285750" defTabSz="895350" eaLnBrk="0" hangingPunct="0">
                <a:spcBef>
                  <a:spcPts val="200"/>
                </a:spcBef>
                <a:spcAft>
                  <a:spcPts val="600"/>
                </a:spcAft>
                <a:defRPr sz="1000">
                  <a:solidFill>
                    <a:schemeClr val="tx1"/>
                  </a:solidFill>
                  <a:latin typeface="Arial" pitchFamily="34" charset="0"/>
                  <a:cs typeface="Arial" pitchFamily="34" charset="0"/>
                </a:defRPr>
              </a:lvl2pPr>
              <a:lvl3pPr marL="1143000" indent="-228600" defTabSz="895350" eaLnBrk="0" hangingPunct="0">
                <a:spcBef>
                  <a:spcPts val="400"/>
                </a:spcBef>
                <a:spcAft>
                  <a:spcPts val="200"/>
                </a:spcAft>
                <a:defRPr sz="1000" b="1">
                  <a:solidFill>
                    <a:schemeClr val="tx1"/>
                  </a:solidFill>
                  <a:latin typeface="Arial" pitchFamily="34" charset="0"/>
                  <a:cs typeface="Arial" pitchFamily="34" charset="0"/>
                </a:defRPr>
              </a:lvl3pPr>
              <a:lvl4pPr marL="1600200" indent="-228600" defTabSz="895350" eaLnBrk="0" hangingPunct="0">
                <a:spcAft>
                  <a:spcPts val="200"/>
                </a:spcAft>
                <a:buFont typeface="Arial" pitchFamily="34" charset="0"/>
                <a:buChar char="•"/>
                <a:defRPr sz="1000">
                  <a:solidFill>
                    <a:schemeClr val="tx1"/>
                  </a:solidFill>
                  <a:latin typeface="Arial" pitchFamily="34" charset="0"/>
                  <a:cs typeface="Arial" pitchFamily="34" charset="0"/>
                </a:defRPr>
              </a:lvl4pPr>
              <a:lvl5pPr marL="2057400" indent="-228600" defTabSz="895350" eaLnBrk="0" hangingPunct="0">
                <a:spcAft>
                  <a:spcPts val="200"/>
                </a:spcAft>
                <a:buFont typeface="Arial" pitchFamily="34" charset="0"/>
                <a:buChar char="‒"/>
                <a:defRPr sz="900">
                  <a:solidFill>
                    <a:schemeClr val="tx1"/>
                  </a:solidFill>
                  <a:latin typeface="Arial" pitchFamily="34" charset="0"/>
                  <a:cs typeface="Arial" pitchFamily="34" charset="0"/>
                </a:defRPr>
              </a:lvl5pPr>
              <a:lvl6pPr marL="2514600" indent="-228600" defTabSz="895350" eaLnBrk="0" fontAlgn="base" hangingPunct="0">
                <a:spcBef>
                  <a:spcPct val="0"/>
                </a:spcBef>
                <a:spcAft>
                  <a:spcPts val="200"/>
                </a:spcAft>
                <a:buFont typeface="Arial" pitchFamily="34" charset="0"/>
                <a:buChar char="‒"/>
                <a:defRPr sz="900">
                  <a:solidFill>
                    <a:schemeClr val="tx1"/>
                  </a:solidFill>
                  <a:latin typeface="Arial" pitchFamily="34" charset="0"/>
                  <a:cs typeface="Arial" pitchFamily="34" charset="0"/>
                </a:defRPr>
              </a:lvl6pPr>
              <a:lvl7pPr marL="2971800" indent="-228600" defTabSz="895350" eaLnBrk="0" fontAlgn="base" hangingPunct="0">
                <a:spcBef>
                  <a:spcPct val="0"/>
                </a:spcBef>
                <a:spcAft>
                  <a:spcPts val="200"/>
                </a:spcAft>
                <a:buFont typeface="Arial" pitchFamily="34" charset="0"/>
                <a:buChar char="‒"/>
                <a:defRPr sz="900">
                  <a:solidFill>
                    <a:schemeClr val="tx1"/>
                  </a:solidFill>
                  <a:latin typeface="Arial" pitchFamily="34" charset="0"/>
                  <a:cs typeface="Arial" pitchFamily="34" charset="0"/>
                </a:defRPr>
              </a:lvl7pPr>
              <a:lvl8pPr marL="3429000" indent="-228600" defTabSz="895350" eaLnBrk="0" fontAlgn="base" hangingPunct="0">
                <a:spcBef>
                  <a:spcPct val="0"/>
                </a:spcBef>
                <a:spcAft>
                  <a:spcPts val="200"/>
                </a:spcAft>
                <a:buFont typeface="Arial" pitchFamily="34" charset="0"/>
                <a:buChar char="‒"/>
                <a:defRPr sz="900">
                  <a:solidFill>
                    <a:schemeClr val="tx1"/>
                  </a:solidFill>
                  <a:latin typeface="Arial" pitchFamily="34" charset="0"/>
                  <a:cs typeface="Arial" pitchFamily="34" charset="0"/>
                </a:defRPr>
              </a:lvl8pPr>
              <a:lvl9pPr marL="3886200" indent="-228600" defTabSz="895350" eaLnBrk="0" fontAlgn="base" hangingPunct="0">
                <a:spcBef>
                  <a:spcPct val="0"/>
                </a:spcBef>
                <a:spcAft>
                  <a:spcPts val="200"/>
                </a:spcAft>
                <a:buFont typeface="Arial" pitchFamily="34" charset="0"/>
                <a:buChar char="‒"/>
                <a:defRPr sz="900">
                  <a:solidFill>
                    <a:schemeClr val="tx1"/>
                  </a:solidFill>
                  <a:latin typeface="Arial" pitchFamily="34" charset="0"/>
                  <a:cs typeface="Arial" pitchFamily="34" charset="0"/>
                </a:defRPr>
              </a:lvl9pPr>
            </a:lstStyle>
            <a:p>
              <a:pPr algn="r" eaLnBrk="1" hangingPunct="1">
                <a:lnSpc>
                  <a:spcPct val="90000"/>
                </a:lnSpc>
                <a:spcBef>
                  <a:spcPct val="0"/>
                </a:spcBef>
                <a:buSzPct val="120000"/>
              </a:pPr>
              <a:r>
                <a:rPr lang="en-GB" altLang="fr-FR" sz="1800">
                  <a:solidFill>
                    <a:srgbClr val="92D400"/>
                  </a:solidFill>
                </a:rPr>
                <a:t>D</a:t>
              </a:r>
              <a:r>
                <a:rPr lang="en-GB" altLang="fr-FR" sz="1800" b="0">
                  <a:solidFill>
                    <a:srgbClr val="000066"/>
                  </a:solidFill>
                </a:rPr>
                <a:t>efects</a:t>
              </a:r>
            </a:p>
          </p:txBody>
        </p:sp>
        <p:sp>
          <p:nvSpPr>
            <p:cNvPr id="103437" name="Oval 11"/>
            <p:cNvSpPr>
              <a:spLocks noChangeArrowheads="1"/>
            </p:cNvSpPr>
            <p:nvPr>
              <p:custDataLst>
                <p:tags r:id="rId9"/>
              </p:custDataLst>
            </p:nvPr>
          </p:nvSpPr>
          <p:spPr bwMode="gray">
            <a:xfrm rot="1542863">
              <a:off x="5660628" y="1864166"/>
              <a:ext cx="2133600" cy="2220912"/>
            </a:xfrm>
            <a:prstGeom prst="ellipse">
              <a:avLst/>
            </a:prstGeom>
            <a:noFill/>
            <a:ln w="28575">
              <a:solidFill>
                <a:schemeClr val="accent1"/>
              </a:solidFill>
              <a:round/>
              <a:headEnd/>
              <a:tailEnd/>
            </a:ln>
            <a:extLst>
              <a:ext uri="{909E8E84-426E-40DD-AFC4-6F175D3DCCD1}">
                <a14:hiddenFill xmlns:a14="http://schemas.microsoft.com/office/drawing/2010/main">
                  <a:solidFill>
                    <a:srgbClr val="FFFFFF"/>
                  </a:solidFill>
                </a14:hiddenFill>
              </a:ext>
            </a:extLst>
          </p:spPr>
          <p:txBody>
            <a:bodyPr wrap="none" lIns="91436" tIns="45718" rIns="91436" bIns="45718" anchor="ctr"/>
            <a:lstStyle>
              <a:lvl1pPr eaLnBrk="0" hangingPunct="0">
                <a:spcBef>
                  <a:spcPts val="800"/>
                </a:spcBef>
                <a:defRPr sz="1200" b="1">
                  <a:solidFill>
                    <a:schemeClr val="accent2"/>
                  </a:solidFill>
                  <a:latin typeface="Arial" pitchFamily="34" charset="0"/>
                  <a:cs typeface="Arial" pitchFamily="34" charset="0"/>
                </a:defRPr>
              </a:lvl1pPr>
              <a:lvl2pPr marL="742950" indent="-285750" eaLnBrk="0" hangingPunct="0">
                <a:spcBef>
                  <a:spcPts val="200"/>
                </a:spcBef>
                <a:spcAft>
                  <a:spcPts val="600"/>
                </a:spcAft>
                <a:defRPr sz="1000">
                  <a:solidFill>
                    <a:schemeClr val="tx1"/>
                  </a:solidFill>
                  <a:latin typeface="Arial" pitchFamily="34" charset="0"/>
                  <a:cs typeface="Arial" pitchFamily="34" charset="0"/>
                </a:defRPr>
              </a:lvl2pPr>
              <a:lvl3pPr marL="1143000" indent="-228600" eaLnBrk="0" hangingPunct="0">
                <a:spcBef>
                  <a:spcPts val="400"/>
                </a:spcBef>
                <a:spcAft>
                  <a:spcPts val="200"/>
                </a:spcAft>
                <a:defRPr sz="1000" b="1">
                  <a:solidFill>
                    <a:schemeClr val="tx1"/>
                  </a:solidFill>
                  <a:latin typeface="Arial" pitchFamily="34" charset="0"/>
                  <a:cs typeface="Arial" pitchFamily="34" charset="0"/>
                </a:defRPr>
              </a:lvl3pPr>
              <a:lvl4pPr marL="1600200" indent="-228600" eaLnBrk="0" hangingPunct="0">
                <a:spcAft>
                  <a:spcPts val="200"/>
                </a:spcAft>
                <a:buFont typeface="Arial" pitchFamily="34" charset="0"/>
                <a:buChar char="•"/>
                <a:defRPr sz="1000">
                  <a:solidFill>
                    <a:schemeClr val="tx1"/>
                  </a:solidFill>
                  <a:latin typeface="Arial" pitchFamily="34" charset="0"/>
                  <a:cs typeface="Arial" pitchFamily="34" charset="0"/>
                </a:defRPr>
              </a:lvl4pPr>
              <a:lvl5pPr marL="2057400" indent="-228600" eaLnBrk="0" hangingPunct="0">
                <a:spcAft>
                  <a:spcPts val="200"/>
                </a:spcAft>
                <a:buFont typeface="Arial" pitchFamily="34" charset="0"/>
                <a:buChar char="‒"/>
                <a:defRPr sz="900">
                  <a:solidFill>
                    <a:schemeClr val="tx1"/>
                  </a:solidFill>
                  <a:latin typeface="Arial" pitchFamily="34" charset="0"/>
                  <a:cs typeface="Arial" pitchFamily="34" charset="0"/>
                </a:defRPr>
              </a:lvl5pPr>
              <a:lvl6pPr marL="2514600" indent="-228600" eaLnBrk="0" fontAlgn="base" hangingPunct="0">
                <a:spcBef>
                  <a:spcPct val="0"/>
                </a:spcBef>
                <a:spcAft>
                  <a:spcPts val="200"/>
                </a:spcAft>
                <a:buFont typeface="Arial" pitchFamily="34" charset="0"/>
                <a:buChar char="‒"/>
                <a:defRPr sz="900">
                  <a:solidFill>
                    <a:schemeClr val="tx1"/>
                  </a:solidFill>
                  <a:latin typeface="Arial" pitchFamily="34" charset="0"/>
                  <a:cs typeface="Arial" pitchFamily="34" charset="0"/>
                </a:defRPr>
              </a:lvl6pPr>
              <a:lvl7pPr marL="2971800" indent="-228600" eaLnBrk="0" fontAlgn="base" hangingPunct="0">
                <a:spcBef>
                  <a:spcPct val="0"/>
                </a:spcBef>
                <a:spcAft>
                  <a:spcPts val="200"/>
                </a:spcAft>
                <a:buFont typeface="Arial" pitchFamily="34" charset="0"/>
                <a:buChar char="‒"/>
                <a:defRPr sz="900">
                  <a:solidFill>
                    <a:schemeClr val="tx1"/>
                  </a:solidFill>
                  <a:latin typeface="Arial" pitchFamily="34" charset="0"/>
                  <a:cs typeface="Arial" pitchFamily="34" charset="0"/>
                </a:defRPr>
              </a:lvl7pPr>
              <a:lvl8pPr marL="3429000" indent="-228600" eaLnBrk="0" fontAlgn="base" hangingPunct="0">
                <a:spcBef>
                  <a:spcPct val="0"/>
                </a:spcBef>
                <a:spcAft>
                  <a:spcPts val="200"/>
                </a:spcAft>
                <a:buFont typeface="Arial" pitchFamily="34" charset="0"/>
                <a:buChar char="‒"/>
                <a:defRPr sz="900">
                  <a:solidFill>
                    <a:schemeClr val="tx1"/>
                  </a:solidFill>
                  <a:latin typeface="Arial" pitchFamily="34" charset="0"/>
                  <a:cs typeface="Arial" pitchFamily="34" charset="0"/>
                </a:defRPr>
              </a:lvl8pPr>
              <a:lvl9pPr marL="3886200" indent="-228600" eaLnBrk="0" fontAlgn="base" hangingPunct="0">
                <a:spcBef>
                  <a:spcPct val="0"/>
                </a:spcBef>
                <a:spcAft>
                  <a:spcPts val="200"/>
                </a:spcAft>
                <a:buFont typeface="Arial" pitchFamily="34" charset="0"/>
                <a:buChar char="‒"/>
                <a:defRPr sz="900">
                  <a:solidFill>
                    <a:schemeClr val="tx1"/>
                  </a:solidFill>
                  <a:latin typeface="Arial" pitchFamily="34" charset="0"/>
                  <a:cs typeface="Arial" pitchFamily="34" charset="0"/>
                </a:defRPr>
              </a:lvl9pPr>
            </a:lstStyle>
            <a:p>
              <a:pPr eaLnBrk="1" hangingPunct="1">
                <a:spcBef>
                  <a:spcPct val="0"/>
                </a:spcBef>
              </a:pPr>
              <a:endParaRPr lang="en-US" altLang="fr-FR" sz="900" b="0">
                <a:solidFill>
                  <a:srgbClr val="000066"/>
                </a:solidFill>
              </a:endParaRPr>
            </a:p>
          </p:txBody>
        </p:sp>
        <p:sp>
          <p:nvSpPr>
            <p:cNvPr id="103438" name="Rectangle 12"/>
            <p:cNvSpPr>
              <a:spLocks noChangeArrowheads="1"/>
            </p:cNvSpPr>
            <p:nvPr>
              <p:custDataLst>
                <p:tags r:id="rId10"/>
              </p:custDataLst>
            </p:nvPr>
          </p:nvSpPr>
          <p:spPr bwMode="gray">
            <a:xfrm>
              <a:off x="5111206" y="1999343"/>
              <a:ext cx="692131" cy="24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895350" eaLnBrk="0" hangingPunct="0">
                <a:spcBef>
                  <a:spcPts val="800"/>
                </a:spcBef>
                <a:defRPr sz="1200" b="1">
                  <a:solidFill>
                    <a:schemeClr val="accent2"/>
                  </a:solidFill>
                  <a:latin typeface="Arial" pitchFamily="34" charset="0"/>
                  <a:cs typeface="Arial" pitchFamily="34" charset="0"/>
                </a:defRPr>
              </a:lvl1pPr>
              <a:lvl2pPr marL="742950" indent="-285750" defTabSz="895350" eaLnBrk="0" hangingPunct="0">
                <a:spcBef>
                  <a:spcPts val="200"/>
                </a:spcBef>
                <a:spcAft>
                  <a:spcPts val="600"/>
                </a:spcAft>
                <a:defRPr sz="1000">
                  <a:solidFill>
                    <a:schemeClr val="tx1"/>
                  </a:solidFill>
                  <a:latin typeface="Arial" pitchFamily="34" charset="0"/>
                  <a:cs typeface="Arial" pitchFamily="34" charset="0"/>
                </a:defRPr>
              </a:lvl2pPr>
              <a:lvl3pPr marL="1143000" indent="-228600" defTabSz="895350" eaLnBrk="0" hangingPunct="0">
                <a:spcBef>
                  <a:spcPts val="400"/>
                </a:spcBef>
                <a:spcAft>
                  <a:spcPts val="200"/>
                </a:spcAft>
                <a:defRPr sz="1000" b="1">
                  <a:solidFill>
                    <a:schemeClr val="tx1"/>
                  </a:solidFill>
                  <a:latin typeface="Arial" pitchFamily="34" charset="0"/>
                  <a:cs typeface="Arial" pitchFamily="34" charset="0"/>
                </a:defRPr>
              </a:lvl3pPr>
              <a:lvl4pPr marL="1600200" indent="-228600" defTabSz="895350" eaLnBrk="0" hangingPunct="0">
                <a:spcAft>
                  <a:spcPts val="200"/>
                </a:spcAft>
                <a:buFont typeface="Arial" pitchFamily="34" charset="0"/>
                <a:buChar char="•"/>
                <a:defRPr sz="1000">
                  <a:solidFill>
                    <a:schemeClr val="tx1"/>
                  </a:solidFill>
                  <a:latin typeface="Arial" pitchFamily="34" charset="0"/>
                  <a:cs typeface="Arial" pitchFamily="34" charset="0"/>
                </a:defRPr>
              </a:lvl4pPr>
              <a:lvl5pPr marL="2057400" indent="-228600" defTabSz="895350" eaLnBrk="0" hangingPunct="0">
                <a:spcAft>
                  <a:spcPts val="200"/>
                </a:spcAft>
                <a:buFont typeface="Arial" pitchFamily="34" charset="0"/>
                <a:buChar char="‒"/>
                <a:defRPr sz="900">
                  <a:solidFill>
                    <a:schemeClr val="tx1"/>
                  </a:solidFill>
                  <a:latin typeface="Arial" pitchFamily="34" charset="0"/>
                  <a:cs typeface="Arial" pitchFamily="34" charset="0"/>
                </a:defRPr>
              </a:lvl5pPr>
              <a:lvl6pPr marL="2514600" indent="-228600" defTabSz="895350" eaLnBrk="0" fontAlgn="base" hangingPunct="0">
                <a:spcBef>
                  <a:spcPct val="0"/>
                </a:spcBef>
                <a:spcAft>
                  <a:spcPts val="200"/>
                </a:spcAft>
                <a:buFont typeface="Arial" pitchFamily="34" charset="0"/>
                <a:buChar char="‒"/>
                <a:defRPr sz="900">
                  <a:solidFill>
                    <a:schemeClr val="tx1"/>
                  </a:solidFill>
                  <a:latin typeface="Arial" pitchFamily="34" charset="0"/>
                  <a:cs typeface="Arial" pitchFamily="34" charset="0"/>
                </a:defRPr>
              </a:lvl6pPr>
              <a:lvl7pPr marL="2971800" indent="-228600" defTabSz="895350" eaLnBrk="0" fontAlgn="base" hangingPunct="0">
                <a:spcBef>
                  <a:spcPct val="0"/>
                </a:spcBef>
                <a:spcAft>
                  <a:spcPts val="200"/>
                </a:spcAft>
                <a:buFont typeface="Arial" pitchFamily="34" charset="0"/>
                <a:buChar char="‒"/>
                <a:defRPr sz="900">
                  <a:solidFill>
                    <a:schemeClr val="tx1"/>
                  </a:solidFill>
                  <a:latin typeface="Arial" pitchFamily="34" charset="0"/>
                  <a:cs typeface="Arial" pitchFamily="34" charset="0"/>
                </a:defRPr>
              </a:lvl7pPr>
              <a:lvl8pPr marL="3429000" indent="-228600" defTabSz="895350" eaLnBrk="0" fontAlgn="base" hangingPunct="0">
                <a:spcBef>
                  <a:spcPct val="0"/>
                </a:spcBef>
                <a:spcAft>
                  <a:spcPts val="200"/>
                </a:spcAft>
                <a:buFont typeface="Arial" pitchFamily="34" charset="0"/>
                <a:buChar char="‒"/>
                <a:defRPr sz="900">
                  <a:solidFill>
                    <a:schemeClr val="tx1"/>
                  </a:solidFill>
                  <a:latin typeface="Arial" pitchFamily="34" charset="0"/>
                  <a:cs typeface="Arial" pitchFamily="34" charset="0"/>
                </a:defRPr>
              </a:lvl8pPr>
              <a:lvl9pPr marL="3886200" indent="-228600" defTabSz="895350" eaLnBrk="0" fontAlgn="base" hangingPunct="0">
                <a:spcBef>
                  <a:spcPct val="0"/>
                </a:spcBef>
                <a:spcAft>
                  <a:spcPts val="200"/>
                </a:spcAft>
                <a:buFont typeface="Arial" pitchFamily="34" charset="0"/>
                <a:buChar char="‒"/>
                <a:defRPr sz="900">
                  <a:solidFill>
                    <a:schemeClr val="tx1"/>
                  </a:solidFill>
                  <a:latin typeface="Arial" pitchFamily="34" charset="0"/>
                  <a:cs typeface="Arial" pitchFamily="34" charset="0"/>
                </a:defRPr>
              </a:lvl9pPr>
            </a:lstStyle>
            <a:p>
              <a:pPr eaLnBrk="1" hangingPunct="1">
                <a:lnSpc>
                  <a:spcPct val="90000"/>
                </a:lnSpc>
                <a:spcBef>
                  <a:spcPct val="0"/>
                </a:spcBef>
                <a:buSzPct val="120000"/>
              </a:pPr>
              <a:r>
                <a:rPr lang="en-GB" altLang="fr-FR" sz="1800">
                  <a:solidFill>
                    <a:srgbClr val="92D400"/>
                  </a:solidFill>
                </a:rPr>
                <a:t>S</a:t>
              </a:r>
              <a:r>
                <a:rPr lang="en-GB" altLang="fr-FR" sz="1800" b="0">
                  <a:solidFill>
                    <a:srgbClr val="000066"/>
                  </a:solidFill>
                </a:rPr>
                <a:t>kills</a:t>
              </a:r>
            </a:p>
          </p:txBody>
        </p:sp>
        <p:sp>
          <p:nvSpPr>
            <p:cNvPr id="103439" name="Oval 13"/>
            <p:cNvSpPr>
              <a:spLocks noChangeArrowheads="1"/>
            </p:cNvSpPr>
            <p:nvPr>
              <p:custDataLst>
                <p:tags r:id="rId11"/>
              </p:custDataLst>
            </p:nvPr>
          </p:nvSpPr>
          <p:spPr bwMode="gray">
            <a:xfrm>
              <a:off x="6584553" y="1741928"/>
              <a:ext cx="269875" cy="279400"/>
            </a:xfrm>
            <a:prstGeom prst="ellipse">
              <a:avLst/>
            </a:prstGeom>
            <a:solidFill>
              <a:schemeClr val="accent2"/>
            </a:solidFill>
            <a:ln w="9525" algn="ctr">
              <a:solidFill>
                <a:schemeClr val="tx1"/>
              </a:solidFill>
              <a:round/>
              <a:headEnd/>
              <a:tailEnd/>
            </a:ln>
          </p:spPr>
          <p:txBody>
            <a:bodyPr wrap="none" lIns="0" tIns="0" rIns="0" bIns="0" anchor="ctr"/>
            <a:lstStyle>
              <a:lvl1pPr defTabSz="804863" eaLnBrk="0" hangingPunct="0">
                <a:spcBef>
                  <a:spcPts val="800"/>
                </a:spcBef>
                <a:defRPr sz="1200" b="1">
                  <a:solidFill>
                    <a:schemeClr val="accent2"/>
                  </a:solidFill>
                  <a:latin typeface="Arial" pitchFamily="34" charset="0"/>
                  <a:cs typeface="Arial" pitchFamily="34" charset="0"/>
                </a:defRPr>
              </a:lvl1pPr>
              <a:lvl2pPr marL="742950" indent="-285750" defTabSz="804863" eaLnBrk="0" hangingPunct="0">
                <a:spcBef>
                  <a:spcPts val="200"/>
                </a:spcBef>
                <a:spcAft>
                  <a:spcPts val="600"/>
                </a:spcAft>
                <a:defRPr sz="1000">
                  <a:solidFill>
                    <a:schemeClr val="tx1"/>
                  </a:solidFill>
                  <a:latin typeface="Arial" pitchFamily="34" charset="0"/>
                  <a:cs typeface="Arial" pitchFamily="34" charset="0"/>
                </a:defRPr>
              </a:lvl2pPr>
              <a:lvl3pPr marL="1143000" indent="-228600" defTabSz="804863" eaLnBrk="0" hangingPunct="0">
                <a:spcBef>
                  <a:spcPts val="400"/>
                </a:spcBef>
                <a:spcAft>
                  <a:spcPts val="200"/>
                </a:spcAft>
                <a:defRPr sz="1000" b="1">
                  <a:solidFill>
                    <a:schemeClr val="tx1"/>
                  </a:solidFill>
                  <a:latin typeface="Arial" pitchFamily="34" charset="0"/>
                  <a:cs typeface="Arial" pitchFamily="34" charset="0"/>
                </a:defRPr>
              </a:lvl3pPr>
              <a:lvl4pPr marL="1600200" indent="-228600" defTabSz="804863" eaLnBrk="0" hangingPunct="0">
                <a:spcAft>
                  <a:spcPts val="200"/>
                </a:spcAft>
                <a:buFont typeface="Arial" pitchFamily="34" charset="0"/>
                <a:buChar char="•"/>
                <a:defRPr sz="1000">
                  <a:solidFill>
                    <a:schemeClr val="tx1"/>
                  </a:solidFill>
                  <a:latin typeface="Arial" pitchFamily="34" charset="0"/>
                  <a:cs typeface="Arial" pitchFamily="34" charset="0"/>
                </a:defRPr>
              </a:lvl4pPr>
              <a:lvl5pPr marL="2057400" indent="-228600" defTabSz="804863" eaLnBrk="0" hangingPunct="0">
                <a:spcAft>
                  <a:spcPts val="200"/>
                </a:spcAft>
                <a:buFont typeface="Arial" pitchFamily="34" charset="0"/>
                <a:buChar char="‒"/>
                <a:defRPr sz="900">
                  <a:solidFill>
                    <a:schemeClr val="tx1"/>
                  </a:solidFill>
                  <a:latin typeface="Arial" pitchFamily="34" charset="0"/>
                  <a:cs typeface="Arial" pitchFamily="34" charset="0"/>
                </a:defRPr>
              </a:lvl5pPr>
              <a:lvl6pPr marL="2514600" indent="-228600" defTabSz="804863" eaLnBrk="0" fontAlgn="base" hangingPunct="0">
                <a:spcBef>
                  <a:spcPct val="0"/>
                </a:spcBef>
                <a:spcAft>
                  <a:spcPts val="200"/>
                </a:spcAft>
                <a:buFont typeface="Arial" pitchFamily="34" charset="0"/>
                <a:buChar char="‒"/>
                <a:defRPr sz="900">
                  <a:solidFill>
                    <a:schemeClr val="tx1"/>
                  </a:solidFill>
                  <a:latin typeface="Arial" pitchFamily="34" charset="0"/>
                  <a:cs typeface="Arial" pitchFamily="34" charset="0"/>
                </a:defRPr>
              </a:lvl6pPr>
              <a:lvl7pPr marL="2971800" indent="-228600" defTabSz="804863" eaLnBrk="0" fontAlgn="base" hangingPunct="0">
                <a:spcBef>
                  <a:spcPct val="0"/>
                </a:spcBef>
                <a:spcAft>
                  <a:spcPts val="200"/>
                </a:spcAft>
                <a:buFont typeface="Arial" pitchFamily="34" charset="0"/>
                <a:buChar char="‒"/>
                <a:defRPr sz="900">
                  <a:solidFill>
                    <a:schemeClr val="tx1"/>
                  </a:solidFill>
                  <a:latin typeface="Arial" pitchFamily="34" charset="0"/>
                  <a:cs typeface="Arial" pitchFamily="34" charset="0"/>
                </a:defRPr>
              </a:lvl7pPr>
              <a:lvl8pPr marL="3429000" indent="-228600" defTabSz="804863" eaLnBrk="0" fontAlgn="base" hangingPunct="0">
                <a:spcBef>
                  <a:spcPct val="0"/>
                </a:spcBef>
                <a:spcAft>
                  <a:spcPts val="200"/>
                </a:spcAft>
                <a:buFont typeface="Arial" pitchFamily="34" charset="0"/>
                <a:buChar char="‒"/>
                <a:defRPr sz="900">
                  <a:solidFill>
                    <a:schemeClr val="tx1"/>
                  </a:solidFill>
                  <a:latin typeface="Arial" pitchFamily="34" charset="0"/>
                  <a:cs typeface="Arial" pitchFamily="34" charset="0"/>
                </a:defRPr>
              </a:lvl8pPr>
              <a:lvl9pPr marL="3886200" indent="-228600" defTabSz="804863" eaLnBrk="0" fontAlgn="base" hangingPunct="0">
                <a:spcBef>
                  <a:spcPct val="0"/>
                </a:spcBef>
                <a:spcAft>
                  <a:spcPts val="200"/>
                </a:spcAft>
                <a:buFont typeface="Arial" pitchFamily="34" charset="0"/>
                <a:buChar char="‒"/>
                <a:defRPr sz="900">
                  <a:solidFill>
                    <a:schemeClr val="tx1"/>
                  </a:solidFill>
                  <a:latin typeface="Arial" pitchFamily="34" charset="0"/>
                  <a:cs typeface="Arial" pitchFamily="34" charset="0"/>
                </a:defRPr>
              </a:lvl9pPr>
            </a:lstStyle>
            <a:p>
              <a:pPr algn="ctr">
                <a:spcBef>
                  <a:spcPct val="0"/>
                </a:spcBef>
              </a:pPr>
              <a:r>
                <a:rPr lang="en-GB" altLang="fr-FR" sz="1600">
                  <a:solidFill>
                    <a:srgbClr val="FFFFFF"/>
                  </a:solidFill>
                </a:rPr>
                <a:t>1</a:t>
              </a:r>
            </a:p>
          </p:txBody>
        </p:sp>
        <p:sp>
          <p:nvSpPr>
            <p:cNvPr id="103440" name="Oval 14"/>
            <p:cNvSpPr>
              <a:spLocks noChangeArrowheads="1"/>
            </p:cNvSpPr>
            <p:nvPr>
              <p:custDataLst>
                <p:tags r:id="rId12"/>
              </p:custDataLst>
            </p:nvPr>
          </p:nvSpPr>
          <p:spPr bwMode="gray">
            <a:xfrm>
              <a:off x="7356078" y="2057841"/>
              <a:ext cx="266700" cy="276225"/>
            </a:xfrm>
            <a:prstGeom prst="ellipse">
              <a:avLst/>
            </a:prstGeom>
            <a:solidFill>
              <a:schemeClr val="accent2"/>
            </a:solidFill>
            <a:ln w="9525" algn="ctr">
              <a:solidFill>
                <a:schemeClr val="tx1"/>
              </a:solidFill>
              <a:round/>
              <a:headEnd/>
              <a:tailEnd/>
            </a:ln>
          </p:spPr>
          <p:txBody>
            <a:bodyPr wrap="none" lIns="0" tIns="0" rIns="0" bIns="0" anchor="ctr"/>
            <a:lstStyle>
              <a:lvl1pPr defTabSz="804863" eaLnBrk="0" hangingPunct="0">
                <a:spcBef>
                  <a:spcPts val="800"/>
                </a:spcBef>
                <a:defRPr sz="1200" b="1">
                  <a:solidFill>
                    <a:schemeClr val="accent2"/>
                  </a:solidFill>
                  <a:latin typeface="Arial" pitchFamily="34" charset="0"/>
                  <a:cs typeface="Arial" pitchFamily="34" charset="0"/>
                </a:defRPr>
              </a:lvl1pPr>
              <a:lvl2pPr marL="742950" indent="-285750" defTabSz="804863" eaLnBrk="0" hangingPunct="0">
                <a:spcBef>
                  <a:spcPts val="200"/>
                </a:spcBef>
                <a:spcAft>
                  <a:spcPts val="600"/>
                </a:spcAft>
                <a:defRPr sz="1000">
                  <a:solidFill>
                    <a:schemeClr val="tx1"/>
                  </a:solidFill>
                  <a:latin typeface="Arial" pitchFamily="34" charset="0"/>
                  <a:cs typeface="Arial" pitchFamily="34" charset="0"/>
                </a:defRPr>
              </a:lvl2pPr>
              <a:lvl3pPr marL="1143000" indent="-228600" defTabSz="804863" eaLnBrk="0" hangingPunct="0">
                <a:spcBef>
                  <a:spcPts val="400"/>
                </a:spcBef>
                <a:spcAft>
                  <a:spcPts val="200"/>
                </a:spcAft>
                <a:defRPr sz="1000" b="1">
                  <a:solidFill>
                    <a:schemeClr val="tx1"/>
                  </a:solidFill>
                  <a:latin typeface="Arial" pitchFamily="34" charset="0"/>
                  <a:cs typeface="Arial" pitchFamily="34" charset="0"/>
                </a:defRPr>
              </a:lvl3pPr>
              <a:lvl4pPr marL="1600200" indent="-228600" defTabSz="804863" eaLnBrk="0" hangingPunct="0">
                <a:spcAft>
                  <a:spcPts val="200"/>
                </a:spcAft>
                <a:buFont typeface="Arial" pitchFamily="34" charset="0"/>
                <a:buChar char="•"/>
                <a:defRPr sz="1000">
                  <a:solidFill>
                    <a:schemeClr val="tx1"/>
                  </a:solidFill>
                  <a:latin typeface="Arial" pitchFamily="34" charset="0"/>
                  <a:cs typeface="Arial" pitchFamily="34" charset="0"/>
                </a:defRPr>
              </a:lvl4pPr>
              <a:lvl5pPr marL="2057400" indent="-228600" defTabSz="804863" eaLnBrk="0" hangingPunct="0">
                <a:spcAft>
                  <a:spcPts val="200"/>
                </a:spcAft>
                <a:buFont typeface="Arial" pitchFamily="34" charset="0"/>
                <a:buChar char="‒"/>
                <a:defRPr sz="900">
                  <a:solidFill>
                    <a:schemeClr val="tx1"/>
                  </a:solidFill>
                  <a:latin typeface="Arial" pitchFamily="34" charset="0"/>
                  <a:cs typeface="Arial" pitchFamily="34" charset="0"/>
                </a:defRPr>
              </a:lvl5pPr>
              <a:lvl6pPr marL="2514600" indent="-228600" defTabSz="804863" eaLnBrk="0" fontAlgn="base" hangingPunct="0">
                <a:spcBef>
                  <a:spcPct val="0"/>
                </a:spcBef>
                <a:spcAft>
                  <a:spcPts val="200"/>
                </a:spcAft>
                <a:buFont typeface="Arial" pitchFamily="34" charset="0"/>
                <a:buChar char="‒"/>
                <a:defRPr sz="900">
                  <a:solidFill>
                    <a:schemeClr val="tx1"/>
                  </a:solidFill>
                  <a:latin typeface="Arial" pitchFamily="34" charset="0"/>
                  <a:cs typeface="Arial" pitchFamily="34" charset="0"/>
                </a:defRPr>
              </a:lvl6pPr>
              <a:lvl7pPr marL="2971800" indent="-228600" defTabSz="804863" eaLnBrk="0" fontAlgn="base" hangingPunct="0">
                <a:spcBef>
                  <a:spcPct val="0"/>
                </a:spcBef>
                <a:spcAft>
                  <a:spcPts val="200"/>
                </a:spcAft>
                <a:buFont typeface="Arial" pitchFamily="34" charset="0"/>
                <a:buChar char="‒"/>
                <a:defRPr sz="900">
                  <a:solidFill>
                    <a:schemeClr val="tx1"/>
                  </a:solidFill>
                  <a:latin typeface="Arial" pitchFamily="34" charset="0"/>
                  <a:cs typeface="Arial" pitchFamily="34" charset="0"/>
                </a:defRPr>
              </a:lvl7pPr>
              <a:lvl8pPr marL="3429000" indent="-228600" defTabSz="804863" eaLnBrk="0" fontAlgn="base" hangingPunct="0">
                <a:spcBef>
                  <a:spcPct val="0"/>
                </a:spcBef>
                <a:spcAft>
                  <a:spcPts val="200"/>
                </a:spcAft>
                <a:buFont typeface="Arial" pitchFamily="34" charset="0"/>
                <a:buChar char="‒"/>
                <a:defRPr sz="900">
                  <a:solidFill>
                    <a:schemeClr val="tx1"/>
                  </a:solidFill>
                  <a:latin typeface="Arial" pitchFamily="34" charset="0"/>
                  <a:cs typeface="Arial" pitchFamily="34" charset="0"/>
                </a:defRPr>
              </a:lvl8pPr>
              <a:lvl9pPr marL="3886200" indent="-228600" defTabSz="804863" eaLnBrk="0" fontAlgn="base" hangingPunct="0">
                <a:spcBef>
                  <a:spcPct val="0"/>
                </a:spcBef>
                <a:spcAft>
                  <a:spcPts val="200"/>
                </a:spcAft>
                <a:buFont typeface="Arial" pitchFamily="34" charset="0"/>
                <a:buChar char="‒"/>
                <a:defRPr sz="900">
                  <a:solidFill>
                    <a:schemeClr val="tx1"/>
                  </a:solidFill>
                  <a:latin typeface="Arial" pitchFamily="34" charset="0"/>
                  <a:cs typeface="Arial" pitchFamily="34" charset="0"/>
                </a:defRPr>
              </a:lvl9pPr>
            </a:lstStyle>
            <a:p>
              <a:pPr algn="ctr">
                <a:spcBef>
                  <a:spcPct val="0"/>
                </a:spcBef>
              </a:pPr>
              <a:r>
                <a:rPr lang="en-GB" altLang="fr-FR" sz="1600">
                  <a:solidFill>
                    <a:srgbClr val="FFFFFF"/>
                  </a:solidFill>
                </a:rPr>
                <a:t>2</a:t>
              </a:r>
            </a:p>
          </p:txBody>
        </p:sp>
        <p:sp>
          <p:nvSpPr>
            <p:cNvPr id="103441" name="Oval 15"/>
            <p:cNvSpPr>
              <a:spLocks noChangeArrowheads="1"/>
            </p:cNvSpPr>
            <p:nvPr>
              <p:custDataLst>
                <p:tags r:id="rId13"/>
              </p:custDataLst>
            </p:nvPr>
          </p:nvSpPr>
          <p:spPr bwMode="gray">
            <a:xfrm>
              <a:off x="7637066" y="2835716"/>
              <a:ext cx="266700" cy="277812"/>
            </a:xfrm>
            <a:prstGeom prst="ellipse">
              <a:avLst/>
            </a:prstGeom>
            <a:solidFill>
              <a:schemeClr val="accent2"/>
            </a:solidFill>
            <a:ln w="9525" algn="ctr">
              <a:solidFill>
                <a:schemeClr val="tx1"/>
              </a:solidFill>
              <a:round/>
              <a:headEnd/>
              <a:tailEnd/>
            </a:ln>
          </p:spPr>
          <p:txBody>
            <a:bodyPr wrap="none" lIns="0" tIns="0" rIns="0" bIns="0" anchor="ctr"/>
            <a:lstStyle>
              <a:lvl1pPr defTabSz="804863" eaLnBrk="0" hangingPunct="0">
                <a:spcBef>
                  <a:spcPts val="800"/>
                </a:spcBef>
                <a:defRPr sz="1200" b="1">
                  <a:solidFill>
                    <a:schemeClr val="accent2"/>
                  </a:solidFill>
                  <a:latin typeface="Arial" pitchFamily="34" charset="0"/>
                  <a:cs typeface="Arial" pitchFamily="34" charset="0"/>
                </a:defRPr>
              </a:lvl1pPr>
              <a:lvl2pPr marL="742950" indent="-285750" defTabSz="804863" eaLnBrk="0" hangingPunct="0">
                <a:spcBef>
                  <a:spcPts val="200"/>
                </a:spcBef>
                <a:spcAft>
                  <a:spcPts val="600"/>
                </a:spcAft>
                <a:defRPr sz="1000">
                  <a:solidFill>
                    <a:schemeClr val="tx1"/>
                  </a:solidFill>
                  <a:latin typeface="Arial" pitchFamily="34" charset="0"/>
                  <a:cs typeface="Arial" pitchFamily="34" charset="0"/>
                </a:defRPr>
              </a:lvl2pPr>
              <a:lvl3pPr marL="1143000" indent="-228600" defTabSz="804863" eaLnBrk="0" hangingPunct="0">
                <a:spcBef>
                  <a:spcPts val="400"/>
                </a:spcBef>
                <a:spcAft>
                  <a:spcPts val="200"/>
                </a:spcAft>
                <a:defRPr sz="1000" b="1">
                  <a:solidFill>
                    <a:schemeClr val="tx1"/>
                  </a:solidFill>
                  <a:latin typeface="Arial" pitchFamily="34" charset="0"/>
                  <a:cs typeface="Arial" pitchFamily="34" charset="0"/>
                </a:defRPr>
              </a:lvl3pPr>
              <a:lvl4pPr marL="1600200" indent="-228600" defTabSz="804863" eaLnBrk="0" hangingPunct="0">
                <a:spcAft>
                  <a:spcPts val="200"/>
                </a:spcAft>
                <a:buFont typeface="Arial" pitchFamily="34" charset="0"/>
                <a:buChar char="•"/>
                <a:defRPr sz="1000">
                  <a:solidFill>
                    <a:schemeClr val="tx1"/>
                  </a:solidFill>
                  <a:latin typeface="Arial" pitchFamily="34" charset="0"/>
                  <a:cs typeface="Arial" pitchFamily="34" charset="0"/>
                </a:defRPr>
              </a:lvl4pPr>
              <a:lvl5pPr marL="2057400" indent="-228600" defTabSz="804863" eaLnBrk="0" hangingPunct="0">
                <a:spcAft>
                  <a:spcPts val="200"/>
                </a:spcAft>
                <a:buFont typeface="Arial" pitchFamily="34" charset="0"/>
                <a:buChar char="‒"/>
                <a:defRPr sz="900">
                  <a:solidFill>
                    <a:schemeClr val="tx1"/>
                  </a:solidFill>
                  <a:latin typeface="Arial" pitchFamily="34" charset="0"/>
                  <a:cs typeface="Arial" pitchFamily="34" charset="0"/>
                </a:defRPr>
              </a:lvl5pPr>
              <a:lvl6pPr marL="2514600" indent="-228600" defTabSz="804863" eaLnBrk="0" fontAlgn="base" hangingPunct="0">
                <a:spcBef>
                  <a:spcPct val="0"/>
                </a:spcBef>
                <a:spcAft>
                  <a:spcPts val="200"/>
                </a:spcAft>
                <a:buFont typeface="Arial" pitchFamily="34" charset="0"/>
                <a:buChar char="‒"/>
                <a:defRPr sz="900">
                  <a:solidFill>
                    <a:schemeClr val="tx1"/>
                  </a:solidFill>
                  <a:latin typeface="Arial" pitchFamily="34" charset="0"/>
                  <a:cs typeface="Arial" pitchFamily="34" charset="0"/>
                </a:defRPr>
              </a:lvl6pPr>
              <a:lvl7pPr marL="2971800" indent="-228600" defTabSz="804863" eaLnBrk="0" fontAlgn="base" hangingPunct="0">
                <a:spcBef>
                  <a:spcPct val="0"/>
                </a:spcBef>
                <a:spcAft>
                  <a:spcPts val="200"/>
                </a:spcAft>
                <a:buFont typeface="Arial" pitchFamily="34" charset="0"/>
                <a:buChar char="‒"/>
                <a:defRPr sz="900">
                  <a:solidFill>
                    <a:schemeClr val="tx1"/>
                  </a:solidFill>
                  <a:latin typeface="Arial" pitchFamily="34" charset="0"/>
                  <a:cs typeface="Arial" pitchFamily="34" charset="0"/>
                </a:defRPr>
              </a:lvl7pPr>
              <a:lvl8pPr marL="3429000" indent="-228600" defTabSz="804863" eaLnBrk="0" fontAlgn="base" hangingPunct="0">
                <a:spcBef>
                  <a:spcPct val="0"/>
                </a:spcBef>
                <a:spcAft>
                  <a:spcPts val="200"/>
                </a:spcAft>
                <a:buFont typeface="Arial" pitchFamily="34" charset="0"/>
                <a:buChar char="‒"/>
                <a:defRPr sz="900">
                  <a:solidFill>
                    <a:schemeClr val="tx1"/>
                  </a:solidFill>
                  <a:latin typeface="Arial" pitchFamily="34" charset="0"/>
                  <a:cs typeface="Arial" pitchFamily="34" charset="0"/>
                </a:defRPr>
              </a:lvl8pPr>
              <a:lvl9pPr marL="3886200" indent="-228600" defTabSz="804863" eaLnBrk="0" fontAlgn="base" hangingPunct="0">
                <a:spcBef>
                  <a:spcPct val="0"/>
                </a:spcBef>
                <a:spcAft>
                  <a:spcPts val="200"/>
                </a:spcAft>
                <a:buFont typeface="Arial" pitchFamily="34" charset="0"/>
                <a:buChar char="‒"/>
                <a:defRPr sz="900">
                  <a:solidFill>
                    <a:schemeClr val="tx1"/>
                  </a:solidFill>
                  <a:latin typeface="Arial" pitchFamily="34" charset="0"/>
                  <a:cs typeface="Arial" pitchFamily="34" charset="0"/>
                </a:defRPr>
              </a:lvl9pPr>
            </a:lstStyle>
            <a:p>
              <a:pPr algn="ctr">
                <a:spcBef>
                  <a:spcPct val="0"/>
                </a:spcBef>
              </a:pPr>
              <a:r>
                <a:rPr lang="en-GB" altLang="fr-FR" sz="1600">
                  <a:solidFill>
                    <a:srgbClr val="FFFFFF"/>
                  </a:solidFill>
                </a:rPr>
                <a:t>3</a:t>
              </a:r>
            </a:p>
          </p:txBody>
        </p:sp>
        <p:sp>
          <p:nvSpPr>
            <p:cNvPr id="103442" name="Oval 17"/>
            <p:cNvSpPr>
              <a:spLocks noChangeArrowheads="1"/>
            </p:cNvSpPr>
            <p:nvPr>
              <p:custDataLst>
                <p:tags r:id="rId14"/>
              </p:custDataLst>
            </p:nvPr>
          </p:nvSpPr>
          <p:spPr bwMode="gray">
            <a:xfrm>
              <a:off x="7364016" y="3608828"/>
              <a:ext cx="266700" cy="276225"/>
            </a:xfrm>
            <a:prstGeom prst="ellipse">
              <a:avLst/>
            </a:prstGeom>
            <a:solidFill>
              <a:schemeClr val="accent2"/>
            </a:solidFill>
            <a:ln w="9525" algn="ctr">
              <a:solidFill>
                <a:schemeClr val="tx1"/>
              </a:solidFill>
              <a:round/>
              <a:headEnd/>
              <a:tailEnd/>
            </a:ln>
          </p:spPr>
          <p:txBody>
            <a:bodyPr wrap="none" lIns="0" tIns="0" rIns="0" bIns="0" anchor="ctr"/>
            <a:lstStyle>
              <a:lvl1pPr defTabSz="804863" eaLnBrk="0" hangingPunct="0">
                <a:spcBef>
                  <a:spcPts val="800"/>
                </a:spcBef>
                <a:defRPr sz="1200" b="1">
                  <a:solidFill>
                    <a:schemeClr val="accent2"/>
                  </a:solidFill>
                  <a:latin typeface="Arial" pitchFamily="34" charset="0"/>
                  <a:cs typeface="Arial" pitchFamily="34" charset="0"/>
                </a:defRPr>
              </a:lvl1pPr>
              <a:lvl2pPr marL="742950" indent="-285750" defTabSz="804863" eaLnBrk="0" hangingPunct="0">
                <a:spcBef>
                  <a:spcPts val="200"/>
                </a:spcBef>
                <a:spcAft>
                  <a:spcPts val="600"/>
                </a:spcAft>
                <a:defRPr sz="1000">
                  <a:solidFill>
                    <a:schemeClr val="tx1"/>
                  </a:solidFill>
                  <a:latin typeface="Arial" pitchFamily="34" charset="0"/>
                  <a:cs typeface="Arial" pitchFamily="34" charset="0"/>
                </a:defRPr>
              </a:lvl2pPr>
              <a:lvl3pPr marL="1143000" indent="-228600" defTabSz="804863" eaLnBrk="0" hangingPunct="0">
                <a:spcBef>
                  <a:spcPts val="400"/>
                </a:spcBef>
                <a:spcAft>
                  <a:spcPts val="200"/>
                </a:spcAft>
                <a:defRPr sz="1000" b="1">
                  <a:solidFill>
                    <a:schemeClr val="tx1"/>
                  </a:solidFill>
                  <a:latin typeface="Arial" pitchFamily="34" charset="0"/>
                  <a:cs typeface="Arial" pitchFamily="34" charset="0"/>
                </a:defRPr>
              </a:lvl3pPr>
              <a:lvl4pPr marL="1600200" indent="-228600" defTabSz="804863" eaLnBrk="0" hangingPunct="0">
                <a:spcAft>
                  <a:spcPts val="200"/>
                </a:spcAft>
                <a:buFont typeface="Arial" pitchFamily="34" charset="0"/>
                <a:buChar char="•"/>
                <a:defRPr sz="1000">
                  <a:solidFill>
                    <a:schemeClr val="tx1"/>
                  </a:solidFill>
                  <a:latin typeface="Arial" pitchFamily="34" charset="0"/>
                  <a:cs typeface="Arial" pitchFamily="34" charset="0"/>
                </a:defRPr>
              </a:lvl4pPr>
              <a:lvl5pPr marL="2057400" indent="-228600" defTabSz="804863" eaLnBrk="0" hangingPunct="0">
                <a:spcAft>
                  <a:spcPts val="200"/>
                </a:spcAft>
                <a:buFont typeface="Arial" pitchFamily="34" charset="0"/>
                <a:buChar char="‒"/>
                <a:defRPr sz="900">
                  <a:solidFill>
                    <a:schemeClr val="tx1"/>
                  </a:solidFill>
                  <a:latin typeface="Arial" pitchFamily="34" charset="0"/>
                  <a:cs typeface="Arial" pitchFamily="34" charset="0"/>
                </a:defRPr>
              </a:lvl5pPr>
              <a:lvl6pPr marL="2514600" indent="-228600" defTabSz="804863" eaLnBrk="0" fontAlgn="base" hangingPunct="0">
                <a:spcBef>
                  <a:spcPct val="0"/>
                </a:spcBef>
                <a:spcAft>
                  <a:spcPts val="200"/>
                </a:spcAft>
                <a:buFont typeface="Arial" pitchFamily="34" charset="0"/>
                <a:buChar char="‒"/>
                <a:defRPr sz="900">
                  <a:solidFill>
                    <a:schemeClr val="tx1"/>
                  </a:solidFill>
                  <a:latin typeface="Arial" pitchFamily="34" charset="0"/>
                  <a:cs typeface="Arial" pitchFamily="34" charset="0"/>
                </a:defRPr>
              </a:lvl6pPr>
              <a:lvl7pPr marL="2971800" indent="-228600" defTabSz="804863" eaLnBrk="0" fontAlgn="base" hangingPunct="0">
                <a:spcBef>
                  <a:spcPct val="0"/>
                </a:spcBef>
                <a:spcAft>
                  <a:spcPts val="200"/>
                </a:spcAft>
                <a:buFont typeface="Arial" pitchFamily="34" charset="0"/>
                <a:buChar char="‒"/>
                <a:defRPr sz="900">
                  <a:solidFill>
                    <a:schemeClr val="tx1"/>
                  </a:solidFill>
                  <a:latin typeface="Arial" pitchFamily="34" charset="0"/>
                  <a:cs typeface="Arial" pitchFamily="34" charset="0"/>
                </a:defRPr>
              </a:lvl7pPr>
              <a:lvl8pPr marL="3429000" indent="-228600" defTabSz="804863" eaLnBrk="0" fontAlgn="base" hangingPunct="0">
                <a:spcBef>
                  <a:spcPct val="0"/>
                </a:spcBef>
                <a:spcAft>
                  <a:spcPts val="200"/>
                </a:spcAft>
                <a:buFont typeface="Arial" pitchFamily="34" charset="0"/>
                <a:buChar char="‒"/>
                <a:defRPr sz="900">
                  <a:solidFill>
                    <a:schemeClr val="tx1"/>
                  </a:solidFill>
                  <a:latin typeface="Arial" pitchFamily="34" charset="0"/>
                  <a:cs typeface="Arial" pitchFamily="34" charset="0"/>
                </a:defRPr>
              </a:lvl8pPr>
              <a:lvl9pPr marL="3886200" indent="-228600" defTabSz="804863" eaLnBrk="0" fontAlgn="base" hangingPunct="0">
                <a:spcBef>
                  <a:spcPct val="0"/>
                </a:spcBef>
                <a:spcAft>
                  <a:spcPts val="200"/>
                </a:spcAft>
                <a:buFont typeface="Arial" pitchFamily="34" charset="0"/>
                <a:buChar char="‒"/>
                <a:defRPr sz="900">
                  <a:solidFill>
                    <a:schemeClr val="tx1"/>
                  </a:solidFill>
                  <a:latin typeface="Arial" pitchFamily="34" charset="0"/>
                  <a:cs typeface="Arial" pitchFamily="34" charset="0"/>
                </a:defRPr>
              </a:lvl9pPr>
            </a:lstStyle>
            <a:p>
              <a:pPr algn="ctr">
                <a:spcBef>
                  <a:spcPct val="0"/>
                </a:spcBef>
              </a:pPr>
              <a:r>
                <a:rPr lang="en-GB" altLang="fr-FR" sz="1600">
                  <a:solidFill>
                    <a:srgbClr val="FFFFFF"/>
                  </a:solidFill>
                </a:rPr>
                <a:t>4</a:t>
              </a:r>
            </a:p>
          </p:txBody>
        </p:sp>
        <p:sp>
          <p:nvSpPr>
            <p:cNvPr id="103443" name="Oval 18"/>
            <p:cNvSpPr>
              <a:spLocks noChangeArrowheads="1"/>
            </p:cNvSpPr>
            <p:nvPr>
              <p:custDataLst>
                <p:tags r:id="rId15"/>
              </p:custDataLst>
            </p:nvPr>
          </p:nvSpPr>
          <p:spPr bwMode="gray">
            <a:xfrm>
              <a:off x="5808266" y="3608828"/>
              <a:ext cx="266700" cy="276225"/>
            </a:xfrm>
            <a:prstGeom prst="ellipse">
              <a:avLst/>
            </a:prstGeom>
            <a:solidFill>
              <a:schemeClr val="accent2"/>
            </a:solidFill>
            <a:ln w="9525" algn="ctr">
              <a:solidFill>
                <a:schemeClr val="tx1"/>
              </a:solidFill>
              <a:round/>
              <a:headEnd/>
              <a:tailEnd/>
            </a:ln>
          </p:spPr>
          <p:txBody>
            <a:bodyPr wrap="none" lIns="0" tIns="0" rIns="0" bIns="0" anchor="ctr"/>
            <a:lstStyle>
              <a:lvl1pPr defTabSz="804863" eaLnBrk="0" hangingPunct="0">
                <a:spcBef>
                  <a:spcPts val="800"/>
                </a:spcBef>
                <a:defRPr sz="1200" b="1">
                  <a:solidFill>
                    <a:schemeClr val="accent2"/>
                  </a:solidFill>
                  <a:latin typeface="Arial" pitchFamily="34" charset="0"/>
                  <a:cs typeface="Arial" pitchFamily="34" charset="0"/>
                </a:defRPr>
              </a:lvl1pPr>
              <a:lvl2pPr marL="742950" indent="-285750" defTabSz="804863" eaLnBrk="0" hangingPunct="0">
                <a:spcBef>
                  <a:spcPts val="200"/>
                </a:spcBef>
                <a:spcAft>
                  <a:spcPts val="600"/>
                </a:spcAft>
                <a:defRPr sz="1000">
                  <a:solidFill>
                    <a:schemeClr val="tx1"/>
                  </a:solidFill>
                  <a:latin typeface="Arial" pitchFamily="34" charset="0"/>
                  <a:cs typeface="Arial" pitchFamily="34" charset="0"/>
                </a:defRPr>
              </a:lvl2pPr>
              <a:lvl3pPr marL="1143000" indent="-228600" defTabSz="804863" eaLnBrk="0" hangingPunct="0">
                <a:spcBef>
                  <a:spcPts val="400"/>
                </a:spcBef>
                <a:spcAft>
                  <a:spcPts val="200"/>
                </a:spcAft>
                <a:defRPr sz="1000" b="1">
                  <a:solidFill>
                    <a:schemeClr val="tx1"/>
                  </a:solidFill>
                  <a:latin typeface="Arial" pitchFamily="34" charset="0"/>
                  <a:cs typeface="Arial" pitchFamily="34" charset="0"/>
                </a:defRPr>
              </a:lvl3pPr>
              <a:lvl4pPr marL="1600200" indent="-228600" defTabSz="804863" eaLnBrk="0" hangingPunct="0">
                <a:spcAft>
                  <a:spcPts val="200"/>
                </a:spcAft>
                <a:buFont typeface="Arial" pitchFamily="34" charset="0"/>
                <a:buChar char="•"/>
                <a:defRPr sz="1000">
                  <a:solidFill>
                    <a:schemeClr val="tx1"/>
                  </a:solidFill>
                  <a:latin typeface="Arial" pitchFamily="34" charset="0"/>
                  <a:cs typeface="Arial" pitchFamily="34" charset="0"/>
                </a:defRPr>
              </a:lvl4pPr>
              <a:lvl5pPr marL="2057400" indent="-228600" defTabSz="804863" eaLnBrk="0" hangingPunct="0">
                <a:spcAft>
                  <a:spcPts val="200"/>
                </a:spcAft>
                <a:buFont typeface="Arial" pitchFamily="34" charset="0"/>
                <a:buChar char="‒"/>
                <a:defRPr sz="900">
                  <a:solidFill>
                    <a:schemeClr val="tx1"/>
                  </a:solidFill>
                  <a:latin typeface="Arial" pitchFamily="34" charset="0"/>
                  <a:cs typeface="Arial" pitchFamily="34" charset="0"/>
                </a:defRPr>
              </a:lvl5pPr>
              <a:lvl6pPr marL="2514600" indent="-228600" defTabSz="804863" eaLnBrk="0" fontAlgn="base" hangingPunct="0">
                <a:spcBef>
                  <a:spcPct val="0"/>
                </a:spcBef>
                <a:spcAft>
                  <a:spcPts val="200"/>
                </a:spcAft>
                <a:buFont typeface="Arial" pitchFamily="34" charset="0"/>
                <a:buChar char="‒"/>
                <a:defRPr sz="900">
                  <a:solidFill>
                    <a:schemeClr val="tx1"/>
                  </a:solidFill>
                  <a:latin typeface="Arial" pitchFamily="34" charset="0"/>
                  <a:cs typeface="Arial" pitchFamily="34" charset="0"/>
                </a:defRPr>
              </a:lvl6pPr>
              <a:lvl7pPr marL="2971800" indent="-228600" defTabSz="804863" eaLnBrk="0" fontAlgn="base" hangingPunct="0">
                <a:spcBef>
                  <a:spcPct val="0"/>
                </a:spcBef>
                <a:spcAft>
                  <a:spcPts val="200"/>
                </a:spcAft>
                <a:buFont typeface="Arial" pitchFamily="34" charset="0"/>
                <a:buChar char="‒"/>
                <a:defRPr sz="900">
                  <a:solidFill>
                    <a:schemeClr val="tx1"/>
                  </a:solidFill>
                  <a:latin typeface="Arial" pitchFamily="34" charset="0"/>
                  <a:cs typeface="Arial" pitchFamily="34" charset="0"/>
                </a:defRPr>
              </a:lvl7pPr>
              <a:lvl8pPr marL="3429000" indent="-228600" defTabSz="804863" eaLnBrk="0" fontAlgn="base" hangingPunct="0">
                <a:spcBef>
                  <a:spcPct val="0"/>
                </a:spcBef>
                <a:spcAft>
                  <a:spcPts val="200"/>
                </a:spcAft>
                <a:buFont typeface="Arial" pitchFamily="34" charset="0"/>
                <a:buChar char="‒"/>
                <a:defRPr sz="900">
                  <a:solidFill>
                    <a:schemeClr val="tx1"/>
                  </a:solidFill>
                  <a:latin typeface="Arial" pitchFamily="34" charset="0"/>
                  <a:cs typeface="Arial" pitchFamily="34" charset="0"/>
                </a:defRPr>
              </a:lvl8pPr>
              <a:lvl9pPr marL="3886200" indent="-228600" defTabSz="804863" eaLnBrk="0" fontAlgn="base" hangingPunct="0">
                <a:spcBef>
                  <a:spcPct val="0"/>
                </a:spcBef>
                <a:spcAft>
                  <a:spcPts val="200"/>
                </a:spcAft>
                <a:buFont typeface="Arial" pitchFamily="34" charset="0"/>
                <a:buChar char="‒"/>
                <a:defRPr sz="900">
                  <a:solidFill>
                    <a:schemeClr val="tx1"/>
                  </a:solidFill>
                  <a:latin typeface="Arial" pitchFamily="34" charset="0"/>
                  <a:cs typeface="Arial" pitchFamily="34" charset="0"/>
                </a:defRPr>
              </a:lvl9pPr>
            </a:lstStyle>
            <a:p>
              <a:pPr algn="ctr">
                <a:spcBef>
                  <a:spcPct val="0"/>
                </a:spcBef>
              </a:pPr>
              <a:r>
                <a:rPr lang="en-GB" altLang="fr-FR" sz="1600">
                  <a:solidFill>
                    <a:srgbClr val="FFFFFF"/>
                  </a:solidFill>
                </a:rPr>
                <a:t>6</a:t>
              </a:r>
            </a:p>
          </p:txBody>
        </p:sp>
        <p:sp>
          <p:nvSpPr>
            <p:cNvPr id="103444" name="Oval 19"/>
            <p:cNvSpPr>
              <a:spLocks noChangeArrowheads="1"/>
            </p:cNvSpPr>
            <p:nvPr>
              <p:custDataLst>
                <p:tags r:id="rId16"/>
              </p:custDataLst>
            </p:nvPr>
          </p:nvSpPr>
          <p:spPr bwMode="gray">
            <a:xfrm>
              <a:off x="6589316" y="3934266"/>
              <a:ext cx="266700" cy="276225"/>
            </a:xfrm>
            <a:prstGeom prst="ellipse">
              <a:avLst/>
            </a:prstGeom>
            <a:solidFill>
              <a:schemeClr val="accent2"/>
            </a:solidFill>
            <a:ln w="9525" algn="ctr">
              <a:solidFill>
                <a:schemeClr val="tx1"/>
              </a:solidFill>
              <a:round/>
              <a:headEnd/>
              <a:tailEnd/>
            </a:ln>
          </p:spPr>
          <p:txBody>
            <a:bodyPr wrap="none" lIns="0" tIns="0" rIns="0" bIns="0" anchor="ctr"/>
            <a:lstStyle>
              <a:lvl1pPr defTabSz="804863" eaLnBrk="0" hangingPunct="0">
                <a:spcBef>
                  <a:spcPts val="800"/>
                </a:spcBef>
                <a:defRPr sz="1200" b="1">
                  <a:solidFill>
                    <a:schemeClr val="accent2"/>
                  </a:solidFill>
                  <a:latin typeface="Arial" pitchFamily="34" charset="0"/>
                  <a:cs typeface="Arial" pitchFamily="34" charset="0"/>
                </a:defRPr>
              </a:lvl1pPr>
              <a:lvl2pPr marL="742950" indent="-285750" defTabSz="804863" eaLnBrk="0" hangingPunct="0">
                <a:spcBef>
                  <a:spcPts val="200"/>
                </a:spcBef>
                <a:spcAft>
                  <a:spcPts val="600"/>
                </a:spcAft>
                <a:defRPr sz="1000">
                  <a:solidFill>
                    <a:schemeClr val="tx1"/>
                  </a:solidFill>
                  <a:latin typeface="Arial" pitchFamily="34" charset="0"/>
                  <a:cs typeface="Arial" pitchFamily="34" charset="0"/>
                </a:defRPr>
              </a:lvl2pPr>
              <a:lvl3pPr marL="1143000" indent="-228600" defTabSz="804863" eaLnBrk="0" hangingPunct="0">
                <a:spcBef>
                  <a:spcPts val="400"/>
                </a:spcBef>
                <a:spcAft>
                  <a:spcPts val="200"/>
                </a:spcAft>
                <a:defRPr sz="1000" b="1">
                  <a:solidFill>
                    <a:schemeClr val="tx1"/>
                  </a:solidFill>
                  <a:latin typeface="Arial" pitchFamily="34" charset="0"/>
                  <a:cs typeface="Arial" pitchFamily="34" charset="0"/>
                </a:defRPr>
              </a:lvl3pPr>
              <a:lvl4pPr marL="1600200" indent="-228600" defTabSz="804863" eaLnBrk="0" hangingPunct="0">
                <a:spcAft>
                  <a:spcPts val="200"/>
                </a:spcAft>
                <a:buFont typeface="Arial" pitchFamily="34" charset="0"/>
                <a:buChar char="•"/>
                <a:defRPr sz="1000">
                  <a:solidFill>
                    <a:schemeClr val="tx1"/>
                  </a:solidFill>
                  <a:latin typeface="Arial" pitchFamily="34" charset="0"/>
                  <a:cs typeface="Arial" pitchFamily="34" charset="0"/>
                </a:defRPr>
              </a:lvl4pPr>
              <a:lvl5pPr marL="2057400" indent="-228600" defTabSz="804863" eaLnBrk="0" hangingPunct="0">
                <a:spcAft>
                  <a:spcPts val="200"/>
                </a:spcAft>
                <a:buFont typeface="Arial" pitchFamily="34" charset="0"/>
                <a:buChar char="‒"/>
                <a:defRPr sz="900">
                  <a:solidFill>
                    <a:schemeClr val="tx1"/>
                  </a:solidFill>
                  <a:latin typeface="Arial" pitchFamily="34" charset="0"/>
                  <a:cs typeface="Arial" pitchFamily="34" charset="0"/>
                </a:defRPr>
              </a:lvl5pPr>
              <a:lvl6pPr marL="2514600" indent="-228600" defTabSz="804863" eaLnBrk="0" fontAlgn="base" hangingPunct="0">
                <a:spcBef>
                  <a:spcPct val="0"/>
                </a:spcBef>
                <a:spcAft>
                  <a:spcPts val="200"/>
                </a:spcAft>
                <a:buFont typeface="Arial" pitchFamily="34" charset="0"/>
                <a:buChar char="‒"/>
                <a:defRPr sz="900">
                  <a:solidFill>
                    <a:schemeClr val="tx1"/>
                  </a:solidFill>
                  <a:latin typeface="Arial" pitchFamily="34" charset="0"/>
                  <a:cs typeface="Arial" pitchFamily="34" charset="0"/>
                </a:defRPr>
              </a:lvl6pPr>
              <a:lvl7pPr marL="2971800" indent="-228600" defTabSz="804863" eaLnBrk="0" fontAlgn="base" hangingPunct="0">
                <a:spcBef>
                  <a:spcPct val="0"/>
                </a:spcBef>
                <a:spcAft>
                  <a:spcPts val="200"/>
                </a:spcAft>
                <a:buFont typeface="Arial" pitchFamily="34" charset="0"/>
                <a:buChar char="‒"/>
                <a:defRPr sz="900">
                  <a:solidFill>
                    <a:schemeClr val="tx1"/>
                  </a:solidFill>
                  <a:latin typeface="Arial" pitchFamily="34" charset="0"/>
                  <a:cs typeface="Arial" pitchFamily="34" charset="0"/>
                </a:defRPr>
              </a:lvl7pPr>
              <a:lvl8pPr marL="3429000" indent="-228600" defTabSz="804863" eaLnBrk="0" fontAlgn="base" hangingPunct="0">
                <a:spcBef>
                  <a:spcPct val="0"/>
                </a:spcBef>
                <a:spcAft>
                  <a:spcPts val="200"/>
                </a:spcAft>
                <a:buFont typeface="Arial" pitchFamily="34" charset="0"/>
                <a:buChar char="‒"/>
                <a:defRPr sz="900">
                  <a:solidFill>
                    <a:schemeClr val="tx1"/>
                  </a:solidFill>
                  <a:latin typeface="Arial" pitchFamily="34" charset="0"/>
                  <a:cs typeface="Arial" pitchFamily="34" charset="0"/>
                </a:defRPr>
              </a:lvl8pPr>
              <a:lvl9pPr marL="3886200" indent="-228600" defTabSz="804863" eaLnBrk="0" fontAlgn="base" hangingPunct="0">
                <a:spcBef>
                  <a:spcPct val="0"/>
                </a:spcBef>
                <a:spcAft>
                  <a:spcPts val="200"/>
                </a:spcAft>
                <a:buFont typeface="Arial" pitchFamily="34" charset="0"/>
                <a:buChar char="‒"/>
                <a:defRPr sz="900">
                  <a:solidFill>
                    <a:schemeClr val="tx1"/>
                  </a:solidFill>
                  <a:latin typeface="Arial" pitchFamily="34" charset="0"/>
                  <a:cs typeface="Arial" pitchFamily="34" charset="0"/>
                </a:defRPr>
              </a:lvl9pPr>
            </a:lstStyle>
            <a:p>
              <a:pPr algn="ctr">
                <a:spcBef>
                  <a:spcPct val="0"/>
                </a:spcBef>
              </a:pPr>
              <a:r>
                <a:rPr lang="en-GB" altLang="fr-FR" sz="1600">
                  <a:solidFill>
                    <a:srgbClr val="FFFFFF"/>
                  </a:solidFill>
                </a:rPr>
                <a:t>5</a:t>
              </a:r>
            </a:p>
          </p:txBody>
        </p:sp>
        <p:sp>
          <p:nvSpPr>
            <p:cNvPr id="103445" name="Oval 20"/>
            <p:cNvSpPr>
              <a:spLocks noChangeArrowheads="1"/>
            </p:cNvSpPr>
            <p:nvPr>
              <p:custDataLst>
                <p:tags r:id="rId17"/>
              </p:custDataLst>
            </p:nvPr>
          </p:nvSpPr>
          <p:spPr bwMode="gray">
            <a:xfrm>
              <a:off x="5768578" y="2057841"/>
              <a:ext cx="266700" cy="276225"/>
            </a:xfrm>
            <a:prstGeom prst="ellipse">
              <a:avLst/>
            </a:prstGeom>
            <a:solidFill>
              <a:schemeClr val="accent2"/>
            </a:solidFill>
            <a:ln w="9525" algn="ctr">
              <a:solidFill>
                <a:schemeClr val="tx1"/>
              </a:solidFill>
              <a:round/>
              <a:headEnd/>
              <a:tailEnd/>
            </a:ln>
          </p:spPr>
          <p:txBody>
            <a:bodyPr wrap="none" lIns="0" tIns="0" rIns="0" bIns="0" anchor="ctr"/>
            <a:lstStyle>
              <a:lvl1pPr defTabSz="804863" eaLnBrk="0" hangingPunct="0">
                <a:spcBef>
                  <a:spcPts val="800"/>
                </a:spcBef>
                <a:defRPr sz="1200" b="1">
                  <a:solidFill>
                    <a:schemeClr val="accent2"/>
                  </a:solidFill>
                  <a:latin typeface="Arial" pitchFamily="34" charset="0"/>
                  <a:cs typeface="Arial" pitchFamily="34" charset="0"/>
                </a:defRPr>
              </a:lvl1pPr>
              <a:lvl2pPr marL="742950" indent="-285750" defTabSz="804863" eaLnBrk="0" hangingPunct="0">
                <a:spcBef>
                  <a:spcPts val="200"/>
                </a:spcBef>
                <a:spcAft>
                  <a:spcPts val="600"/>
                </a:spcAft>
                <a:defRPr sz="1000">
                  <a:solidFill>
                    <a:schemeClr val="tx1"/>
                  </a:solidFill>
                  <a:latin typeface="Arial" pitchFamily="34" charset="0"/>
                  <a:cs typeface="Arial" pitchFamily="34" charset="0"/>
                </a:defRPr>
              </a:lvl2pPr>
              <a:lvl3pPr marL="1143000" indent="-228600" defTabSz="804863" eaLnBrk="0" hangingPunct="0">
                <a:spcBef>
                  <a:spcPts val="400"/>
                </a:spcBef>
                <a:spcAft>
                  <a:spcPts val="200"/>
                </a:spcAft>
                <a:defRPr sz="1000" b="1">
                  <a:solidFill>
                    <a:schemeClr val="tx1"/>
                  </a:solidFill>
                  <a:latin typeface="Arial" pitchFamily="34" charset="0"/>
                  <a:cs typeface="Arial" pitchFamily="34" charset="0"/>
                </a:defRPr>
              </a:lvl3pPr>
              <a:lvl4pPr marL="1600200" indent="-228600" defTabSz="804863" eaLnBrk="0" hangingPunct="0">
                <a:spcAft>
                  <a:spcPts val="200"/>
                </a:spcAft>
                <a:buFont typeface="Arial" pitchFamily="34" charset="0"/>
                <a:buChar char="•"/>
                <a:defRPr sz="1000">
                  <a:solidFill>
                    <a:schemeClr val="tx1"/>
                  </a:solidFill>
                  <a:latin typeface="Arial" pitchFamily="34" charset="0"/>
                  <a:cs typeface="Arial" pitchFamily="34" charset="0"/>
                </a:defRPr>
              </a:lvl4pPr>
              <a:lvl5pPr marL="2057400" indent="-228600" defTabSz="804863" eaLnBrk="0" hangingPunct="0">
                <a:spcAft>
                  <a:spcPts val="200"/>
                </a:spcAft>
                <a:buFont typeface="Arial" pitchFamily="34" charset="0"/>
                <a:buChar char="‒"/>
                <a:defRPr sz="900">
                  <a:solidFill>
                    <a:schemeClr val="tx1"/>
                  </a:solidFill>
                  <a:latin typeface="Arial" pitchFamily="34" charset="0"/>
                  <a:cs typeface="Arial" pitchFamily="34" charset="0"/>
                </a:defRPr>
              </a:lvl5pPr>
              <a:lvl6pPr marL="2514600" indent="-228600" defTabSz="804863" eaLnBrk="0" fontAlgn="base" hangingPunct="0">
                <a:spcBef>
                  <a:spcPct val="0"/>
                </a:spcBef>
                <a:spcAft>
                  <a:spcPts val="200"/>
                </a:spcAft>
                <a:buFont typeface="Arial" pitchFamily="34" charset="0"/>
                <a:buChar char="‒"/>
                <a:defRPr sz="900">
                  <a:solidFill>
                    <a:schemeClr val="tx1"/>
                  </a:solidFill>
                  <a:latin typeface="Arial" pitchFamily="34" charset="0"/>
                  <a:cs typeface="Arial" pitchFamily="34" charset="0"/>
                </a:defRPr>
              </a:lvl6pPr>
              <a:lvl7pPr marL="2971800" indent="-228600" defTabSz="804863" eaLnBrk="0" fontAlgn="base" hangingPunct="0">
                <a:spcBef>
                  <a:spcPct val="0"/>
                </a:spcBef>
                <a:spcAft>
                  <a:spcPts val="200"/>
                </a:spcAft>
                <a:buFont typeface="Arial" pitchFamily="34" charset="0"/>
                <a:buChar char="‒"/>
                <a:defRPr sz="900">
                  <a:solidFill>
                    <a:schemeClr val="tx1"/>
                  </a:solidFill>
                  <a:latin typeface="Arial" pitchFamily="34" charset="0"/>
                  <a:cs typeface="Arial" pitchFamily="34" charset="0"/>
                </a:defRPr>
              </a:lvl7pPr>
              <a:lvl8pPr marL="3429000" indent="-228600" defTabSz="804863" eaLnBrk="0" fontAlgn="base" hangingPunct="0">
                <a:spcBef>
                  <a:spcPct val="0"/>
                </a:spcBef>
                <a:spcAft>
                  <a:spcPts val="200"/>
                </a:spcAft>
                <a:buFont typeface="Arial" pitchFamily="34" charset="0"/>
                <a:buChar char="‒"/>
                <a:defRPr sz="900">
                  <a:solidFill>
                    <a:schemeClr val="tx1"/>
                  </a:solidFill>
                  <a:latin typeface="Arial" pitchFamily="34" charset="0"/>
                  <a:cs typeface="Arial" pitchFamily="34" charset="0"/>
                </a:defRPr>
              </a:lvl8pPr>
              <a:lvl9pPr marL="3886200" indent="-228600" defTabSz="804863" eaLnBrk="0" fontAlgn="base" hangingPunct="0">
                <a:spcBef>
                  <a:spcPct val="0"/>
                </a:spcBef>
                <a:spcAft>
                  <a:spcPts val="200"/>
                </a:spcAft>
                <a:buFont typeface="Arial" pitchFamily="34" charset="0"/>
                <a:buChar char="‒"/>
                <a:defRPr sz="900">
                  <a:solidFill>
                    <a:schemeClr val="tx1"/>
                  </a:solidFill>
                  <a:latin typeface="Arial" pitchFamily="34" charset="0"/>
                  <a:cs typeface="Arial" pitchFamily="34" charset="0"/>
                </a:defRPr>
              </a:lvl9pPr>
            </a:lstStyle>
            <a:p>
              <a:pPr algn="ctr">
                <a:spcBef>
                  <a:spcPct val="0"/>
                </a:spcBef>
              </a:pPr>
              <a:r>
                <a:rPr lang="en-GB" altLang="fr-FR" sz="1600">
                  <a:solidFill>
                    <a:srgbClr val="FFFFFF"/>
                  </a:solidFill>
                </a:rPr>
                <a:t>8</a:t>
              </a:r>
            </a:p>
          </p:txBody>
        </p:sp>
        <p:sp>
          <p:nvSpPr>
            <p:cNvPr id="103446" name="Oval 15"/>
            <p:cNvSpPr>
              <a:spLocks noChangeArrowheads="1"/>
            </p:cNvSpPr>
            <p:nvPr>
              <p:custDataLst>
                <p:tags r:id="rId18"/>
              </p:custDataLst>
            </p:nvPr>
          </p:nvSpPr>
          <p:spPr bwMode="gray">
            <a:xfrm>
              <a:off x="5526534" y="2835716"/>
              <a:ext cx="266700" cy="277812"/>
            </a:xfrm>
            <a:prstGeom prst="ellipse">
              <a:avLst/>
            </a:prstGeom>
            <a:solidFill>
              <a:schemeClr val="accent2"/>
            </a:solidFill>
            <a:ln w="9525" algn="ctr">
              <a:solidFill>
                <a:schemeClr val="tx1"/>
              </a:solidFill>
              <a:round/>
              <a:headEnd/>
              <a:tailEnd/>
            </a:ln>
          </p:spPr>
          <p:txBody>
            <a:bodyPr wrap="none" lIns="0" tIns="0" rIns="0" bIns="0" anchor="ctr"/>
            <a:lstStyle>
              <a:lvl1pPr defTabSz="804863" eaLnBrk="0" hangingPunct="0">
                <a:spcBef>
                  <a:spcPts val="800"/>
                </a:spcBef>
                <a:defRPr sz="1200" b="1">
                  <a:solidFill>
                    <a:schemeClr val="accent2"/>
                  </a:solidFill>
                  <a:latin typeface="Arial" pitchFamily="34" charset="0"/>
                  <a:cs typeface="Arial" pitchFamily="34" charset="0"/>
                </a:defRPr>
              </a:lvl1pPr>
              <a:lvl2pPr marL="742950" indent="-285750" defTabSz="804863" eaLnBrk="0" hangingPunct="0">
                <a:spcBef>
                  <a:spcPts val="200"/>
                </a:spcBef>
                <a:spcAft>
                  <a:spcPts val="600"/>
                </a:spcAft>
                <a:defRPr sz="1000">
                  <a:solidFill>
                    <a:schemeClr val="tx1"/>
                  </a:solidFill>
                  <a:latin typeface="Arial" pitchFamily="34" charset="0"/>
                  <a:cs typeface="Arial" pitchFamily="34" charset="0"/>
                </a:defRPr>
              </a:lvl2pPr>
              <a:lvl3pPr marL="1143000" indent="-228600" defTabSz="804863" eaLnBrk="0" hangingPunct="0">
                <a:spcBef>
                  <a:spcPts val="400"/>
                </a:spcBef>
                <a:spcAft>
                  <a:spcPts val="200"/>
                </a:spcAft>
                <a:defRPr sz="1000" b="1">
                  <a:solidFill>
                    <a:schemeClr val="tx1"/>
                  </a:solidFill>
                  <a:latin typeface="Arial" pitchFamily="34" charset="0"/>
                  <a:cs typeface="Arial" pitchFamily="34" charset="0"/>
                </a:defRPr>
              </a:lvl3pPr>
              <a:lvl4pPr marL="1600200" indent="-228600" defTabSz="804863" eaLnBrk="0" hangingPunct="0">
                <a:spcAft>
                  <a:spcPts val="200"/>
                </a:spcAft>
                <a:buFont typeface="Arial" pitchFamily="34" charset="0"/>
                <a:buChar char="•"/>
                <a:defRPr sz="1000">
                  <a:solidFill>
                    <a:schemeClr val="tx1"/>
                  </a:solidFill>
                  <a:latin typeface="Arial" pitchFamily="34" charset="0"/>
                  <a:cs typeface="Arial" pitchFamily="34" charset="0"/>
                </a:defRPr>
              </a:lvl4pPr>
              <a:lvl5pPr marL="2057400" indent="-228600" defTabSz="804863" eaLnBrk="0" hangingPunct="0">
                <a:spcAft>
                  <a:spcPts val="200"/>
                </a:spcAft>
                <a:buFont typeface="Arial" pitchFamily="34" charset="0"/>
                <a:buChar char="‒"/>
                <a:defRPr sz="900">
                  <a:solidFill>
                    <a:schemeClr val="tx1"/>
                  </a:solidFill>
                  <a:latin typeface="Arial" pitchFamily="34" charset="0"/>
                  <a:cs typeface="Arial" pitchFamily="34" charset="0"/>
                </a:defRPr>
              </a:lvl5pPr>
              <a:lvl6pPr marL="2514600" indent="-228600" defTabSz="804863" eaLnBrk="0" fontAlgn="base" hangingPunct="0">
                <a:spcBef>
                  <a:spcPct val="0"/>
                </a:spcBef>
                <a:spcAft>
                  <a:spcPts val="200"/>
                </a:spcAft>
                <a:buFont typeface="Arial" pitchFamily="34" charset="0"/>
                <a:buChar char="‒"/>
                <a:defRPr sz="900">
                  <a:solidFill>
                    <a:schemeClr val="tx1"/>
                  </a:solidFill>
                  <a:latin typeface="Arial" pitchFamily="34" charset="0"/>
                  <a:cs typeface="Arial" pitchFamily="34" charset="0"/>
                </a:defRPr>
              </a:lvl6pPr>
              <a:lvl7pPr marL="2971800" indent="-228600" defTabSz="804863" eaLnBrk="0" fontAlgn="base" hangingPunct="0">
                <a:spcBef>
                  <a:spcPct val="0"/>
                </a:spcBef>
                <a:spcAft>
                  <a:spcPts val="200"/>
                </a:spcAft>
                <a:buFont typeface="Arial" pitchFamily="34" charset="0"/>
                <a:buChar char="‒"/>
                <a:defRPr sz="900">
                  <a:solidFill>
                    <a:schemeClr val="tx1"/>
                  </a:solidFill>
                  <a:latin typeface="Arial" pitchFamily="34" charset="0"/>
                  <a:cs typeface="Arial" pitchFamily="34" charset="0"/>
                </a:defRPr>
              </a:lvl7pPr>
              <a:lvl8pPr marL="3429000" indent="-228600" defTabSz="804863" eaLnBrk="0" fontAlgn="base" hangingPunct="0">
                <a:spcBef>
                  <a:spcPct val="0"/>
                </a:spcBef>
                <a:spcAft>
                  <a:spcPts val="200"/>
                </a:spcAft>
                <a:buFont typeface="Arial" pitchFamily="34" charset="0"/>
                <a:buChar char="‒"/>
                <a:defRPr sz="900">
                  <a:solidFill>
                    <a:schemeClr val="tx1"/>
                  </a:solidFill>
                  <a:latin typeface="Arial" pitchFamily="34" charset="0"/>
                  <a:cs typeface="Arial" pitchFamily="34" charset="0"/>
                </a:defRPr>
              </a:lvl8pPr>
              <a:lvl9pPr marL="3886200" indent="-228600" defTabSz="804863" eaLnBrk="0" fontAlgn="base" hangingPunct="0">
                <a:spcBef>
                  <a:spcPct val="0"/>
                </a:spcBef>
                <a:spcAft>
                  <a:spcPts val="200"/>
                </a:spcAft>
                <a:buFont typeface="Arial" pitchFamily="34" charset="0"/>
                <a:buChar char="‒"/>
                <a:defRPr sz="900">
                  <a:solidFill>
                    <a:schemeClr val="tx1"/>
                  </a:solidFill>
                  <a:latin typeface="Arial" pitchFamily="34" charset="0"/>
                  <a:cs typeface="Arial" pitchFamily="34" charset="0"/>
                </a:defRPr>
              </a:lvl9pPr>
            </a:lstStyle>
            <a:p>
              <a:pPr algn="ctr">
                <a:spcBef>
                  <a:spcPct val="0"/>
                </a:spcBef>
              </a:pPr>
              <a:r>
                <a:rPr lang="en-GB" altLang="fr-FR" sz="1600">
                  <a:solidFill>
                    <a:srgbClr val="FFFFFF"/>
                  </a:solidFill>
                </a:rPr>
                <a:t>7</a:t>
              </a:r>
            </a:p>
          </p:txBody>
        </p:sp>
      </p:grpSp>
      <p:sp>
        <p:nvSpPr>
          <p:cNvPr id="34" name="Slide Number Placeholder 4"/>
          <p:cNvSpPr txBox="1">
            <a:spLocks/>
          </p:cNvSpPr>
          <p:nvPr/>
        </p:nvSpPr>
        <p:spPr bwMode="auto">
          <a:xfrm>
            <a:off x="358775" y="6548438"/>
            <a:ext cx="355600" cy="122237"/>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0" tIns="0" rIns="0" bIns="0" numCol="1" anchor="b" anchorCtr="0" compatLnSpc="1">
            <a:prstTxWarp prst="textNoShape">
              <a:avLst/>
            </a:prstTxWarp>
            <a:spAutoFit/>
          </a:bodyPr>
          <a:lstStyle>
            <a:defPPr>
              <a:defRPr lang="en-GB"/>
            </a:defPPr>
            <a:lvl1pPr algn="l" rtl="0" eaLnBrk="0" fontAlgn="base" hangingPunct="0">
              <a:lnSpc>
                <a:spcPts val="2200"/>
              </a:lnSpc>
              <a:spcBef>
                <a:spcPct val="0"/>
              </a:spcBef>
              <a:spcAft>
                <a:spcPct val="25000"/>
              </a:spcAft>
              <a:defRPr sz="2000" kern="1200">
                <a:solidFill>
                  <a:srgbClr val="000066"/>
                </a:solidFill>
                <a:latin typeface="Arial" pitchFamily="34" charset="0"/>
                <a:ea typeface="+mn-ea"/>
                <a:cs typeface="Arial" pitchFamily="34" charset="0"/>
              </a:defRPr>
            </a:lvl1pPr>
            <a:lvl2pPr marL="742950" indent="-285750" algn="l" rtl="0" eaLnBrk="0" fontAlgn="base" hangingPunct="0">
              <a:lnSpc>
                <a:spcPts val="2200"/>
              </a:lnSpc>
              <a:spcBef>
                <a:spcPct val="0"/>
              </a:spcBef>
              <a:spcAft>
                <a:spcPct val="25000"/>
              </a:spcAft>
              <a:buChar char="•"/>
              <a:defRPr sz="2000" kern="1200">
                <a:solidFill>
                  <a:srgbClr val="000066"/>
                </a:solidFill>
                <a:latin typeface="Arial" pitchFamily="34" charset="0"/>
                <a:ea typeface="+mn-ea"/>
                <a:cs typeface="Arial" pitchFamily="34" charset="0"/>
              </a:defRPr>
            </a:lvl2pPr>
            <a:lvl3pPr marL="1143000" indent="-228600" algn="l" rtl="0" eaLnBrk="0" fontAlgn="base" hangingPunct="0">
              <a:lnSpc>
                <a:spcPts val="2000"/>
              </a:lnSpc>
              <a:spcBef>
                <a:spcPct val="0"/>
              </a:spcBef>
              <a:spcAft>
                <a:spcPct val="25000"/>
              </a:spcAft>
              <a:buChar char="–"/>
              <a:defRPr kern="1200">
                <a:solidFill>
                  <a:srgbClr val="000066"/>
                </a:solidFill>
                <a:latin typeface="Arial" pitchFamily="34" charset="0"/>
                <a:ea typeface="+mn-ea"/>
                <a:cs typeface="Arial" pitchFamily="34" charset="0"/>
              </a:defRPr>
            </a:lvl3pPr>
            <a:lvl4pPr marL="1600200" indent="-228600" algn="l" rtl="0" eaLnBrk="0" fontAlgn="base" hangingPunct="0">
              <a:lnSpc>
                <a:spcPts val="1800"/>
              </a:lnSpc>
              <a:spcBef>
                <a:spcPct val="0"/>
              </a:spcBef>
              <a:spcAft>
                <a:spcPct val="25000"/>
              </a:spcAft>
              <a:buChar char="•"/>
              <a:defRPr sz="1600" kern="1200">
                <a:solidFill>
                  <a:srgbClr val="000066"/>
                </a:solidFill>
                <a:latin typeface="Arial" pitchFamily="34" charset="0"/>
                <a:ea typeface="+mn-ea"/>
                <a:cs typeface="Arial" pitchFamily="34" charset="0"/>
              </a:defRPr>
            </a:lvl4pPr>
            <a:lvl5pPr marL="2057400" indent="-228600" algn="l" rtl="0" eaLnBrk="0" fontAlgn="base" hangingPunct="0">
              <a:spcBef>
                <a:spcPct val="0"/>
              </a:spcBef>
              <a:spcAft>
                <a:spcPct val="25000"/>
              </a:spcAft>
              <a:buChar char="–"/>
              <a:defRPr sz="1200" kern="1200">
                <a:solidFill>
                  <a:srgbClr val="000066"/>
                </a:solidFill>
                <a:latin typeface="Arial" pitchFamily="34" charset="0"/>
                <a:ea typeface="+mn-ea"/>
                <a:cs typeface="Arial" pitchFamily="34" charset="0"/>
              </a:defRPr>
            </a:lvl5pPr>
            <a:lvl6pPr marL="2514600" indent="-228600" algn="l" defTabSz="914400" rtl="0" eaLnBrk="0" fontAlgn="base" latinLnBrk="0" hangingPunct="0">
              <a:spcBef>
                <a:spcPct val="0"/>
              </a:spcBef>
              <a:spcAft>
                <a:spcPct val="25000"/>
              </a:spcAft>
              <a:buChar char="–"/>
              <a:defRPr sz="1200" kern="1200">
                <a:solidFill>
                  <a:srgbClr val="000066"/>
                </a:solidFill>
                <a:latin typeface="Arial" pitchFamily="34" charset="0"/>
                <a:ea typeface="+mn-ea"/>
                <a:cs typeface="Arial" pitchFamily="34" charset="0"/>
              </a:defRPr>
            </a:lvl6pPr>
            <a:lvl7pPr marL="2971800" indent="-228600" algn="l" defTabSz="914400" rtl="0" eaLnBrk="0" fontAlgn="base" latinLnBrk="0" hangingPunct="0">
              <a:spcBef>
                <a:spcPct val="0"/>
              </a:spcBef>
              <a:spcAft>
                <a:spcPct val="25000"/>
              </a:spcAft>
              <a:buChar char="–"/>
              <a:defRPr sz="1200" kern="1200">
                <a:solidFill>
                  <a:srgbClr val="000066"/>
                </a:solidFill>
                <a:latin typeface="Arial" pitchFamily="34" charset="0"/>
                <a:ea typeface="+mn-ea"/>
                <a:cs typeface="Arial" pitchFamily="34" charset="0"/>
              </a:defRPr>
            </a:lvl7pPr>
            <a:lvl8pPr marL="3429000" indent="-228600" algn="l" defTabSz="914400" rtl="0" eaLnBrk="0" fontAlgn="base" latinLnBrk="0" hangingPunct="0">
              <a:spcBef>
                <a:spcPct val="0"/>
              </a:spcBef>
              <a:spcAft>
                <a:spcPct val="25000"/>
              </a:spcAft>
              <a:buChar char="–"/>
              <a:defRPr sz="1200" kern="1200">
                <a:solidFill>
                  <a:srgbClr val="000066"/>
                </a:solidFill>
                <a:latin typeface="Arial" pitchFamily="34" charset="0"/>
                <a:ea typeface="+mn-ea"/>
                <a:cs typeface="Arial" pitchFamily="34" charset="0"/>
              </a:defRPr>
            </a:lvl8pPr>
            <a:lvl9pPr marL="3886200" indent="-228600" algn="l" defTabSz="914400" rtl="0" eaLnBrk="0" fontAlgn="base" latinLnBrk="0" hangingPunct="0">
              <a:spcBef>
                <a:spcPct val="0"/>
              </a:spcBef>
              <a:spcAft>
                <a:spcPct val="25000"/>
              </a:spcAft>
              <a:buChar char="–"/>
              <a:defRPr sz="1200" kern="1200">
                <a:solidFill>
                  <a:srgbClr val="000066"/>
                </a:solidFill>
                <a:latin typeface="Arial" pitchFamily="34" charset="0"/>
                <a:ea typeface="+mn-ea"/>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fld id="{7B703E79-5774-4A82-8275-B4D8F8CD2EA8}" type="slidenum">
              <a:rPr kumimoji="0" lang="en-GB" altLang="en-GB" sz="800" b="0" i="0" u="none" strike="noStrike" kern="1200" cap="none" spc="0" normalizeH="0" baseline="0" noProof="0" smtClean="0">
                <a:ln>
                  <a:noFill/>
                </a:ln>
                <a:solidFill>
                  <a:srgbClr val="000066"/>
                </a:solidFill>
                <a:effectLst/>
                <a:uLnTx/>
                <a:uFillTx/>
                <a:latin typeface="Arial" pitchFamily="34" charset="0"/>
                <a:cs typeface="Arial" pitchFamily="34" charset="0"/>
              </a:rPr>
              <a:pPr marL="0" marR="0" lvl="0" indent="0" algn="l" defTabSz="914400" rtl="0" eaLnBrk="1" fontAlgn="base" latinLnBrk="0" hangingPunct="1">
                <a:lnSpc>
                  <a:spcPct val="100000"/>
                </a:lnSpc>
                <a:spcBef>
                  <a:spcPct val="0"/>
                </a:spcBef>
                <a:spcAft>
                  <a:spcPct val="0"/>
                </a:spcAft>
                <a:buClrTx/>
                <a:buSzTx/>
                <a:buFontTx/>
                <a:buNone/>
                <a:tabLst/>
                <a:defRPr/>
              </a:pPr>
              <a:t>31</a:t>
            </a:fld>
            <a:endParaRPr kumimoji="0" lang="en-GB" altLang="en-GB" sz="800" b="0" i="0" u="none" strike="noStrike" kern="1200" cap="none" spc="0" normalizeH="0" baseline="0" noProof="0" dirty="0" smtClean="0">
              <a:ln>
                <a:noFill/>
              </a:ln>
              <a:solidFill>
                <a:srgbClr val="000066"/>
              </a:solidFill>
              <a:effectLst/>
              <a:uLnTx/>
              <a:uFillTx/>
              <a:latin typeface="Arial" pitchFamily="34" charset="0"/>
              <a:cs typeface="Arial" pitchFamily="34" charset="0"/>
            </a:endParaRPr>
          </a:p>
        </p:txBody>
      </p:sp>
    </p:spTree>
  </p:cSld>
  <p:clrMapOvr>
    <a:masterClrMapping/>
  </p:clrMapOv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2" name="Group 235"/>
          <p:cNvGraphicFramePr>
            <a:graphicFrameLocks noGrp="1"/>
          </p:cNvGraphicFramePr>
          <p:nvPr>
            <p:extLst>
              <p:ext uri="{D42A27DB-BD31-4B8C-83A1-F6EECF244321}">
                <p14:modId xmlns:p14="http://schemas.microsoft.com/office/powerpoint/2010/main" val="2050069740"/>
              </p:ext>
            </p:extLst>
          </p:nvPr>
        </p:nvGraphicFramePr>
        <p:xfrm>
          <a:off x="365125" y="1201738"/>
          <a:ext cx="8418512" cy="2662343"/>
        </p:xfrm>
        <a:graphic>
          <a:graphicData uri="http://schemas.openxmlformats.org/drawingml/2006/table">
            <a:tbl>
              <a:tblPr/>
              <a:tblGrid>
                <a:gridCol w="2104628"/>
                <a:gridCol w="2104628"/>
                <a:gridCol w="2104628"/>
                <a:gridCol w="2104628"/>
              </a:tblGrid>
              <a:tr h="309233">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1" fontAlgn="base" latinLnBrk="0" hangingPunct="1">
                        <a:lnSpc>
                          <a:spcPct val="102000"/>
                        </a:lnSpc>
                        <a:spcBef>
                          <a:spcPct val="0"/>
                        </a:spcBef>
                        <a:spcAft>
                          <a:spcPct val="37000"/>
                        </a:spcAft>
                        <a:buClrTx/>
                        <a:buSzTx/>
                        <a:buFontTx/>
                        <a:buNone/>
                        <a:tabLst>
                          <a:tab pos="5715000" algn="l"/>
                        </a:tabLst>
                      </a:pPr>
                      <a:r>
                        <a:rPr kumimoji="0" lang="en-GB" sz="1400" b="1" i="0" u="none" strike="noStrike" cap="none" normalizeH="0" baseline="0" dirty="0" smtClean="0">
                          <a:ln>
                            <a:noFill/>
                          </a:ln>
                          <a:solidFill>
                            <a:schemeClr val="tx2"/>
                          </a:solidFill>
                          <a:effectLst/>
                          <a:latin typeface="Arial" pitchFamily="34" charset="0"/>
                        </a:rPr>
                        <a:t>Supply Chain</a:t>
                      </a:r>
                    </a:p>
                  </a:txBody>
                  <a:tcPr marT="45747" marB="45747" horzOverflow="overflow">
                    <a:lnL w="12700" cap="flat" cmpd="sng" algn="ctr">
                      <a:solidFill>
                        <a:srgbClr val="000066"/>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0066"/>
                      </a:solidFill>
                      <a:prstDash val="solid"/>
                      <a:round/>
                      <a:headEnd type="none" w="med" len="med"/>
                      <a:tailEnd type="none" w="med" len="med"/>
                    </a:lnT>
                    <a:lnB w="12700" cap="flat" cmpd="sng" algn="ctr">
                      <a:solidFill>
                        <a:srgbClr val="000066"/>
                      </a:solidFill>
                      <a:prstDash val="solid"/>
                      <a:round/>
                      <a:headEnd type="none" w="med" len="med"/>
                      <a:tailEnd type="none" w="med" len="med"/>
                    </a:lnB>
                    <a:lnTlToBr>
                      <a:noFill/>
                    </a:lnTlToBr>
                    <a:lnBlToTr>
                      <a:noFill/>
                    </a:lnBlToTr>
                    <a:solidFill>
                      <a:schemeClr val="accent3"/>
                    </a:solidFill>
                  </a:tcPr>
                </a:tc>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1" fontAlgn="base" latinLnBrk="0" hangingPunct="1">
                        <a:lnSpc>
                          <a:spcPct val="102000"/>
                        </a:lnSpc>
                        <a:spcBef>
                          <a:spcPct val="0"/>
                        </a:spcBef>
                        <a:spcAft>
                          <a:spcPct val="37000"/>
                        </a:spcAft>
                        <a:buClrTx/>
                        <a:buSzTx/>
                        <a:buFontTx/>
                        <a:buNone/>
                        <a:tabLst>
                          <a:tab pos="5715000" algn="l"/>
                        </a:tabLst>
                      </a:pPr>
                      <a:r>
                        <a:rPr kumimoji="0" lang="en-GB" sz="1400" b="1" i="0" u="none" strike="noStrike" cap="none" normalizeH="0" baseline="0" dirty="0" smtClean="0">
                          <a:ln>
                            <a:noFill/>
                          </a:ln>
                          <a:solidFill>
                            <a:schemeClr val="tx2"/>
                          </a:solidFill>
                          <a:effectLst/>
                          <a:latin typeface="Arial" pitchFamily="34" charset="0"/>
                        </a:rPr>
                        <a:t>Finance Processes</a:t>
                      </a:r>
                    </a:p>
                  </a:txBody>
                  <a:tcPr marT="45747" marB="4574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0066"/>
                      </a:solidFill>
                      <a:prstDash val="solid"/>
                      <a:round/>
                      <a:headEnd type="none" w="med" len="med"/>
                      <a:tailEnd type="none" w="med" len="med"/>
                    </a:lnT>
                    <a:lnB w="12700" cap="flat" cmpd="sng" algn="ctr">
                      <a:solidFill>
                        <a:srgbClr val="000066"/>
                      </a:solidFill>
                      <a:prstDash val="solid"/>
                      <a:round/>
                      <a:headEnd type="none" w="med" len="med"/>
                      <a:tailEnd type="none" w="med" len="med"/>
                    </a:lnB>
                    <a:lnTlToBr>
                      <a:noFill/>
                    </a:lnTlToBr>
                    <a:lnBlToTr>
                      <a:noFill/>
                    </a:lnBlToTr>
                    <a:solidFill>
                      <a:schemeClr val="accent3"/>
                    </a:solidFill>
                  </a:tcPr>
                </a:tc>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1" fontAlgn="base" latinLnBrk="0" hangingPunct="1">
                        <a:lnSpc>
                          <a:spcPct val="102000"/>
                        </a:lnSpc>
                        <a:spcBef>
                          <a:spcPct val="0"/>
                        </a:spcBef>
                        <a:spcAft>
                          <a:spcPct val="37000"/>
                        </a:spcAft>
                        <a:buClrTx/>
                        <a:buSzTx/>
                        <a:buFontTx/>
                        <a:buNone/>
                        <a:tabLst>
                          <a:tab pos="5715000" algn="l"/>
                        </a:tabLst>
                      </a:pPr>
                      <a:r>
                        <a:rPr kumimoji="0" lang="en-GB" sz="1400" b="1" i="0" u="none" strike="noStrike" cap="none" normalizeH="0" baseline="0" dirty="0" smtClean="0">
                          <a:ln>
                            <a:noFill/>
                          </a:ln>
                          <a:solidFill>
                            <a:schemeClr val="tx2"/>
                          </a:solidFill>
                          <a:effectLst/>
                          <a:latin typeface="Arial" pitchFamily="34" charset="0"/>
                        </a:rPr>
                        <a:t>IT Development</a:t>
                      </a:r>
                    </a:p>
                  </a:txBody>
                  <a:tcPr marT="45747" marB="4574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0066"/>
                      </a:solidFill>
                      <a:prstDash val="solid"/>
                      <a:round/>
                      <a:headEnd type="none" w="med" len="med"/>
                      <a:tailEnd type="none" w="med" len="med"/>
                    </a:lnT>
                    <a:lnB w="12700" cap="flat" cmpd="sng" algn="ctr">
                      <a:solidFill>
                        <a:srgbClr val="000066"/>
                      </a:solidFill>
                      <a:prstDash val="solid"/>
                      <a:round/>
                      <a:headEnd type="none" w="med" len="med"/>
                      <a:tailEnd type="none" w="med" len="med"/>
                    </a:lnB>
                    <a:lnTlToBr>
                      <a:noFill/>
                    </a:lnTlToBr>
                    <a:lnBlToTr>
                      <a:noFill/>
                    </a:lnBlToTr>
                    <a:solidFill>
                      <a:schemeClr val="accent3"/>
                    </a:solidFill>
                  </a:tcPr>
                </a:tc>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1" fontAlgn="base" latinLnBrk="0" hangingPunct="1">
                        <a:lnSpc>
                          <a:spcPct val="102000"/>
                        </a:lnSpc>
                        <a:spcBef>
                          <a:spcPct val="0"/>
                        </a:spcBef>
                        <a:spcAft>
                          <a:spcPct val="37000"/>
                        </a:spcAft>
                        <a:buClrTx/>
                        <a:buSzTx/>
                        <a:buFontTx/>
                        <a:buNone/>
                        <a:tabLst>
                          <a:tab pos="5715000" algn="l"/>
                        </a:tabLst>
                      </a:pPr>
                      <a:r>
                        <a:rPr kumimoji="0" lang="en-GB" sz="1400" b="1" i="0" u="none" strike="noStrike" cap="none" normalizeH="0" baseline="0" dirty="0" smtClean="0">
                          <a:ln>
                            <a:noFill/>
                          </a:ln>
                          <a:solidFill>
                            <a:schemeClr val="tx1"/>
                          </a:solidFill>
                          <a:effectLst/>
                          <a:latin typeface="Arial" pitchFamily="34" charset="0"/>
                        </a:rPr>
                        <a:t>Healthcare</a:t>
                      </a:r>
                    </a:p>
                  </a:txBody>
                  <a:tcPr horzOverflow="overflow">
                    <a:lnL w="12700" cap="flat" cmpd="sng" algn="ctr">
                      <a:solidFill>
                        <a:schemeClr val="bg1"/>
                      </a:solidFill>
                      <a:prstDash val="solid"/>
                      <a:round/>
                      <a:headEnd type="none" w="med" len="med"/>
                      <a:tailEnd type="none" w="med" len="med"/>
                    </a:lnL>
                    <a:lnR w="12700" cap="flat" cmpd="sng" algn="ctr">
                      <a:solidFill>
                        <a:srgbClr val="000066"/>
                      </a:solidFill>
                      <a:prstDash val="solid"/>
                      <a:round/>
                      <a:headEnd type="none" w="med" len="med"/>
                      <a:tailEnd type="none" w="med" len="med"/>
                    </a:lnR>
                    <a:lnT w="12700" cap="flat" cmpd="sng" algn="ctr">
                      <a:solidFill>
                        <a:srgbClr val="000066"/>
                      </a:solidFill>
                      <a:prstDash val="solid"/>
                      <a:round/>
                      <a:headEnd type="none" w="med" len="med"/>
                      <a:tailEnd type="none" w="med" len="med"/>
                    </a:lnT>
                    <a:lnB w="12700" cap="flat" cmpd="sng" algn="ctr">
                      <a:solidFill>
                        <a:srgbClr val="000066"/>
                      </a:solidFill>
                      <a:prstDash val="solid"/>
                      <a:round/>
                      <a:headEnd type="none" w="med" len="med"/>
                      <a:tailEnd type="none" w="med" len="med"/>
                    </a:lnB>
                    <a:lnTlToBr>
                      <a:noFill/>
                    </a:lnTlToBr>
                    <a:lnBlToTr>
                      <a:noFill/>
                    </a:lnBlToTr>
                    <a:solidFill>
                      <a:schemeClr val="accent3"/>
                    </a:solidFill>
                  </a:tcPr>
                </a:tc>
              </a:tr>
              <a:tr h="2353004">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285750" marR="0" lvl="0" indent="-285750" algn="l" defTabSz="914400" rtl="0" eaLnBrk="1" fontAlgn="base" latinLnBrk="0" hangingPunct="1">
                        <a:lnSpc>
                          <a:spcPct val="100000"/>
                        </a:lnSpc>
                        <a:spcBef>
                          <a:spcPct val="0"/>
                        </a:spcBef>
                        <a:spcAft>
                          <a:spcPct val="20000"/>
                        </a:spcAft>
                        <a:buClrTx/>
                        <a:buSzTx/>
                        <a:buFont typeface="Wingdings" panose="05000000000000000000" pitchFamily="2" charset="2"/>
                        <a:buChar char="§"/>
                        <a:tabLst>
                          <a:tab pos="5715000" algn="l"/>
                        </a:tabLst>
                      </a:pPr>
                      <a:r>
                        <a:rPr kumimoji="0" lang="en-GB" sz="1400" b="0" i="0" u="none" strike="noStrike" cap="none" normalizeH="0" baseline="0" dirty="0" smtClean="0">
                          <a:ln>
                            <a:noFill/>
                          </a:ln>
                          <a:solidFill>
                            <a:srgbClr val="000066"/>
                          </a:solidFill>
                          <a:effectLst/>
                          <a:latin typeface="Arial" pitchFamily="34" charset="0"/>
                        </a:rPr>
                        <a:t>Moving parts or equipment in and out of storage</a:t>
                      </a:r>
                    </a:p>
                    <a:p>
                      <a:pPr marL="285750" marR="0" lvl="0" indent="-285750" algn="l" defTabSz="914400" rtl="0" eaLnBrk="1" fontAlgn="base" latinLnBrk="0" hangingPunct="1">
                        <a:lnSpc>
                          <a:spcPct val="100000"/>
                        </a:lnSpc>
                        <a:spcBef>
                          <a:spcPct val="0"/>
                        </a:spcBef>
                        <a:spcAft>
                          <a:spcPct val="20000"/>
                        </a:spcAft>
                        <a:buClrTx/>
                        <a:buSzTx/>
                        <a:buFont typeface="Wingdings" panose="05000000000000000000" pitchFamily="2" charset="2"/>
                        <a:buChar char="§"/>
                        <a:tabLst>
                          <a:tab pos="5715000" algn="l"/>
                        </a:tabLst>
                      </a:pPr>
                      <a:r>
                        <a:rPr kumimoji="0" lang="en-GB" sz="1400" b="0" i="0" u="none" strike="noStrike" cap="none" normalizeH="0" baseline="0" dirty="0" smtClean="0">
                          <a:ln>
                            <a:noFill/>
                          </a:ln>
                          <a:solidFill>
                            <a:srgbClr val="000066"/>
                          </a:solidFill>
                          <a:effectLst/>
                          <a:latin typeface="Arial" pitchFamily="34" charset="0"/>
                        </a:rPr>
                        <a:t>Moving materials from one area to another</a:t>
                      </a:r>
                    </a:p>
                    <a:p>
                      <a:pPr marL="285750" marR="0" lvl="0" indent="-285750" algn="l" defTabSz="914400" rtl="0" eaLnBrk="1" fontAlgn="base" latinLnBrk="0" hangingPunct="1">
                        <a:lnSpc>
                          <a:spcPct val="100000"/>
                        </a:lnSpc>
                        <a:spcBef>
                          <a:spcPct val="0"/>
                        </a:spcBef>
                        <a:spcAft>
                          <a:spcPct val="20000"/>
                        </a:spcAft>
                        <a:buClrTx/>
                        <a:buSzTx/>
                        <a:buFont typeface="Wingdings" panose="05000000000000000000" pitchFamily="2" charset="2"/>
                        <a:buChar char="§"/>
                        <a:tabLst>
                          <a:tab pos="5715000" algn="l"/>
                        </a:tabLst>
                      </a:pPr>
                      <a:r>
                        <a:rPr kumimoji="0" lang="en-GB" sz="1400" b="0" i="0" u="none" strike="noStrike" cap="none" normalizeH="0" baseline="0" dirty="0" smtClean="0">
                          <a:ln>
                            <a:noFill/>
                          </a:ln>
                          <a:solidFill>
                            <a:srgbClr val="000066"/>
                          </a:solidFill>
                          <a:effectLst/>
                          <a:latin typeface="Arial" pitchFamily="34" charset="0"/>
                        </a:rPr>
                        <a:t>Moving parts between Processes</a:t>
                      </a:r>
                    </a:p>
                  </a:txBody>
                  <a:tcPr marT="45747" marB="45747" horzOverflow="overflow">
                    <a:lnL w="12700" cap="flat" cmpd="sng" algn="ctr">
                      <a:solidFill>
                        <a:srgbClr val="000066"/>
                      </a:solidFill>
                      <a:prstDash val="solid"/>
                      <a:round/>
                      <a:headEnd type="none" w="med" len="med"/>
                      <a:tailEnd type="none" w="med" len="med"/>
                    </a:lnL>
                    <a:lnR w="12700" cap="flat" cmpd="sng" algn="ctr">
                      <a:solidFill>
                        <a:srgbClr val="000066"/>
                      </a:solidFill>
                      <a:prstDash val="solid"/>
                      <a:round/>
                      <a:headEnd type="none" w="med" len="med"/>
                      <a:tailEnd type="none" w="med" len="med"/>
                    </a:lnR>
                    <a:lnT w="12700" cap="flat" cmpd="sng" algn="ctr">
                      <a:solidFill>
                        <a:srgbClr val="000066"/>
                      </a:solidFill>
                      <a:prstDash val="solid"/>
                      <a:round/>
                      <a:headEnd type="none" w="med" len="med"/>
                      <a:tailEnd type="none" w="med" len="med"/>
                    </a:lnT>
                    <a:lnB w="12700" cap="flat" cmpd="sng" algn="ctr">
                      <a:solidFill>
                        <a:srgbClr val="000066"/>
                      </a:solidFill>
                      <a:prstDash val="solid"/>
                      <a:round/>
                      <a:headEnd type="none" w="med" len="med"/>
                      <a:tailEnd type="none" w="med" len="med"/>
                    </a:lnB>
                    <a:lnTlToBr>
                      <a:noFill/>
                    </a:lnTlToBr>
                    <a:lnBlToTr>
                      <a:noFill/>
                    </a:lnBlToTr>
                    <a:noFill/>
                  </a:tcPr>
                </a:tc>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285750" marR="0" lvl="0" indent="-285750" algn="l" defTabSz="914400" rtl="0" eaLnBrk="1" fontAlgn="base" latinLnBrk="0" hangingPunct="1">
                        <a:lnSpc>
                          <a:spcPct val="100000"/>
                        </a:lnSpc>
                        <a:spcBef>
                          <a:spcPct val="0"/>
                        </a:spcBef>
                        <a:spcAft>
                          <a:spcPct val="20000"/>
                        </a:spcAft>
                        <a:buClrTx/>
                        <a:buSzTx/>
                        <a:buFont typeface="Wingdings" panose="05000000000000000000" pitchFamily="2" charset="2"/>
                        <a:buChar char="§"/>
                        <a:tabLst>
                          <a:tab pos="5715000" algn="l"/>
                        </a:tabLst>
                      </a:pPr>
                      <a:r>
                        <a:rPr kumimoji="0" lang="en-GB" sz="1400" b="0" i="0" u="none" strike="noStrike" cap="none" normalizeH="0" baseline="0" dirty="0" smtClean="0">
                          <a:ln>
                            <a:noFill/>
                          </a:ln>
                          <a:solidFill>
                            <a:srgbClr val="000066"/>
                          </a:solidFill>
                          <a:effectLst/>
                          <a:latin typeface="Arial" pitchFamily="34" charset="0"/>
                        </a:rPr>
                        <a:t>Retrieving or storing files</a:t>
                      </a:r>
                    </a:p>
                    <a:p>
                      <a:pPr marL="285750" marR="0" lvl="0" indent="-285750" algn="l" defTabSz="914400" rtl="0" eaLnBrk="1" fontAlgn="base" latinLnBrk="0" hangingPunct="1">
                        <a:lnSpc>
                          <a:spcPct val="100000"/>
                        </a:lnSpc>
                        <a:spcBef>
                          <a:spcPct val="0"/>
                        </a:spcBef>
                        <a:spcAft>
                          <a:spcPct val="20000"/>
                        </a:spcAft>
                        <a:buClrTx/>
                        <a:buSzTx/>
                        <a:buFont typeface="Wingdings" panose="05000000000000000000" pitchFamily="2" charset="2"/>
                        <a:buChar char="§"/>
                        <a:tabLst>
                          <a:tab pos="5715000" algn="l"/>
                        </a:tabLst>
                      </a:pPr>
                      <a:r>
                        <a:rPr kumimoji="0" lang="en-GB" sz="1400" b="0" i="0" u="none" strike="noStrike" cap="none" normalizeH="0" baseline="0" dirty="0" smtClean="0">
                          <a:ln>
                            <a:noFill/>
                          </a:ln>
                          <a:solidFill>
                            <a:srgbClr val="000066"/>
                          </a:solidFill>
                          <a:effectLst/>
                          <a:latin typeface="Arial" pitchFamily="34" charset="0"/>
                        </a:rPr>
                        <a:t>Carry documents to and from shared equipment</a:t>
                      </a:r>
                    </a:p>
                    <a:p>
                      <a:pPr marL="285750" marR="0" lvl="0" indent="-285750" algn="l" defTabSz="914400" rtl="0" eaLnBrk="1" fontAlgn="base" latinLnBrk="0" hangingPunct="1">
                        <a:lnSpc>
                          <a:spcPct val="100000"/>
                        </a:lnSpc>
                        <a:spcBef>
                          <a:spcPct val="0"/>
                        </a:spcBef>
                        <a:spcAft>
                          <a:spcPct val="20000"/>
                        </a:spcAft>
                        <a:buClrTx/>
                        <a:buSzTx/>
                        <a:buFont typeface="Wingdings" panose="05000000000000000000" pitchFamily="2" charset="2"/>
                        <a:buChar char="§"/>
                        <a:tabLst>
                          <a:tab pos="5715000" algn="l"/>
                        </a:tabLst>
                      </a:pPr>
                      <a:r>
                        <a:rPr kumimoji="0" lang="en-GB" sz="1400" b="0" i="0" u="none" strike="noStrike" cap="none" normalizeH="0" baseline="0" dirty="0" smtClean="0">
                          <a:ln>
                            <a:noFill/>
                          </a:ln>
                          <a:solidFill>
                            <a:srgbClr val="000066"/>
                          </a:solidFill>
                          <a:effectLst/>
                          <a:latin typeface="Arial" pitchFamily="34" charset="0"/>
                        </a:rPr>
                        <a:t>Taking files to another person, hand-off</a:t>
                      </a:r>
                    </a:p>
                    <a:p>
                      <a:pPr marL="285750" marR="0" lvl="0" indent="-285750" algn="l" defTabSz="914400" rtl="0" eaLnBrk="1" fontAlgn="base" latinLnBrk="0" hangingPunct="1">
                        <a:lnSpc>
                          <a:spcPct val="100000"/>
                        </a:lnSpc>
                        <a:spcBef>
                          <a:spcPct val="0"/>
                        </a:spcBef>
                        <a:spcAft>
                          <a:spcPct val="20000"/>
                        </a:spcAft>
                        <a:buClrTx/>
                        <a:buSzTx/>
                        <a:buFont typeface="Wingdings" panose="05000000000000000000" pitchFamily="2" charset="2"/>
                        <a:buChar char="§"/>
                        <a:tabLst>
                          <a:tab pos="5715000" algn="l"/>
                        </a:tabLst>
                      </a:pPr>
                      <a:r>
                        <a:rPr kumimoji="0" lang="en-GB" sz="1400" b="0" i="0" u="none" strike="noStrike" cap="none" normalizeH="0" baseline="0" dirty="0" smtClean="0">
                          <a:ln>
                            <a:noFill/>
                          </a:ln>
                          <a:solidFill>
                            <a:srgbClr val="000066"/>
                          </a:solidFill>
                          <a:effectLst/>
                          <a:latin typeface="Arial" pitchFamily="34" charset="0"/>
                        </a:rPr>
                        <a:t>Going to get signatures</a:t>
                      </a:r>
                    </a:p>
                  </a:txBody>
                  <a:tcPr marT="45747" marB="45747" horzOverflow="overflow">
                    <a:lnL w="12700" cap="flat" cmpd="sng" algn="ctr">
                      <a:solidFill>
                        <a:srgbClr val="000066"/>
                      </a:solidFill>
                      <a:prstDash val="solid"/>
                      <a:round/>
                      <a:headEnd type="none" w="med" len="med"/>
                      <a:tailEnd type="none" w="med" len="med"/>
                    </a:lnL>
                    <a:lnR w="12700" cap="flat" cmpd="sng" algn="ctr">
                      <a:solidFill>
                        <a:srgbClr val="000066"/>
                      </a:solidFill>
                      <a:prstDash val="solid"/>
                      <a:round/>
                      <a:headEnd type="none" w="med" len="med"/>
                      <a:tailEnd type="none" w="med" len="med"/>
                    </a:lnR>
                    <a:lnT w="12700" cap="flat" cmpd="sng" algn="ctr">
                      <a:solidFill>
                        <a:srgbClr val="000066"/>
                      </a:solidFill>
                      <a:prstDash val="solid"/>
                      <a:round/>
                      <a:headEnd type="none" w="med" len="med"/>
                      <a:tailEnd type="none" w="med" len="med"/>
                    </a:lnT>
                    <a:lnB w="12700" cap="flat" cmpd="sng" algn="ctr">
                      <a:solidFill>
                        <a:srgbClr val="000066"/>
                      </a:solidFill>
                      <a:prstDash val="solid"/>
                      <a:round/>
                      <a:headEnd type="none" w="med" len="med"/>
                      <a:tailEnd type="none" w="med" len="med"/>
                    </a:lnB>
                    <a:lnTlToBr>
                      <a:noFill/>
                    </a:lnTlToBr>
                    <a:lnBlToTr>
                      <a:noFill/>
                    </a:lnBlToTr>
                    <a:noFill/>
                  </a:tcPr>
                </a:tc>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285750" marR="0" lvl="0" indent="-285750" algn="l" defTabSz="914400" rtl="0" eaLnBrk="1" fontAlgn="base" latinLnBrk="0" hangingPunct="1">
                        <a:lnSpc>
                          <a:spcPct val="100000"/>
                        </a:lnSpc>
                        <a:spcBef>
                          <a:spcPct val="0"/>
                        </a:spcBef>
                        <a:spcAft>
                          <a:spcPct val="20000"/>
                        </a:spcAft>
                        <a:buClrTx/>
                        <a:buSzTx/>
                        <a:buFont typeface="Wingdings" panose="05000000000000000000" pitchFamily="2" charset="2"/>
                        <a:buChar char="§"/>
                        <a:tabLst>
                          <a:tab pos="5715000" algn="l"/>
                        </a:tabLst>
                      </a:pPr>
                      <a:r>
                        <a:rPr kumimoji="0" lang="en-GB" sz="1400" b="0" i="0" u="none" strike="noStrike" cap="none" normalizeH="0" baseline="0" dirty="0" smtClean="0">
                          <a:ln>
                            <a:noFill/>
                          </a:ln>
                          <a:solidFill>
                            <a:srgbClr val="000066"/>
                          </a:solidFill>
                          <a:effectLst/>
                          <a:latin typeface="Arial" pitchFamily="34" charset="0"/>
                        </a:rPr>
                        <a:t>Unplanned task switching</a:t>
                      </a:r>
                    </a:p>
                    <a:p>
                      <a:pPr marL="285750" marR="0" lvl="0" indent="-285750" algn="l" defTabSz="914400" rtl="0" eaLnBrk="1" fontAlgn="base" latinLnBrk="0" hangingPunct="1">
                        <a:lnSpc>
                          <a:spcPct val="100000"/>
                        </a:lnSpc>
                        <a:spcBef>
                          <a:spcPct val="0"/>
                        </a:spcBef>
                        <a:spcAft>
                          <a:spcPct val="20000"/>
                        </a:spcAft>
                        <a:buClrTx/>
                        <a:buSzTx/>
                        <a:buFont typeface="Wingdings" panose="05000000000000000000" pitchFamily="2" charset="2"/>
                        <a:buChar char="§"/>
                        <a:tabLst>
                          <a:tab pos="5715000" algn="l"/>
                        </a:tabLst>
                      </a:pPr>
                      <a:r>
                        <a:rPr kumimoji="0" lang="en-GB" sz="1400" b="0" i="0" u="none" strike="noStrike" cap="none" normalizeH="0" baseline="0" dirty="0" smtClean="0">
                          <a:ln>
                            <a:noFill/>
                          </a:ln>
                          <a:solidFill>
                            <a:srgbClr val="000066"/>
                          </a:solidFill>
                          <a:effectLst/>
                          <a:latin typeface="Arial" pitchFamily="34" charset="0"/>
                        </a:rPr>
                        <a:t>Developing duplicate functionality by not bundling similar requests</a:t>
                      </a:r>
                    </a:p>
                  </a:txBody>
                  <a:tcPr marT="45747" marB="45747" horzOverflow="overflow">
                    <a:lnL w="12700" cap="flat" cmpd="sng" algn="ctr">
                      <a:solidFill>
                        <a:srgbClr val="000066"/>
                      </a:solidFill>
                      <a:prstDash val="solid"/>
                      <a:round/>
                      <a:headEnd type="none" w="med" len="med"/>
                      <a:tailEnd type="none" w="med" len="med"/>
                    </a:lnL>
                    <a:lnR w="12700" cap="flat" cmpd="sng" algn="ctr">
                      <a:solidFill>
                        <a:srgbClr val="000066"/>
                      </a:solidFill>
                      <a:prstDash val="solid"/>
                      <a:round/>
                      <a:headEnd type="none" w="med" len="med"/>
                      <a:tailEnd type="none" w="med" len="med"/>
                    </a:lnR>
                    <a:lnT w="12700" cap="flat" cmpd="sng" algn="ctr">
                      <a:solidFill>
                        <a:srgbClr val="000066"/>
                      </a:solidFill>
                      <a:prstDash val="solid"/>
                      <a:round/>
                      <a:headEnd type="none" w="med" len="med"/>
                      <a:tailEnd type="none" w="med" len="med"/>
                    </a:lnT>
                    <a:lnB w="12700" cap="flat" cmpd="sng" algn="ctr">
                      <a:solidFill>
                        <a:srgbClr val="000066"/>
                      </a:solidFill>
                      <a:prstDash val="solid"/>
                      <a:round/>
                      <a:headEnd type="none" w="med" len="med"/>
                      <a:tailEnd type="none" w="med" len="med"/>
                    </a:lnB>
                    <a:lnTlToBr>
                      <a:noFill/>
                    </a:lnTlToBr>
                    <a:lnBlToTr>
                      <a:noFill/>
                    </a:lnBlToTr>
                    <a:noFill/>
                  </a:tcPr>
                </a:tc>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285750" marR="0" lvl="0" indent="-285750" algn="l" defTabSz="914400" rtl="0" eaLnBrk="1" fontAlgn="base" latinLnBrk="0" hangingPunct="1">
                        <a:lnSpc>
                          <a:spcPct val="100000"/>
                        </a:lnSpc>
                        <a:spcBef>
                          <a:spcPct val="0"/>
                        </a:spcBef>
                        <a:spcAft>
                          <a:spcPct val="20000"/>
                        </a:spcAft>
                        <a:buClrTx/>
                        <a:buSzTx/>
                        <a:buFont typeface="Wingdings" panose="05000000000000000000" pitchFamily="2" charset="2"/>
                        <a:buChar char="§"/>
                        <a:tabLst>
                          <a:tab pos="5715000" algn="l"/>
                        </a:tabLst>
                      </a:pPr>
                      <a:r>
                        <a:rPr kumimoji="0" lang="en-GB" sz="1400" b="0" i="0" u="none" strike="noStrike" kern="1200" cap="none" normalizeH="0" baseline="0" dirty="0" smtClean="0">
                          <a:ln>
                            <a:noFill/>
                          </a:ln>
                          <a:solidFill>
                            <a:srgbClr val="000066"/>
                          </a:solidFill>
                          <a:effectLst/>
                          <a:latin typeface="Arial" pitchFamily="34" charset="0"/>
                          <a:ea typeface="+mn-ea"/>
                          <a:cs typeface="+mn-cs"/>
                        </a:rPr>
                        <a:t>Moving patients from area to area</a:t>
                      </a:r>
                    </a:p>
                    <a:p>
                      <a:pPr marL="285750" marR="0" lvl="0" indent="-285750" algn="l" defTabSz="914400" rtl="0" eaLnBrk="1" fontAlgn="base" latinLnBrk="0" hangingPunct="1">
                        <a:lnSpc>
                          <a:spcPct val="100000"/>
                        </a:lnSpc>
                        <a:spcBef>
                          <a:spcPct val="0"/>
                        </a:spcBef>
                        <a:spcAft>
                          <a:spcPct val="20000"/>
                        </a:spcAft>
                        <a:buClrTx/>
                        <a:buSzTx/>
                        <a:buFont typeface="Wingdings" panose="05000000000000000000" pitchFamily="2" charset="2"/>
                        <a:buChar char="§"/>
                        <a:tabLst>
                          <a:tab pos="5715000" algn="l"/>
                        </a:tabLst>
                      </a:pPr>
                      <a:r>
                        <a:rPr kumimoji="0" lang="en-GB" sz="1400" b="0" i="0" u="none" strike="noStrike" kern="1200" cap="none" normalizeH="0" baseline="0" dirty="0" smtClean="0">
                          <a:ln>
                            <a:noFill/>
                          </a:ln>
                          <a:solidFill>
                            <a:srgbClr val="000066"/>
                          </a:solidFill>
                          <a:effectLst/>
                          <a:latin typeface="Arial" pitchFamily="34" charset="0"/>
                          <a:ea typeface="+mn-ea"/>
                          <a:cs typeface="+mn-cs"/>
                        </a:rPr>
                        <a:t>Moving samples and specimens</a:t>
                      </a:r>
                    </a:p>
                    <a:p>
                      <a:pPr marL="285750" marR="0" lvl="0" indent="-285750" algn="l" defTabSz="914400" rtl="0" eaLnBrk="1" fontAlgn="base" latinLnBrk="0" hangingPunct="1">
                        <a:lnSpc>
                          <a:spcPct val="100000"/>
                        </a:lnSpc>
                        <a:spcBef>
                          <a:spcPct val="0"/>
                        </a:spcBef>
                        <a:spcAft>
                          <a:spcPct val="20000"/>
                        </a:spcAft>
                        <a:buClrTx/>
                        <a:buSzTx/>
                        <a:buFont typeface="Wingdings" panose="05000000000000000000" pitchFamily="2" charset="2"/>
                        <a:buChar char="§"/>
                        <a:tabLst>
                          <a:tab pos="5715000" algn="l"/>
                        </a:tabLst>
                      </a:pPr>
                      <a:r>
                        <a:rPr kumimoji="0" lang="en-GB" sz="1400" b="0" i="0" u="none" strike="noStrike" kern="1200" cap="none" normalizeH="0" baseline="0" dirty="0" smtClean="0">
                          <a:ln>
                            <a:noFill/>
                          </a:ln>
                          <a:solidFill>
                            <a:srgbClr val="000066"/>
                          </a:solidFill>
                          <a:effectLst/>
                          <a:latin typeface="Arial" pitchFamily="34" charset="0"/>
                          <a:ea typeface="+mn-ea"/>
                          <a:cs typeface="+mn-cs"/>
                        </a:rPr>
                        <a:t>Moving patient’s notes</a:t>
                      </a:r>
                    </a:p>
                    <a:p>
                      <a:pPr marL="285750" marR="0" lvl="0" indent="-285750" algn="l" defTabSz="914400" rtl="0" eaLnBrk="1" fontAlgn="base" latinLnBrk="0" hangingPunct="1">
                        <a:lnSpc>
                          <a:spcPct val="100000"/>
                        </a:lnSpc>
                        <a:spcBef>
                          <a:spcPct val="0"/>
                        </a:spcBef>
                        <a:spcAft>
                          <a:spcPct val="20000"/>
                        </a:spcAft>
                        <a:buClrTx/>
                        <a:buSzTx/>
                        <a:buFont typeface="Wingdings" panose="05000000000000000000" pitchFamily="2" charset="2"/>
                        <a:buChar char="§"/>
                        <a:tabLst>
                          <a:tab pos="5715000" algn="l"/>
                        </a:tabLst>
                      </a:pPr>
                      <a:r>
                        <a:rPr kumimoji="0" lang="en-GB" sz="1400" b="0" i="0" u="none" strike="noStrike" kern="1200" cap="none" normalizeH="0" baseline="0" dirty="0" smtClean="0">
                          <a:ln>
                            <a:noFill/>
                          </a:ln>
                          <a:solidFill>
                            <a:srgbClr val="000066"/>
                          </a:solidFill>
                          <a:effectLst/>
                          <a:latin typeface="Arial" pitchFamily="34" charset="0"/>
                          <a:ea typeface="+mn-ea"/>
                          <a:cs typeface="+mn-cs"/>
                        </a:rPr>
                        <a:t>Moving equipment from area to area</a:t>
                      </a:r>
                    </a:p>
                  </a:txBody>
                  <a:tcPr horzOverflow="overflow">
                    <a:lnL w="12700" cap="flat" cmpd="sng" algn="ctr">
                      <a:solidFill>
                        <a:srgbClr val="000066"/>
                      </a:solidFill>
                      <a:prstDash val="solid"/>
                      <a:round/>
                      <a:headEnd type="none" w="med" len="med"/>
                      <a:tailEnd type="none" w="med" len="med"/>
                    </a:lnL>
                    <a:lnR w="12700" cap="flat" cmpd="sng" algn="ctr">
                      <a:solidFill>
                        <a:srgbClr val="000066"/>
                      </a:solidFill>
                      <a:prstDash val="solid"/>
                      <a:round/>
                      <a:headEnd type="none" w="med" len="med"/>
                      <a:tailEnd type="none" w="med" len="med"/>
                    </a:lnR>
                    <a:lnT w="12700" cap="flat" cmpd="sng" algn="ctr">
                      <a:solidFill>
                        <a:srgbClr val="000066"/>
                      </a:solidFill>
                      <a:prstDash val="solid"/>
                      <a:round/>
                      <a:headEnd type="none" w="med" len="med"/>
                      <a:tailEnd type="none" w="med" len="med"/>
                    </a:lnT>
                    <a:lnB w="12700" cap="flat" cmpd="sng" algn="ctr">
                      <a:solidFill>
                        <a:srgbClr val="000066"/>
                      </a:solidFill>
                      <a:prstDash val="solid"/>
                      <a:round/>
                      <a:headEnd type="none" w="med" len="med"/>
                      <a:tailEnd type="none" w="med" len="med"/>
                    </a:lnB>
                    <a:lnTlToBr>
                      <a:noFill/>
                    </a:lnTlToBr>
                    <a:lnBlToTr>
                      <a:noFill/>
                    </a:lnBlToTr>
                    <a:noFill/>
                  </a:tcPr>
                </a:tc>
              </a:tr>
            </a:tbl>
          </a:graphicData>
        </a:graphic>
      </p:graphicFrame>
      <p:sp>
        <p:nvSpPr>
          <p:cNvPr id="104467" name="Text Box 4"/>
          <p:cNvSpPr txBox="1">
            <a:spLocks noChangeArrowheads="1"/>
          </p:cNvSpPr>
          <p:nvPr/>
        </p:nvSpPr>
        <p:spPr bwMode="auto">
          <a:xfrm>
            <a:off x="450850" y="6175375"/>
            <a:ext cx="41211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spcBef>
                <a:spcPts val="800"/>
              </a:spcBef>
              <a:defRPr sz="1200" b="1">
                <a:solidFill>
                  <a:schemeClr val="accent2"/>
                </a:solidFill>
                <a:latin typeface="Arial" pitchFamily="34" charset="0"/>
                <a:cs typeface="Arial" pitchFamily="34" charset="0"/>
              </a:defRPr>
            </a:lvl1pPr>
            <a:lvl2pPr marL="742950" indent="-285750" eaLnBrk="0" hangingPunct="0">
              <a:spcBef>
                <a:spcPts val="200"/>
              </a:spcBef>
              <a:spcAft>
                <a:spcPts val="600"/>
              </a:spcAft>
              <a:defRPr sz="1000">
                <a:solidFill>
                  <a:schemeClr val="tx1"/>
                </a:solidFill>
                <a:latin typeface="Arial" pitchFamily="34" charset="0"/>
                <a:cs typeface="Arial" pitchFamily="34" charset="0"/>
              </a:defRPr>
            </a:lvl2pPr>
            <a:lvl3pPr marL="1143000" indent="-228600" eaLnBrk="0" hangingPunct="0">
              <a:spcBef>
                <a:spcPts val="400"/>
              </a:spcBef>
              <a:spcAft>
                <a:spcPts val="200"/>
              </a:spcAft>
              <a:defRPr sz="1000" b="1">
                <a:solidFill>
                  <a:schemeClr val="tx1"/>
                </a:solidFill>
                <a:latin typeface="Arial" pitchFamily="34" charset="0"/>
                <a:cs typeface="Arial" pitchFamily="34" charset="0"/>
              </a:defRPr>
            </a:lvl3pPr>
            <a:lvl4pPr marL="1600200" indent="-228600" eaLnBrk="0" hangingPunct="0">
              <a:spcAft>
                <a:spcPts val="200"/>
              </a:spcAft>
              <a:buFont typeface="Arial" pitchFamily="34" charset="0"/>
              <a:buChar char="•"/>
              <a:defRPr sz="1000">
                <a:solidFill>
                  <a:schemeClr val="tx1"/>
                </a:solidFill>
                <a:latin typeface="Arial" pitchFamily="34" charset="0"/>
                <a:cs typeface="Arial" pitchFamily="34" charset="0"/>
              </a:defRPr>
            </a:lvl4pPr>
            <a:lvl5pPr marL="2057400" indent="-228600" eaLnBrk="0" hangingPunct="0">
              <a:spcAft>
                <a:spcPts val="200"/>
              </a:spcAft>
              <a:buFont typeface="Arial" pitchFamily="34" charset="0"/>
              <a:buChar char="‒"/>
              <a:defRPr sz="900">
                <a:solidFill>
                  <a:schemeClr val="tx1"/>
                </a:solidFill>
                <a:latin typeface="Arial" pitchFamily="34" charset="0"/>
                <a:cs typeface="Arial" pitchFamily="34" charset="0"/>
              </a:defRPr>
            </a:lvl5pPr>
            <a:lvl6pPr marL="2514600" indent="-228600" eaLnBrk="0" fontAlgn="base" hangingPunct="0">
              <a:spcBef>
                <a:spcPct val="0"/>
              </a:spcBef>
              <a:spcAft>
                <a:spcPts val="200"/>
              </a:spcAft>
              <a:buFont typeface="Arial" pitchFamily="34" charset="0"/>
              <a:buChar char="‒"/>
              <a:defRPr sz="900">
                <a:solidFill>
                  <a:schemeClr val="tx1"/>
                </a:solidFill>
                <a:latin typeface="Arial" pitchFamily="34" charset="0"/>
                <a:cs typeface="Arial" pitchFamily="34" charset="0"/>
              </a:defRPr>
            </a:lvl6pPr>
            <a:lvl7pPr marL="2971800" indent="-228600" eaLnBrk="0" fontAlgn="base" hangingPunct="0">
              <a:spcBef>
                <a:spcPct val="0"/>
              </a:spcBef>
              <a:spcAft>
                <a:spcPts val="200"/>
              </a:spcAft>
              <a:buFont typeface="Arial" pitchFamily="34" charset="0"/>
              <a:buChar char="‒"/>
              <a:defRPr sz="900">
                <a:solidFill>
                  <a:schemeClr val="tx1"/>
                </a:solidFill>
                <a:latin typeface="Arial" pitchFamily="34" charset="0"/>
                <a:cs typeface="Arial" pitchFamily="34" charset="0"/>
              </a:defRPr>
            </a:lvl7pPr>
            <a:lvl8pPr marL="3429000" indent="-228600" eaLnBrk="0" fontAlgn="base" hangingPunct="0">
              <a:spcBef>
                <a:spcPct val="0"/>
              </a:spcBef>
              <a:spcAft>
                <a:spcPts val="200"/>
              </a:spcAft>
              <a:buFont typeface="Arial" pitchFamily="34" charset="0"/>
              <a:buChar char="‒"/>
              <a:defRPr sz="900">
                <a:solidFill>
                  <a:schemeClr val="tx1"/>
                </a:solidFill>
                <a:latin typeface="Arial" pitchFamily="34" charset="0"/>
                <a:cs typeface="Arial" pitchFamily="34" charset="0"/>
              </a:defRPr>
            </a:lvl8pPr>
            <a:lvl9pPr marL="3886200" indent="-228600" eaLnBrk="0" fontAlgn="base" hangingPunct="0">
              <a:spcBef>
                <a:spcPct val="0"/>
              </a:spcBef>
              <a:spcAft>
                <a:spcPts val="200"/>
              </a:spcAft>
              <a:buFont typeface="Arial" pitchFamily="34" charset="0"/>
              <a:buChar char="‒"/>
              <a:defRPr sz="900">
                <a:solidFill>
                  <a:schemeClr val="tx1"/>
                </a:solidFill>
                <a:latin typeface="Arial" pitchFamily="34" charset="0"/>
                <a:cs typeface="Arial" pitchFamily="34" charset="0"/>
              </a:defRPr>
            </a:lvl9pPr>
          </a:lstStyle>
          <a:p>
            <a:pPr algn="ctr" eaLnBrk="1" hangingPunct="1">
              <a:spcBef>
                <a:spcPct val="50000"/>
              </a:spcBef>
            </a:pPr>
            <a:r>
              <a:rPr lang="en-GB" altLang="fr-FR" sz="1600">
                <a:solidFill>
                  <a:srgbClr val="FF0000"/>
                </a:solidFill>
              </a:rPr>
              <a:t>Movement of products</a:t>
            </a:r>
          </a:p>
        </p:txBody>
      </p:sp>
      <p:sp>
        <p:nvSpPr>
          <p:cNvPr id="104468" name="Rectangle 38"/>
          <p:cNvSpPr>
            <a:spLocks noGrp="1" noChangeArrowheads="1"/>
          </p:cNvSpPr>
          <p:nvPr>
            <p:ph type="title"/>
          </p:nvPr>
        </p:nvSpPr>
        <p:spPr>
          <a:xfrm>
            <a:off x="352425" y="334963"/>
            <a:ext cx="7288213" cy="630237"/>
          </a:xfrm>
        </p:spPr>
        <p:txBody>
          <a:bodyPr/>
          <a:lstStyle/>
          <a:p>
            <a:pPr eaLnBrk="1" hangingPunct="1"/>
            <a:r>
              <a:rPr lang="en-GB" altLang="fr-FR" smtClean="0"/>
              <a:t>Recognizing Waste</a:t>
            </a:r>
            <a:br>
              <a:rPr lang="en-GB" altLang="fr-FR" smtClean="0"/>
            </a:br>
            <a:r>
              <a:rPr lang="en-GB" altLang="fr-FR" sz="1800" b="1" smtClean="0">
                <a:solidFill>
                  <a:schemeClr val="accent2"/>
                </a:solidFill>
              </a:rPr>
              <a:t>Transportation</a:t>
            </a:r>
          </a:p>
        </p:txBody>
      </p:sp>
      <p:pic>
        <p:nvPicPr>
          <p:cNvPr id="104469" name="Picture 18" descr="View of a male worker dropping a stack of cardboard boxes"/>
          <p:cNvPicPr>
            <a:picLocks noChangeArrowheads="1"/>
          </p:cNvPicPr>
          <p:nvPr/>
        </p:nvPicPr>
        <p:blipFill>
          <a:blip r:embed="rId3">
            <a:extLst>
              <a:ext uri="{28A0092B-C50C-407E-A947-70E740481C1C}">
                <a14:useLocalDpi xmlns:a14="http://schemas.microsoft.com/office/drawing/2010/main" val="0"/>
              </a:ext>
            </a:extLst>
          </a:blip>
          <a:srcRect b="6783"/>
          <a:stretch>
            <a:fillRect/>
          </a:stretch>
        </p:blipFill>
        <p:spPr bwMode="gray">
          <a:xfrm>
            <a:off x="1011238" y="4073525"/>
            <a:ext cx="2982912" cy="1989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47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72088" y="4073525"/>
            <a:ext cx="2284412" cy="2070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4471" name="Text Box 4"/>
          <p:cNvSpPr txBox="1">
            <a:spLocks noChangeArrowheads="1"/>
          </p:cNvSpPr>
          <p:nvPr/>
        </p:nvSpPr>
        <p:spPr bwMode="auto">
          <a:xfrm>
            <a:off x="4556125" y="6175375"/>
            <a:ext cx="41211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spcBef>
                <a:spcPts val="800"/>
              </a:spcBef>
              <a:defRPr sz="1200" b="1">
                <a:solidFill>
                  <a:schemeClr val="accent2"/>
                </a:solidFill>
                <a:latin typeface="Arial" pitchFamily="34" charset="0"/>
                <a:cs typeface="Arial" pitchFamily="34" charset="0"/>
              </a:defRPr>
            </a:lvl1pPr>
            <a:lvl2pPr marL="742950" indent="-285750" eaLnBrk="0" hangingPunct="0">
              <a:spcBef>
                <a:spcPts val="200"/>
              </a:spcBef>
              <a:spcAft>
                <a:spcPts val="600"/>
              </a:spcAft>
              <a:defRPr sz="1000">
                <a:solidFill>
                  <a:schemeClr val="tx1"/>
                </a:solidFill>
                <a:latin typeface="Arial" pitchFamily="34" charset="0"/>
                <a:cs typeface="Arial" pitchFamily="34" charset="0"/>
              </a:defRPr>
            </a:lvl2pPr>
            <a:lvl3pPr marL="1143000" indent="-228600" eaLnBrk="0" hangingPunct="0">
              <a:spcBef>
                <a:spcPts val="400"/>
              </a:spcBef>
              <a:spcAft>
                <a:spcPts val="200"/>
              </a:spcAft>
              <a:defRPr sz="1000" b="1">
                <a:solidFill>
                  <a:schemeClr val="tx1"/>
                </a:solidFill>
                <a:latin typeface="Arial" pitchFamily="34" charset="0"/>
                <a:cs typeface="Arial" pitchFamily="34" charset="0"/>
              </a:defRPr>
            </a:lvl3pPr>
            <a:lvl4pPr marL="1600200" indent="-228600" eaLnBrk="0" hangingPunct="0">
              <a:spcAft>
                <a:spcPts val="200"/>
              </a:spcAft>
              <a:buFont typeface="Arial" pitchFamily="34" charset="0"/>
              <a:buChar char="•"/>
              <a:defRPr sz="1000">
                <a:solidFill>
                  <a:schemeClr val="tx1"/>
                </a:solidFill>
                <a:latin typeface="Arial" pitchFamily="34" charset="0"/>
                <a:cs typeface="Arial" pitchFamily="34" charset="0"/>
              </a:defRPr>
            </a:lvl4pPr>
            <a:lvl5pPr marL="2057400" indent="-228600" eaLnBrk="0" hangingPunct="0">
              <a:spcAft>
                <a:spcPts val="200"/>
              </a:spcAft>
              <a:buFont typeface="Arial" pitchFamily="34" charset="0"/>
              <a:buChar char="‒"/>
              <a:defRPr sz="900">
                <a:solidFill>
                  <a:schemeClr val="tx1"/>
                </a:solidFill>
                <a:latin typeface="Arial" pitchFamily="34" charset="0"/>
                <a:cs typeface="Arial" pitchFamily="34" charset="0"/>
              </a:defRPr>
            </a:lvl5pPr>
            <a:lvl6pPr marL="2514600" indent="-228600" eaLnBrk="0" fontAlgn="base" hangingPunct="0">
              <a:spcBef>
                <a:spcPct val="0"/>
              </a:spcBef>
              <a:spcAft>
                <a:spcPts val="200"/>
              </a:spcAft>
              <a:buFont typeface="Arial" pitchFamily="34" charset="0"/>
              <a:buChar char="‒"/>
              <a:defRPr sz="900">
                <a:solidFill>
                  <a:schemeClr val="tx1"/>
                </a:solidFill>
                <a:latin typeface="Arial" pitchFamily="34" charset="0"/>
                <a:cs typeface="Arial" pitchFamily="34" charset="0"/>
              </a:defRPr>
            </a:lvl6pPr>
            <a:lvl7pPr marL="2971800" indent="-228600" eaLnBrk="0" fontAlgn="base" hangingPunct="0">
              <a:spcBef>
                <a:spcPct val="0"/>
              </a:spcBef>
              <a:spcAft>
                <a:spcPts val="200"/>
              </a:spcAft>
              <a:buFont typeface="Arial" pitchFamily="34" charset="0"/>
              <a:buChar char="‒"/>
              <a:defRPr sz="900">
                <a:solidFill>
                  <a:schemeClr val="tx1"/>
                </a:solidFill>
                <a:latin typeface="Arial" pitchFamily="34" charset="0"/>
                <a:cs typeface="Arial" pitchFamily="34" charset="0"/>
              </a:defRPr>
            </a:lvl7pPr>
            <a:lvl8pPr marL="3429000" indent="-228600" eaLnBrk="0" fontAlgn="base" hangingPunct="0">
              <a:spcBef>
                <a:spcPct val="0"/>
              </a:spcBef>
              <a:spcAft>
                <a:spcPts val="200"/>
              </a:spcAft>
              <a:buFont typeface="Arial" pitchFamily="34" charset="0"/>
              <a:buChar char="‒"/>
              <a:defRPr sz="900">
                <a:solidFill>
                  <a:schemeClr val="tx1"/>
                </a:solidFill>
                <a:latin typeface="Arial" pitchFamily="34" charset="0"/>
                <a:cs typeface="Arial" pitchFamily="34" charset="0"/>
              </a:defRPr>
            </a:lvl8pPr>
            <a:lvl9pPr marL="3886200" indent="-228600" eaLnBrk="0" fontAlgn="base" hangingPunct="0">
              <a:spcBef>
                <a:spcPct val="0"/>
              </a:spcBef>
              <a:spcAft>
                <a:spcPts val="200"/>
              </a:spcAft>
              <a:buFont typeface="Arial" pitchFamily="34" charset="0"/>
              <a:buChar char="‒"/>
              <a:defRPr sz="900">
                <a:solidFill>
                  <a:schemeClr val="tx1"/>
                </a:solidFill>
                <a:latin typeface="Arial" pitchFamily="34" charset="0"/>
                <a:cs typeface="Arial" pitchFamily="34" charset="0"/>
              </a:defRPr>
            </a:lvl9pPr>
          </a:lstStyle>
          <a:p>
            <a:pPr algn="ctr" eaLnBrk="1" hangingPunct="1">
              <a:spcBef>
                <a:spcPct val="50000"/>
              </a:spcBef>
            </a:pPr>
            <a:r>
              <a:rPr lang="en-GB" altLang="fr-FR" sz="1600">
                <a:solidFill>
                  <a:srgbClr val="FF0000"/>
                </a:solidFill>
              </a:rPr>
              <a:t>Passing the file to another department</a:t>
            </a:r>
          </a:p>
        </p:txBody>
      </p:sp>
      <p:sp>
        <p:nvSpPr>
          <p:cNvPr id="18" name="Slide Number Placeholder 4"/>
          <p:cNvSpPr txBox="1">
            <a:spLocks/>
          </p:cNvSpPr>
          <p:nvPr/>
        </p:nvSpPr>
        <p:spPr bwMode="auto">
          <a:xfrm>
            <a:off x="358775" y="6548438"/>
            <a:ext cx="355600" cy="122237"/>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0" tIns="0" rIns="0" bIns="0" numCol="1" anchor="b" anchorCtr="0" compatLnSpc="1">
            <a:prstTxWarp prst="textNoShape">
              <a:avLst/>
            </a:prstTxWarp>
            <a:spAutoFit/>
          </a:bodyPr>
          <a:lstStyle>
            <a:defPPr>
              <a:defRPr lang="en-GB"/>
            </a:defPPr>
            <a:lvl1pPr algn="l" rtl="0" eaLnBrk="0" fontAlgn="base" hangingPunct="0">
              <a:lnSpc>
                <a:spcPts val="2200"/>
              </a:lnSpc>
              <a:spcBef>
                <a:spcPct val="0"/>
              </a:spcBef>
              <a:spcAft>
                <a:spcPct val="25000"/>
              </a:spcAft>
              <a:defRPr sz="2000" kern="1200">
                <a:solidFill>
                  <a:srgbClr val="000066"/>
                </a:solidFill>
                <a:latin typeface="Arial" pitchFamily="34" charset="0"/>
                <a:ea typeface="+mn-ea"/>
                <a:cs typeface="Arial" pitchFamily="34" charset="0"/>
              </a:defRPr>
            </a:lvl1pPr>
            <a:lvl2pPr marL="742950" indent="-285750" algn="l" rtl="0" eaLnBrk="0" fontAlgn="base" hangingPunct="0">
              <a:lnSpc>
                <a:spcPts val="2200"/>
              </a:lnSpc>
              <a:spcBef>
                <a:spcPct val="0"/>
              </a:spcBef>
              <a:spcAft>
                <a:spcPct val="25000"/>
              </a:spcAft>
              <a:buChar char="•"/>
              <a:defRPr sz="2000" kern="1200">
                <a:solidFill>
                  <a:srgbClr val="000066"/>
                </a:solidFill>
                <a:latin typeface="Arial" pitchFamily="34" charset="0"/>
                <a:ea typeface="+mn-ea"/>
                <a:cs typeface="Arial" pitchFamily="34" charset="0"/>
              </a:defRPr>
            </a:lvl2pPr>
            <a:lvl3pPr marL="1143000" indent="-228600" algn="l" rtl="0" eaLnBrk="0" fontAlgn="base" hangingPunct="0">
              <a:lnSpc>
                <a:spcPts val="2000"/>
              </a:lnSpc>
              <a:spcBef>
                <a:spcPct val="0"/>
              </a:spcBef>
              <a:spcAft>
                <a:spcPct val="25000"/>
              </a:spcAft>
              <a:buChar char="–"/>
              <a:defRPr kern="1200">
                <a:solidFill>
                  <a:srgbClr val="000066"/>
                </a:solidFill>
                <a:latin typeface="Arial" pitchFamily="34" charset="0"/>
                <a:ea typeface="+mn-ea"/>
                <a:cs typeface="Arial" pitchFamily="34" charset="0"/>
              </a:defRPr>
            </a:lvl3pPr>
            <a:lvl4pPr marL="1600200" indent="-228600" algn="l" rtl="0" eaLnBrk="0" fontAlgn="base" hangingPunct="0">
              <a:lnSpc>
                <a:spcPts val="1800"/>
              </a:lnSpc>
              <a:spcBef>
                <a:spcPct val="0"/>
              </a:spcBef>
              <a:spcAft>
                <a:spcPct val="25000"/>
              </a:spcAft>
              <a:buChar char="•"/>
              <a:defRPr sz="1600" kern="1200">
                <a:solidFill>
                  <a:srgbClr val="000066"/>
                </a:solidFill>
                <a:latin typeface="Arial" pitchFamily="34" charset="0"/>
                <a:ea typeface="+mn-ea"/>
                <a:cs typeface="Arial" pitchFamily="34" charset="0"/>
              </a:defRPr>
            </a:lvl4pPr>
            <a:lvl5pPr marL="2057400" indent="-228600" algn="l" rtl="0" eaLnBrk="0" fontAlgn="base" hangingPunct="0">
              <a:spcBef>
                <a:spcPct val="0"/>
              </a:spcBef>
              <a:spcAft>
                <a:spcPct val="25000"/>
              </a:spcAft>
              <a:buChar char="–"/>
              <a:defRPr sz="1200" kern="1200">
                <a:solidFill>
                  <a:srgbClr val="000066"/>
                </a:solidFill>
                <a:latin typeface="Arial" pitchFamily="34" charset="0"/>
                <a:ea typeface="+mn-ea"/>
                <a:cs typeface="Arial" pitchFamily="34" charset="0"/>
              </a:defRPr>
            </a:lvl5pPr>
            <a:lvl6pPr marL="2514600" indent="-228600" algn="l" defTabSz="914400" rtl="0" eaLnBrk="0" fontAlgn="base" latinLnBrk="0" hangingPunct="0">
              <a:spcBef>
                <a:spcPct val="0"/>
              </a:spcBef>
              <a:spcAft>
                <a:spcPct val="25000"/>
              </a:spcAft>
              <a:buChar char="–"/>
              <a:defRPr sz="1200" kern="1200">
                <a:solidFill>
                  <a:srgbClr val="000066"/>
                </a:solidFill>
                <a:latin typeface="Arial" pitchFamily="34" charset="0"/>
                <a:ea typeface="+mn-ea"/>
                <a:cs typeface="Arial" pitchFamily="34" charset="0"/>
              </a:defRPr>
            </a:lvl6pPr>
            <a:lvl7pPr marL="2971800" indent="-228600" algn="l" defTabSz="914400" rtl="0" eaLnBrk="0" fontAlgn="base" latinLnBrk="0" hangingPunct="0">
              <a:spcBef>
                <a:spcPct val="0"/>
              </a:spcBef>
              <a:spcAft>
                <a:spcPct val="25000"/>
              </a:spcAft>
              <a:buChar char="–"/>
              <a:defRPr sz="1200" kern="1200">
                <a:solidFill>
                  <a:srgbClr val="000066"/>
                </a:solidFill>
                <a:latin typeface="Arial" pitchFamily="34" charset="0"/>
                <a:ea typeface="+mn-ea"/>
                <a:cs typeface="Arial" pitchFamily="34" charset="0"/>
              </a:defRPr>
            </a:lvl7pPr>
            <a:lvl8pPr marL="3429000" indent="-228600" algn="l" defTabSz="914400" rtl="0" eaLnBrk="0" fontAlgn="base" latinLnBrk="0" hangingPunct="0">
              <a:spcBef>
                <a:spcPct val="0"/>
              </a:spcBef>
              <a:spcAft>
                <a:spcPct val="25000"/>
              </a:spcAft>
              <a:buChar char="–"/>
              <a:defRPr sz="1200" kern="1200">
                <a:solidFill>
                  <a:srgbClr val="000066"/>
                </a:solidFill>
                <a:latin typeface="Arial" pitchFamily="34" charset="0"/>
                <a:ea typeface="+mn-ea"/>
                <a:cs typeface="Arial" pitchFamily="34" charset="0"/>
              </a:defRPr>
            </a:lvl8pPr>
            <a:lvl9pPr marL="3886200" indent="-228600" algn="l" defTabSz="914400" rtl="0" eaLnBrk="0" fontAlgn="base" latinLnBrk="0" hangingPunct="0">
              <a:spcBef>
                <a:spcPct val="0"/>
              </a:spcBef>
              <a:spcAft>
                <a:spcPct val="25000"/>
              </a:spcAft>
              <a:buChar char="–"/>
              <a:defRPr sz="1200" kern="1200">
                <a:solidFill>
                  <a:srgbClr val="000066"/>
                </a:solidFill>
                <a:latin typeface="Arial" pitchFamily="34" charset="0"/>
                <a:ea typeface="+mn-ea"/>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fld id="{7B703E79-5774-4A82-8275-B4D8F8CD2EA8}" type="slidenum">
              <a:rPr kumimoji="0" lang="en-GB" altLang="en-GB" sz="800" b="0" i="0" u="none" strike="noStrike" kern="1200" cap="none" spc="0" normalizeH="0" baseline="0" noProof="0" smtClean="0">
                <a:ln>
                  <a:noFill/>
                </a:ln>
                <a:solidFill>
                  <a:srgbClr val="000066"/>
                </a:solidFill>
                <a:effectLst/>
                <a:uLnTx/>
                <a:uFillTx/>
                <a:latin typeface="Arial" pitchFamily="34" charset="0"/>
                <a:cs typeface="Arial" pitchFamily="34" charset="0"/>
              </a:rPr>
              <a:pPr marL="0" marR="0" lvl="0" indent="0" algn="l" defTabSz="914400" rtl="0" eaLnBrk="1" fontAlgn="base" latinLnBrk="0" hangingPunct="1">
                <a:lnSpc>
                  <a:spcPct val="100000"/>
                </a:lnSpc>
                <a:spcBef>
                  <a:spcPct val="0"/>
                </a:spcBef>
                <a:spcAft>
                  <a:spcPct val="0"/>
                </a:spcAft>
                <a:buClrTx/>
                <a:buSzTx/>
                <a:buFontTx/>
                <a:buNone/>
                <a:tabLst/>
                <a:defRPr/>
              </a:pPr>
              <a:t>32</a:t>
            </a:fld>
            <a:endParaRPr kumimoji="0" lang="en-GB" altLang="en-GB" sz="800" b="0" i="0" u="none" strike="noStrike" kern="1200" cap="none" spc="0" normalizeH="0" baseline="0" noProof="0" dirty="0" smtClean="0">
              <a:ln>
                <a:noFill/>
              </a:ln>
              <a:solidFill>
                <a:srgbClr val="000066"/>
              </a:solidFill>
              <a:effectLst/>
              <a:uLnTx/>
              <a:uFillTx/>
              <a:latin typeface="Arial" pitchFamily="34" charset="0"/>
              <a:cs typeface="Arial" pitchFamily="34" charset="0"/>
            </a:endParaRPr>
          </a:p>
        </p:txBody>
      </p:sp>
    </p:spTree>
  </p:cSld>
  <p:clrMapOvr>
    <a:masterClrMapping/>
  </p:clrMapOv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2" name="Group 235"/>
          <p:cNvGraphicFramePr>
            <a:graphicFrameLocks noGrp="1"/>
          </p:cNvGraphicFramePr>
          <p:nvPr>
            <p:extLst>
              <p:ext uri="{D42A27DB-BD31-4B8C-83A1-F6EECF244321}">
                <p14:modId xmlns:p14="http://schemas.microsoft.com/office/powerpoint/2010/main" val="3321996555"/>
              </p:ext>
            </p:extLst>
          </p:nvPr>
        </p:nvGraphicFramePr>
        <p:xfrm>
          <a:off x="366713" y="1196975"/>
          <a:ext cx="8416924" cy="2492375"/>
        </p:xfrm>
        <a:graphic>
          <a:graphicData uri="http://schemas.openxmlformats.org/drawingml/2006/table">
            <a:tbl>
              <a:tblPr/>
              <a:tblGrid>
                <a:gridCol w="2104231"/>
                <a:gridCol w="2104231"/>
                <a:gridCol w="2104231"/>
                <a:gridCol w="2104231"/>
              </a:tblGrid>
              <a:tr h="309173">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1" fontAlgn="base" latinLnBrk="0" hangingPunct="1">
                        <a:lnSpc>
                          <a:spcPct val="102000"/>
                        </a:lnSpc>
                        <a:spcBef>
                          <a:spcPct val="0"/>
                        </a:spcBef>
                        <a:spcAft>
                          <a:spcPct val="37000"/>
                        </a:spcAft>
                        <a:buClrTx/>
                        <a:buSzTx/>
                        <a:buFontTx/>
                        <a:buNone/>
                        <a:tabLst>
                          <a:tab pos="5715000" algn="l"/>
                        </a:tabLst>
                      </a:pPr>
                      <a:r>
                        <a:rPr kumimoji="0" lang="en-GB" sz="1400" b="1" i="0" u="none" strike="noStrike" cap="none" normalizeH="0" baseline="0" dirty="0" smtClean="0">
                          <a:ln>
                            <a:noFill/>
                          </a:ln>
                          <a:solidFill>
                            <a:schemeClr val="tx2"/>
                          </a:solidFill>
                          <a:effectLst/>
                          <a:latin typeface="Arial" pitchFamily="34" charset="0"/>
                        </a:rPr>
                        <a:t>Supply Chain</a:t>
                      </a:r>
                    </a:p>
                  </a:txBody>
                  <a:tcPr marL="91450" marR="91450" marT="45737" marB="45737" horzOverflow="overflow">
                    <a:lnL w="12700" cap="flat" cmpd="sng" algn="ctr">
                      <a:solidFill>
                        <a:srgbClr val="000066"/>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0066"/>
                      </a:solidFill>
                      <a:prstDash val="solid"/>
                      <a:round/>
                      <a:headEnd type="none" w="med" len="med"/>
                      <a:tailEnd type="none" w="med" len="med"/>
                    </a:lnT>
                    <a:lnB w="12700" cap="flat" cmpd="sng" algn="ctr">
                      <a:solidFill>
                        <a:srgbClr val="000066"/>
                      </a:solidFill>
                      <a:prstDash val="solid"/>
                      <a:round/>
                      <a:headEnd type="none" w="med" len="med"/>
                      <a:tailEnd type="none" w="med" len="med"/>
                    </a:lnB>
                    <a:lnTlToBr>
                      <a:noFill/>
                    </a:lnTlToBr>
                    <a:lnBlToTr>
                      <a:noFill/>
                    </a:lnBlToTr>
                    <a:solidFill>
                      <a:schemeClr val="accent3"/>
                    </a:solidFill>
                  </a:tcPr>
                </a:tc>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1" fontAlgn="base" latinLnBrk="0" hangingPunct="1">
                        <a:lnSpc>
                          <a:spcPct val="102000"/>
                        </a:lnSpc>
                        <a:spcBef>
                          <a:spcPct val="0"/>
                        </a:spcBef>
                        <a:spcAft>
                          <a:spcPct val="37000"/>
                        </a:spcAft>
                        <a:buClrTx/>
                        <a:buSzTx/>
                        <a:buFontTx/>
                        <a:buNone/>
                        <a:tabLst>
                          <a:tab pos="5715000" algn="l"/>
                        </a:tabLst>
                      </a:pPr>
                      <a:r>
                        <a:rPr kumimoji="0" lang="en-GB" sz="1400" b="1" i="0" u="none" strike="noStrike" cap="none" normalizeH="0" baseline="0" dirty="0" smtClean="0">
                          <a:ln>
                            <a:noFill/>
                          </a:ln>
                          <a:solidFill>
                            <a:schemeClr val="tx2"/>
                          </a:solidFill>
                          <a:effectLst/>
                          <a:latin typeface="Arial" pitchFamily="34" charset="0"/>
                        </a:rPr>
                        <a:t>Finance Processes</a:t>
                      </a:r>
                    </a:p>
                  </a:txBody>
                  <a:tcPr marL="91450" marR="91450" marT="45737" marB="4573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0066"/>
                      </a:solidFill>
                      <a:prstDash val="solid"/>
                      <a:round/>
                      <a:headEnd type="none" w="med" len="med"/>
                      <a:tailEnd type="none" w="med" len="med"/>
                    </a:lnT>
                    <a:lnB w="12700" cap="flat" cmpd="sng" algn="ctr">
                      <a:solidFill>
                        <a:srgbClr val="000066"/>
                      </a:solidFill>
                      <a:prstDash val="solid"/>
                      <a:round/>
                      <a:headEnd type="none" w="med" len="med"/>
                      <a:tailEnd type="none" w="med" len="med"/>
                    </a:lnB>
                    <a:lnTlToBr>
                      <a:noFill/>
                    </a:lnTlToBr>
                    <a:lnBlToTr>
                      <a:noFill/>
                    </a:lnBlToTr>
                    <a:solidFill>
                      <a:schemeClr val="accent3"/>
                    </a:solidFill>
                  </a:tcPr>
                </a:tc>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1" fontAlgn="base" latinLnBrk="0" hangingPunct="1">
                        <a:lnSpc>
                          <a:spcPct val="102000"/>
                        </a:lnSpc>
                        <a:spcBef>
                          <a:spcPct val="0"/>
                        </a:spcBef>
                        <a:spcAft>
                          <a:spcPct val="37000"/>
                        </a:spcAft>
                        <a:buClrTx/>
                        <a:buSzTx/>
                        <a:buFontTx/>
                        <a:buNone/>
                        <a:tabLst>
                          <a:tab pos="5715000" algn="l"/>
                        </a:tabLst>
                      </a:pPr>
                      <a:r>
                        <a:rPr kumimoji="0" lang="en-GB" sz="1400" b="1" i="0" u="none" strike="noStrike" cap="none" normalizeH="0" baseline="0" dirty="0" smtClean="0">
                          <a:ln>
                            <a:noFill/>
                          </a:ln>
                          <a:solidFill>
                            <a:schemeClr val="tx2"/>
                          </a:solidFill>
                          <a:effectLst/>
                          <a:latin typeface="Arial" pitchFamily="34" charset="0"/>
                        </a:rPr>
                        <a:t>IT Development</a:t>
                      </a:r>
                    </a:p>
                  </a:txBody>
                  <a:tcPr marL="91450" marR="91450" marT="45737" marB="4573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0066"/>
                      </a:solidFill>
                      <a:prstDash val="solid"/>
                      <a:round/>
                      <a:headEnd type="none" w="med" len="med"/>
                      <a:tailEnd type="none" w="med" len="med"/>
                    </a:lnT>
                    <a:lnB w="12700" cap="flat" cmpd="sng" algn="ctr">
                      <a:solidFill>
                        <a:srgbClr val="000066"/>
                      </a:solidFill>
                      <a:prstDash val="solid"/>
                      <a:round/>
                      <a:headEnd type="none" w="med" len="med"/>
                      <a:tailEnd type="none" w="med" len="med"/>
                    </a:lnB>
                    <a:lnTlToBr>
                      <a:noFill/>
                    </a:lnTlToBr>
                    <a:lnBlToTr>
                      <a:noFill/>
                    </a:lnBlToTr>
                    <a:solidFill>
                      <a:schemeClr val="accent3"/>
                    </a:solidFill>
                  </a:tcPr>
                </a:tc>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1" fontAlgn="base" latinLnBrk="0" hangingPunct="1">
                        <a:lnSpc>
                          <a:spcPct val="102000"/>
                        </a:lnSpc>
                        <a:spcBef>
                          <a:spcPct val="0"/>
                        </a:spcBef>
                        <a:spcAft>
                          <a:spcPct val="37000"/>
                        </a:spcAft>
                        <a:buClrTx/>
                        <a:buSzTx/>
                        <a:buFontTx/>
                        <a:buNone/>
                        <a:tabLst>
                          <a:tab pos="5715000" algn="l"/>
                        </a:tabLst>
                      </a:pPr>
                      <a:r>
                        <a:rPr kumimoji="0" lang="en-GB" sz="1400" b="1" i="0" u="none" strike="noStrike" cap="none" normalizeH="0" baseline="0" dirty="0" smtClean="0">
                          <a:ln>
                            <a:noFill/>
                          </a:ln>
                          <a:solidFill>
                            <a:schemeClr val="tx1"/>
                          </a:solidFill>
                          <a:effectLst/>
                          <a:latin typeface="Arial" pitchFamily="34" charset="0"/>
                        </a:rPr>
                        <a:t>Healthcare</a:t>
                      </a:r>
                    </a:p>
                  </a:txBody>
                  <a:tcPr horzOverflow="overflow">
                    <a:lnL w="12700" cap="flat" cmpd="sng" algn="ctr">
                      <a:solidFill>
                        <a:schemeClr val="bg1"/>
                      </a:solidFill>
                      <a:prstDash val="solid"/>
                      <a:round/>
                      <a:headEnd type="none" w="med" len="med"/>
                      <a:tailEnd type="none" w="med" len="med"/>
                    </a:lnL>
                    <a:lnR w="12700" cap="flat" cmpd="sng" algn="ctr">
                      <a:solidFill>
                        <a:srgbClr val="000066"/>
                      </a:solidFill>
                      <a:prstDash val="solid"/>
                      <a:round/>
                      <a:headEnd type="none" w="med" len="med"/>
                      <a:tailEnd type="none" w="med" len="med"/>
                    </a:lnR>
                    <a:lnT w="12700" cap="flat" cmpd="sng" algn="ctr">
                      <a:solidFill>
                        <a:srgbClr val="000066"/>
                      </a:solidFill>
                      <a:prstDash val="solid"/>
                      <a:round/>
                      <a:headEnd type="none" w="med" len="med"/>
                      <a:tailEnd type="none" w="med" len="med"/>
                    </a:lnT>
                    <a:lnB w="12700" cap="flat" cmpd="sng" algn="ctr">
                      <a:solidFill>
                        <a:srgbClr val="000066"/>
                      </a:solidFill>
                      <a:prstDash val="solid"/>
                      <a:round/>
                      <a:headEnd type="none" w="med" len="med"/>
                      <a:tailEnd type="none" w="med" len="med"/>
                    </a:lnB>
                    <a:lnTlToBr>
                      <a:noFill/>
                    </a:lnTlToBr>
                    <a:lnBlToTr>
                      <a:noFill/>
                    </a:lnBlToTr>
                    <a:solidFill>
                      <a:schemeClr val="accent3"/>
                    </a:solidFill>
                  </a:tcPr>
                </a:tc>
              </a:tr>
              <a:tr h="2183202">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285750" marR="0" lvl="0" indent="-285750" algn="l" defTabSz="914400" rtl="0" eaLnBrk="1" fontAlgn="base" latinLnBrk="0" hangingPunct="1">
                        <a:lnSpc>
                          <a:spcPct val="100000"/>
                        </a:lnSpc>
                        <a:spcBef>
                          <a:spcPct val="0"/>
                        </a:spcBef>
                        <a:spcAft>
                          <a:spcPct val="20000"/>
                        </a:spcAft>
                        <a:buClrTx/>
                        <a:buSzTx/>
                        <a:buFont typeface="Wingdings" panose="05000000000000000000" pitchFamily="2" charset="2"/>
                        <a:buChar char="§"/>
                        <a:tabLst>
                          <a:tab pos="5715000" algn="l"/>
                        </a:tabLst>
                      </a:pPr>
                      <a:r>
                        <a:rPr kumimoji="0" lang="en-GB" sz="1400" b="0" i="0" u="none" strike="noStrike" cap="none" normalizeH="0" baseline="0" dirty="0" smtClean="0">
                          <a:ln>
                            <a:noFill/>
                          </a:ln>
                          <a:solidFill>
                            <a:srgbClr val="000066"/>
                          </a:solidFill>
                          <a:effectLst/>
                          <a:latin typeface="Arial" pitchFamily="34" charset="0"/>
                        </a:rPr>
                        <a:t>Raw materials</a:t>
                      </a:r>
                    </a:p>
                    <a:p>
                      <a:pPr marL="285750" marR="0" lvl="0" indent="-285750" algn="l" defTabSz="914400" rtl="0" eaLnBrk="1" fontAlgn="base" latinLnBrk="0" hangingPunct="1">
                        <a:lnSpc>
                          <a:spcPct val="100000"/>
                        </a:lnSpc>
                        <a:spcBef>
                          <a:spcPct val="0"/>
                        </a:spcBef>
                        <a:spcAft>
                          <a:spcPct val="20000"/>
                        </a:spcAft>
                        <a:buClrTx/>
                        <a:buSzTx/>
                        <a:buFont typeface="Wingdings" panose="05000000000000000000" pitchFamily="2" charset="2"/>
                        <a:buChar char="§"/>
                        <a:tabLst>
                          <a:tab pos="5715000" algn="l"/>
                        </a:tabLst>
                      </a:pPr>
                      <a:r>
                        <a:rPr kumimoji="0" lang="en-GB" sz="1400" b="0" i="0" u="none" strike="noStrike" cap="none" normalizeH="0" baseline="0" dirty="0" smtClean="0">
                          <a:ln>
                            <a:noFill/>
                          </a:ln>
                          <a:solidFill>
                            <a:srgbClr val="000066"/>
                          </a:solidFill>
                          <a:effectLst/>
                          <a:latin typeface="Arial" pitchFamily="34" charset="0"/>
                        </a:rPr>
                        <a:t>Work in progress</a:t>
                      </a:r>
                    </a:p>
                    <a:p>
                      <a:pPr marL="285750" marR="0" lvl="0" indent="-285750" algn="l" defTabSz="914400" rtl="0" eaLnBrk="1" fontAlgn="base" latinLnBrk="0" hangingPunct="1">
                        <a:lnSpc>
                          <a:spcPct val="100000"/>
                        </a:lnSpc>
                        <a:spcBef>
                          <a:spcPct val="0"/>
                        </a:spcBef>
                        <a:spcAft>
                          <a:spcPct val="20000"/>
                        </a:spcAft>
                        <a:buClrTx/>
                        <a:buSzTx/>
                        <a:buFont typeface="Wingdings" panose="05000000000000000000" pitchFamily="2" charset="2"/>
                        <a:buChar char="§"/>
                        <a:tabLst>
                          <a:tab pos="5715000" algn="l"/>
                        </a:tabLst>
                      </a:pPr>
                      <a:r>
                        <a:rPr kumimoji="0" lang="en-GB" sz="1400" b="0" i="0" u="none" strike="noStrike" cap="none" normalizeH="0" baseline="0" dirty="0" smtClean="0">
                          <a:ln>
                            <a:noFill/>
                          </a:ln>
                          <a:solidFill>
                            <a:srgbClr val="000066"/>
                          </a:solidFill>
                          <a:effectLst/>
                          <a:latin typeface="Arial" pitchFamily="34" charset="0"/>
                        </a:rPr>
                        <a:t>Sub-assemblies</a:t>
                      </a:r>
                    </a:p>
                    <a:p>
                      <a:pPr marL="285750" marR="0" lvl="0" indent="-285750" algn="l" defTabSz="914400" rtl="0" eaLnBrk="1" fontAlgn="base" latinLnBrk="0" hangingPunct="1">
                        <a:lnSpc>
                          <a:spcPct val="100000"/>
                        </a:lnSpc>
                        <a:spcBef>
                          <a:spcPct val="0"/>
                        </a:spcBef>
                        <a:spcAft>
                          <a:spcPct val="20000"/>
                        </a:spcAft>
                        <a:buClrTx/>
                        <a:buSzTx/>
                        <a:buFont typeface="Wingdings" panose="05000000000000000000" pitchFamily="2" charset="2"/>
                        <a:buChar char="§"/>
                        <a:tabLst>
                          <a:tab pos="5715000" algn="l"/>
                        </a:tabLst>
                      </a:pPr>
                      <a:r>
                        <a:rPr kumimoji="0" lang="en-GB" sz="1400" b="0" i="0" u="none" strike="noStrike" cap="none" normalizeH="0" baseline="0" dirty="0" smtClean="0">
                          <a:ln>
                            <a:noFill/>
                          </a:ln>
                          <a:solidFill>
                            <a:srgbClr val="000066"/>
                          </a:solidFill>
                          <a:effectLst/>
                          <a:latin typeface="Arial" pitchFamily="34" charset="0"/>
                        </a:rPr>
                        <a:t>Finished goods</a:t>
                      </a:r>
                    </a:p>
                    <a:p>
                      <a:pPr marL="285750" marR="0" lvl="0" indent="-285750" algn="l" defTabSz="914400" rtl="0" eaLnBrk="1" fontAlgn="base" latinLnBrk="0" hangingPunct="1">
                        <a:lnSpc>
                          <a:spcPct val="100000"/>
                        </a:lnSpc>
                        <a:spcBef>
                          <a:spcPct val="0"/>
                        </a:spcBef>
                        <a:spcAft>
                          <a:spcPct val="20000"/>
                        </a:spcAft>
                        <a:buClrTx/>
                        <a:buSzTx/>
                        <a:buFont typeface="Wingdings" panose="05000000000000000000" pitchFamily="2" charset="2"/>
                        <a:buChar char="§"/>
                        <a:tabLst>
                          <a:tab pos="5715000" algn="l"/>
                        </a:tabLst>
                      </a:pPr>
                      <a:r>
                        <a:rPr kumimoji="0" lang="en-GB" sz="1400" b="0" i="0" u="none" strike="noStrike" cap="none" normalizeH="0" baseline="0" dirty="0" smtClean="0">
                          <a:ln>
                            <a:noFill/>
                          </a:ln>
                          <a:solidFill>
                            <a:srgbClr val="000066"/>
                          </a:solidFill>
                          <a:effectLst/>
                          <a:latin typeface="Arial" pitchFamily="34" charset="0"/>
                        </a:rPr>
                        <a:t>Consumable stores</a:t>
                      </a:r>
                    </a:p>
                    <a:p>
                      <a:pPr marL="285750" marR="0" lvl="0" indent="-285750" algn="l" defTabSz="914400" rtl="0" eaLnBrk="1" fontAlgn="base" latinLnBrk="0" hangingPunct="1">
                        <a:lnSpc>
                          <a:spcPct val="100000"/>
                        </a:lnSpc>
                        <a:spcBef>
                          <a:spcPct val="0"/>
                        </a:spcBef>
                        <a:spcAft>
                          <a:spcPct val="20000"/>
                        </a:spcAft>
                        <a:buClrTx/>
                        <a:buSzTx/>
                        <a:buFont typeface="Wingdings" panose="05000000000000000000" pitchFamily="2" charset="2"/>
                        <a:buChar char="§"/>
                        <a:tabLst>
                          <a:tab pos="5715000" algn="l"/>
                        </a:tabLst>
                      </a:pPr>
                      <a:r>
                        <a:rPr kumimoji="0" lang="en-GB" sz="1400" b="0" i="0" u="none" strike="noStrike" cap="none" normalizeH="0" baseline="0" dirty="0" smtClean="0">
                          <a:ln>
                            <a:noFill/>
                          </a:ln>
                          <a:solidFill>
                            <a:srgbClr val="000066"/>
                          </a:solidFill>
                          <a:effectLst/>
                          <a:latin typeface="Arial" pitchFamily="34" charset="0"/>
                        </a:rPr>
                        <a:t>Off site inventory</a:t>
                      </a:r>
                    </a:p>
                  </a:txBody>
                  <a:tcPr marL="91450" marR="91450" marT="45737" marB="45737" horzOverflow="overflow">
                    <a:lnL w="12700" cap="flat" cmpd="sng" algn="ctr">
                      <a:solidFill>
                        <a:srgbClr val="000066"/>
                      </a:solidFill>
                      <a:prstDash val="solid"/>
                      <a:round/>
                      <a:headEnd type="none" w="med" len="med"/>
                      <a:tailEnd type="none" w="med" len="med"/>
                    </a:lnL>
                    <a:lnR w="12700" cap="flat" cmpd="sng" algn="ctr">
                      <a:solidFill>
                        <a:srgbClr val="000066"/>
                      </a:solidFill>
                      <a:prstDash val="solid"/>
                      <a:round/>
                      <a:headEnd type="none" w="med" len="med"/>
                      <a:tailEnd type="none" w="med" len="med"/>
                    </a:lnR>
                    <a:lnT w="12700" cap="flat" cmpd="sng" algn="ctr">
                      <a:solidFill>
                        <a:srgbClr val="000066"/>
                      </a:solidFill>
                      <a:prstDash val="solid"/>
                      <a:round/>
                      <a:headEnd type="none" w="med" len="med"/>
                      <a:tailEnd type="none" w="med" len="med"/>
                    </a:lnT>
                    <a:lnB w="12700" cap="flat" cmpd="sng" algn="ctr">
                      <a:solidFill>
                        <a:srgbClr val="000066"/>
                      </a:solidFill>
                      <a:prstDash val="solid"/>
                      <a:round/>
                      <a:headEnd type="none" w="med" len="med"/>
                      <a:tailEnd type="none" w="med" len="med"/>
                    </a:lnB>
                    <a:lnTlToBr>
                      <a:noFill/>
                    </a:lnTlToBr>
                    <a:lnBlToTr>
                      <a:noFill/>
                    </a:lnBlToTr>
                    <a:noFill/>
                  </a:tcPr>
                </a:tc>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285750" marR="0" lvl="0" indent="-285750" algn="l" defTabSz="914400" rtl="0" eaLnBrk="1" fontAlgn="base" latinLnBrk="0" hangingPunct="1">
                        <a:lnSpc>
                          <a:spcPct val="100000"/>
                        </a:lnSpc>
                        <a:spcBef>
                          <a:spcPct val="0"/>
                        </a:spcBef>
                        <a:spcAft>
                          <a:spcPct val="20000"/>
                        </a:spcAft>
                        <a:buClrTx/>
                        <a:buSzTx/>
                        <a:buFont typeface="Wingdings" panose="05000000000000000000" pitchFamily="2" charset="2"/>
                        <a:buChar char="§"/>
                        <a:tabLst>
                          <a:tab pos="5715000" algn="l"/>
                        </a:tabLst>
                      </a:pPr>
                      <a:r>
                        <a:rPr kumimoji="0" lang="en-GB" sz="1400" b="0" i="0" u="none" strike="noStrike" cap="none" normalizeH="0" baseline="0" dirty="0" smtClean="0">
                          <a:ln>
                            <a:noFill/>
                          </a:ln>
                          <a:solidFill>
                            <a:srgbClr val="000066"/>
                          </a:solidFill>
                          <a:effectLst/>
                          <a:latin typeface="Arial" pitchFamily="34" charset="0"/>
                        </a:rPr>
                        <a:t>Files waiting to be worked on</a:t>
                      </a:r>
                    </a:p>
                    <a:p>
                      <a:pPr marL="285750" marR="0" lvl="0" indent="-285750" algn="l" defTabSz="914400" rtl="0" eaLnBrk="1" fontAlgn="base" latinLnBrk="0" hangingPunct="1">
                        <a:lnSpc>
                          <a:spcPct val="100000"/>
                        </a:lnSpc>
                        <a:spcBef>
                          <a:spcPct val="0"/>
                        </a:spcBef>
                        <a:spcAft>
                          <a:spcPct val="20000"/>
                        </a:spcAft>
                        <a:buClrTx/>
                        <a:buSzTx/>
                        <a:buFont typeface="Wingdings" panose="05000000000000000000" pitchFamily="2" charset="2"/>
                        <a:buChar char="§"/>
                        <a:tabLst>
                          <a:tab pos="5715000" algn="l"/>
                        </a:tabLst>
                      </a:pPr>
                      <a:r>
                        <a:rPr kumimoji="0" lang="en-GB" sz="1400" b="0" i="0" u="none" strike="noStrike" cap="none" normalizeH="0" baseline="0" dirty="0" smtClean="0">
                          <a:ln>
                            <a:noFill/>
                          </a:ln>
                          <a:solidFill>
                            <a:srgbClr val="000066"/>
                          </a:solidFill>
                          <a:effectLst/>
                          <a:latin typeface="Arial" pitchFamily="34" charset="0"/>
                        </a:rPr>
                        <a:t>Open projects</a:t>
                      </a:r>
                    </a:p>
                    <a:p>
                      <a:pPr marL="285750" marR="0" lvl="0" indent="-285750" algn="l" defTabSz="914400" rtl="0" eaLnBrk="1" fontAlgn="base" latinLnBrk="0" hangingPunct="1">
                        <a:lnSpc>
                          <a:spcPct val="100000"/>
                        </a:lnSpc>
                        <a:spcBef>
                          <a:spcPct val="0"/>
                        </a:spcBef>
                        <a:spcAft>
                          <a:spcPct val="20000"/>
                        </a:spcAft>
                        <a:buClrTx/>
                        <a:buSzTx/>
                        <a:buFont typeface="Wingdings" panose="05000000000000000000" pitchFamily="2" charset="2"/>
                        <a:buChar char="§"/>
                        <a:tabLst>
                          <a:tab pos="5715000" algn="l"/>
                        </a:tabLst>
                      </a:pPr>
                      <a:r>
                        <a:rPr kumimoji="0" lang="en-GB" sz="1400" b="0" i="0" u="none" strike="noStrike" cap="none" normalizeH="0" baseline="0" dirty="0" smtClean="0">
                          <a:ln>
                            <a:noFill/>
                          </a:ln>
                          <a:solidFill>
                            <a:srgbClr val="000066"/>
                          </a:solidFill>
                          <a:effectLst/>
                          <a:latin typeface="Arial" pitchFamily="34" charset="0"/>
                        </a:rPr>
                        <a:t>Office supplies</a:t>
                      </a:r>
                    </a:p>
                    <a:p>
                      <a:pPr marL="285750" marR="0" lvl="0" indent="-285750" algn="l" defTabSz="914400" rtl="0" eaLnBrk="1" fontAlgn="base" latinLnBrk="0" hangingPunct="1">
                        <a:lnSpc>
                          <a:spcPct val="100000"/>
                        </a:lnSpc>
                        <a:spcBef>
                          <a:spcPct val="0"/>
                        </a:spcBef>
                        <a:spcAft>
                          <a:spcPct val="20000"/>
                        </a:spcAft>
                        <a:buClrTx/>
                        <a:buSzTx/>
                        <a:buFont typeface="Wingdings" panose="05000000000000000000" pitchFamily="2" charset="2"/>
                        <a:buChar char="§"/>
                        <a:tabLst>
                          <a:tab pos="5715000" algn="l"/>
                        </a:tabLst>
                      </a:pPr>
                      <a:r>
                        <a:rPr kumimoji="0" lang="en-GB" sz="1400" b="0" i="0" u="none" strike="noStrike" cap="none" normalizeH="0" baseline="0" dirty="0" smtClean="0">
                          <a:ln>
                            <a:noFill/>
                          </a:ln>
                          <a:solidFill>
                            <a:srgbClr val="000066"/>
                          </a:solidFill>
                          <a:effectLst/>
                          <a:latin typeface="Arial" pitchFamily="34" charset="0"/>
                        </a:rPr>
                        <a:t>Emails waiting to be read</a:t>
                      </a:r>
                    </a:p>
                    <a:p>
                      <a:pPr marL="285750" marR="0" lvl="0" indent="-285750" algn="l" defTabSz="914400" rtl="0" eaLnBrk="1" fontAlgn="base" latinLnBrk="0" hangingPunct="1">
                        <a:lnSpc>
                          <a:spcPct val="100000"/>
                        </a:lnSpc>
                        <a:spcBef>
                          <a:spcPct val="0"/>
                        </a:spcBef>
                        <a:spcAft>
                          <a:spcPct val="20000"/>
                        </a:spcAft>
                        <a:buClrTx/>
                        <a:buSzTx/>
                        <a:buFont typeface="Wingdings" panose="05000000000000000000" pitchFamily="2" charset="2"/>
                        <a:buChar char="§"/>
                        <a:tabLst>
                          <a:tab pos="5715000" algn="l"/>
                        </a:tabLst>
                      </a:pPr>
                      <a:r>
                        <a:rPr kumimoji="0" lang="en-GB" sz="1400" b="0" i="0" u="none" strike="noStrike" cap="none" normalizeH="0" baseline="0" dirty="0" smtClean="0">
                          <a:ln>
                            <a:noFill/>
                          </a:ln>
                          <a:solidFill>
                            <a:srgbClr val="000066"/>
                          </a:solidFill>
                          <a:effectLst/>
                          <a:latin typeface="Arial" pitchFamily="34" charset="0"/>
                        </a:rPr>
                        <a:t>Unused records in a Database</a:t>
                      </a:r>
                    </a:p>
                  </a:txBody>
                  <a:tcPr marL="91450" marR="91450" marT="45737" marB="45737" horzOverflow="overflow">
                    <a:lnL w="12700" cap="flat" cmpd="sng" algn="ctr">
                      <a:solidFill>
                        <a:srgbClr val="000066"/>
                      </a:solidFill>
                      <a:prstDash val="solid"/>
                      <a:round/>
                      <a:headEnd type="none" w="med" len="med"/>
                      <a:tailEnd type="none" w="med" len="med"/>
                    </a:lnL>
                    <a:lnR w="12700" cap="flat" cmpd="sng" algn="ctr">
                      <a:solidFill>
                        <a:srgbClr val="000066"/>
                      </a:solidFill>
                      <a:prstDash val="solid"/>
                      <a:round/>
                      <a:headEnd type="none" w="med" len="med"/>
                      <a:tailEnd type="none" w="med" len="med"/>
                    </a:lnR>
                    <a:lnT w="12700" cap="flat" cmpd="sng" algn="ctr">
                      <a:solidFill>
                        <a:srgbClr val="000066"/>
                      </a:solidFill>
                      <a:prstDash val="solid"/>
                      <a:round/>
                      <a:headEnd type="none" w="med" len="med"/>
                      <a:tailEnd type="none" w="med" len="med"/>
                    </a:lnT>
                    <a:lnB w="12700" cap="flat" cmpd="sng" algn="ctr">
                      <a:solidFill>
                        <a:srgbClr val="000066"/>
                      </a:solidFill>
                      <a:prstDash val="solid"/>
                      <a:round/>
                      <a:headEnd type="none" w="med" len="med"/>
                      <a:tailEnd type="none" w="med" len="med"/>
                    </a:lnB>
                    <a:lnTlToBr>
                      <a:noFill/>
                    </a:lnTlToBr>
                    <a:lnBlToTr>
                      <a:noFill/>
                    </a:lnBlToTr>
                    <a:noFill/>
                  </a:tcPr>
                </a:tc>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285750" marR="0" lvl="0" indent="-285750" algn="l" defTabSz="914400" rtl="0" eaLnBrk="1" fontAlgn="base" latinLnBrk="0" hangingPunct="1">
                        <a:lnSpc>
                          <a:spcPct val="100000"/>
                        </a:lnSpc>
                        <a:spcBef>
                          <a:spcPct val="0"/>
                        </a:spcBef>
                        <a:spcAft>
                          <a:spcPct val="20000"/>
                        </a:spcAft>
                        <a:buClrTx/>
                        <a:buSzTx/>
                        <a:buFont typeface="Wingdings" panose="05000000000000000000" pitchFamily="2" charset="2"/>
                        <a:buChar char="§"/>
                        <a:tabLst>
                          <a:tab pos="5715000" algn="l"/>
                        </a:tabLst>
                      </a:pPr>
                      <a:r>
                        <a:rPr kumimoji="0" lang="en-GB" sz="1400" b="0" i="0" u="none" strike="noStrike" cap="none" normalizeH="0" baseline="0" dirty="0" smtClean="0">
                          <a:ln>
                            <a:noFill/>
                          </a:ln>
                          <a:solidFill>
                            <a:srgbClr val="000066"/>
                          </a:solidFill>
                          <a:effectLst/>
                          <a:latin typeface="Arial" pitchFamily="34" charset="0"/>
                        </a:rPr>
                        <a:t>Gateway queues</a:t>
                      </a:r>
                    </a:p>
                    <a:p>
                      <a:pPr marL="285750" marR="0" lvl="0" indent="-285750" algn="l" defTabSz="914400" rtl="0" eaLnBrk="1" fontAlgn="base" latinLnBrk="0" hangingPunct="1">
                        <a:lnSpc>
                          <a:spcPct val="100000"/>
                        </a:lnSpc>
                        <a:spcBef>
                          <a:spcPct val="0"/>
                        </a:spcBef>
                        <a:spcAft>
                          <a:spcPct val="20000"/>
                        </a:spcAft>
                        <a:buClrTx/>
                        <a:buSzTx/>
                        <a:buFont typeface="Wingdings" panose="05000000000000000000" pitchFamily="2" charset="2"/>
                        <a:buChar char="§"/>
                        <a:tabLst>
                          <a:tab pos="5715000" algn="l"/>
                        </a:tabLst>
                      </a:pPr>
                      <a:r>
                        <a:rPr kumimoji="0" lang="en-GB" sz="1400" b="0" i="0" u="none" strike="noStrike" cap="none" normalizeH="0" baseline="0" dirty="0" smtClean="0">
                          <a:ln>
                            <a:noFill/>
                          </a:ln>
                          <a:solidFill>
                            <a:srgbClr val="000066"/>
                          </a:solidFill>
                          <a:effectLst/>
                          <a:latin typeface="Arial" pitchFamily="34" charset="0"/>
                        </a:rPr>
                        <a:t>Batch processing</a:t>
                      </a:r>
                    </a:p>
                    <a:p>
                      <a:pPr marL="285750" marR="0" lvl="0" indent="-285750" algn="l" defTabSz="914400" rtl="0" eaLnBrk="1" fontAlgn="base" latinLnBrk="0" hangingPunct="1">
                        <a:lnSpc>
                          <a:spcPct val="100000"/>
                        </a:lnSpc>
                        <a:spcBef>
                          <a:spcPct val="0"/>
                        </a:spcBef>
                        <a:spcAft>
                          <a:spcPct val="20000"/>
                        </a:spcAft>
                        <a:buClrTx/>
                        <a:buSzTx/>
                        <a:buFont typeface="Wingdings" panose="05000000000000000000" pitchFamily="2" charset="2"/>
                        <a:buChar char="§"/>
                        <a:tabLst>
                          <a:tab pos="5715000" algn="l"/>
                        </a:tabLst>
                      </a:pPr>
                      <a:r>
                        <a:rPr kumimoji="0" lang="en-GB" sz="1400" b="0" i="0" u="none" strike="noStrike" cap="none" normalizeH="0" baseline="0" dirty="0" smtClean="0">
                          <a:ln>
                            <a:noFill/>
                          </a:ln>
                          <a:solidFill>
                            <a:srgbClr val="000066"/>
                          </a:solidFill>
                          <a:effectLst/>
                          <a:latin typeface="Arial" pitchFamily="34" charset="0"/>
                        </a:rPr>
                        <a:t>Maintenance backlogs</a:t>
                      </a:r>
                    </a:p>
                    <a:p>
                      <a:pPr marL="285750" marR="0" lvl="0" indent="-285750" algn="l" defTabSz="914400" rtl="0" eaLnBrk="1" fontAlgn="base" latinLnBrk="0" hangingPunct="1">
                        <a:lnSpc>
                          <a:spcPct val="100000"/>
                        </a:lnSpc>
                        <a:spcBef>
                          <a:spcPct val="0"/>
                        </a:spcBef>
                        <a:spcAft>
                          <a:spcPct val="20000"/>
                        </a:spcAft>
                        <a:buClrTx/>
                        <a:buSzTx/>
                        <a:buFont typeface="Wingdings" panose="05000000000000000000" pitchFamily="2" charset="2"/>
                        <a:buChar char="§"/>
                        <a:tabLst>
                          <a:tab pos="5715000" algn="l"/>
                        </a:tabLst>
                      </a:pPr>
                      <a:r>
                        <a:rPr kumimoji="0" lang="en-GB" sz="1400" b="0" i="0" u="none" strike="noStrike" cap="none" normalizeH="0" baseline="0" dirty="0" smtClean="0">
                          <a:ln>
                            <a:noFill/>
                          </a:ln>
                          <a:solidFill>
                            <a:srgbClr val="000066"/>
                          </a:solidFill>
                          <a:effectLst/>
                          <a:latin typeface="Arial" pitchFamily="34" charset="0"/>
                        </a:rPr>
                        <a:t>Large number of partially </a:t>
                      </a:r>
                      <a:br>
                        <a:rPr kumimoji="0" lang="en-GB" sz="1400" b="0" i="0" u="none" strike="noStrike" cap="none" normalizeH="0" baseline="0" dirty="0" smtClean="0">
                          <a:ln>
                            <a:noFill/>
                          </a:ln>
                          <a:solidFill>
                            <a:srgbClr val="000066"/>
                          </a:solidFill>
                          <a:effectLst/>
                          <a:latin typeface="Arial" pitchFamily="34" charset="0"/>
                        </a:rPr>
                      </a:br>
                      <a:r>
                        <a:rPr kumimoji="0" lang="en-GB" sz="1400" b="0" i="0" u="none" strike="noStrike" cap="none" normalizeH="0" baseline="0" dirty="0" smtClean="0">
                          <a:ln>
                            <a:noFill/>
                          </a:ln>
                          <a:solidFill>
                            <a:srgbClr val="000066"/>
                          </a:solidFill>
                          <a:effectLst/>
                          <a:latin typeface="Arial" pitchFamily="34" charset="0"/>
                        </a:rPr>
                        <a:t>completed requests in the pipeline</a:t>
                      </a:r>
                    </a:p>
                    <a:p>
                      <a:pPr marL="285750" marR="0" lvl="0" indent="-285750" algn="l" defTabSz="914400" rtl="0" eaLnBrk="1" fontAlgn="base" latinLnBrk="0" hangingPunct="1">
                        <a:lnSpc>
                          <a:spcPct val="100000"/>
                        </a:lnSpc>
                        <a:spcBef>
                          <a:spcPct val="0"/>
                        </a:spcBef>
                        <a:spcAft>
                          <a:spcPct val="20000"/>
                        </a:spcAft>
                        <a:buClrTx/>
                        <a:buSzTx/>
                        <a:buFont typeface="Wingdings" panose="05000000000000000000" pitchFamily="2" charset="2"/>
                        <a:buChar char="§"/>
                        <a:tabLst>
                          <a:tab pos="5715000" algn="l"/>
                        </a:tabLst>
                      </a:pPr>
                      <a:endParaRPr kumimoji="0" lang="en-GB" sz="1400" b="0" i="0" u="none" strike="noStrike" cap="none" normalizeH="0" baseline="0" dirty="0" smtClean="0">
                        <a:ln>
                          <a:noFill/>
                        </a:ln>
                        <a:solidFill>
                          <a:srgbClr val="000066"/>
                        </a:solidFill>
                        <a:effectLst/>
                        <a:latin typeface="Arial" pitchFamily="34" charset="0"/>
                      </a:endParaRPr>
                    </a:p>
                  </a:txBody>
                  <a:tcPr marL="91450" marR="91450" marT="45737" marB="45737" horzOverflow="overflow">
                    <a:lnL w="12700" cap="flat" cmpd="sng" algn="ctr">
                      <a:solidFill>
                        <a:srgbClr val="000066"/>
                      </a:solidFill>
                      <a:prstDash val="solid"/>
                      <a:round/>
                      <a:headEnd type="none" w="med" len="med"/>
                      <a:tailEnd type="none" w="med" len="med"/>
                    </a:lnL>
                    <a:lnR w="12700" cap="flat" cmpd="sng" algn="ctr">
                      <a:solidFill>
                        <a:srgbClr val="000066"/>
                      </a:solidFill>
                      <a:prstDash val="solid"/>
                      <a:round/>
                      <a:headEnd type="none" w="med" len="med"/>
                      <a:tailEnd type="none" w="med" len="med"/>
                    </a:lnR>
                    <a:lnT w="12700" cap="flat" cmpd="sng" algn="ctr">
                      <a:solidFill>
                        <a:srgbClr val="000066"/>
                      </a:solidFill>
                      <a:prstDash val="solid"/>
                      <a:round/>
                      <a:headEnd type="none" w="med" len="med"/>
                      <a:tailEnd type="none" w="med" len="med"/>
                    </a:lnT>
                    <a:lnB w="12700" cap="flat" cmpd="sng" algn="ctr">
                      <a:solidFill>
                        <a:srgbClr val="000066"/>
                      </a:solidFill>
                      <a:prstDash val="solid"/>
                      <a:round/>
                      <a:headEnd type="none" w="med" len="med"/>
                      <a:tailEnd type="none" w="med" len="med"/>
                    </a:lnB>
                    <a:lnTlToBr>
                      <a:noFill/>
                    </a:lnTlToBr>
                    <a:lnBlToTr>
                      <a:noFill/>
                    </a:lnBlToTr>
                    <a:noFill/>
                  </a:tcPr>
                </a:tc>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177800" marR="0" lvl="0" indent="-177800" algn="l" defTabSz="914400" rtl="0" eaLnBrk="1" fontAlgn="base" latinLnBrk="0" hangingPunct="1">
                        <a:lnSpc>
                          <a:spcPct val="100000"/>
                        </a:lnSpc>
                        <a:spcBef>
                          <a:spcPct val="0"/>
                        </a:spcBef>
                        <a:spcAft>
                          <a:spcPct val="20000"/>
                        </a:spcAft>
                        <a:buClrTx/>
                        <a:buSzTx/>
                        <a:buFontTx/>
                        <a:buChar char="•"/>
                        <a:tabLst>
                          <a:tab pos="5715000" algn="l"/>
                        </a:tabLst>
                      </a:pPr>
                      <a:r>
                        <a:rPr kumimoji="0" lang="en-GB" sz="1400" b="0" i="0" u="none" strike="noStrike" cap="none" normalizeH="0" baseline="0" dirty="0" smtClean="0">
                          <a:ln>
                            <a:noFill/>
                          </a:ln>
                          <a:solidFill>
                            <a:srgbClr val="000066"/>
                          </a:solidFill>
                          <a:effectLst/>
                          <a:latin typeface="Arial" pitchFamily="34" charset="0"/>
                        </a:rPr>
                        <a:t>Pharmacy stocks</a:t>
                      </a:r>
                    </a:p>
                    <a:p>
                      <a:pPr marL="177800" marR="0" lvl="0" indent="-177800" algn="l" defTabSz="914400" rtl="0" eaLnBrk="1" fontAlgn="base" latinLnBrk="0" hangingPunct="1">
                        <a:lnSpc>
                          <a:spcPct val="100000"/>
                        </a:lnSpc>
                        <a:spcBef>
                          <a:spcPct val="0"/>
                        </a:spcBef>
                        <a:spcAft>
                          <a:spcPct val="20000"/>
                        </a:spcAft>
                        <a:buClrTx/>
                        <a:buSzTx/>
                        <a:buFontTx/>
                        <a:buChar char="•"/>
                        <a:tabLst>
                          <a:tab pos="5715000" algn="l"/>
                        </a:tabLst>
                      </a:pPr>
                      <a:r>
                        <a:rPr kumimoji="0" lang="en-GB" sz="1400" b="0" i="0" u="none" strike="noStrike" cap="none" normalizeH="0" baseline="0" dirty="0" smtClean="0">
                          <a:ln>
                            <a:noFill/>
                          </a:ln>
                          <a:solidFill>
                            <a:srgbClr val="000066"/>
                          </a:solidFill>
                          <a:effectLst/>
                          <a:latin typeface="Arial" pitchFamily="34" charset="0"/>
                        </a:rPr>
                        <a:t>Lab supplies</a:t>
                      </a:r>
                    </a:p>
                    <a:p>
                      <a:pPr marL="177800" marR="0" lvl="0" indent="-177800" algn="l" defTabSz="914400" rtl="0" eaLnBrk="1" fontAlgn="base" latinLnBrk="0" hangingPunct="1">
                        <a:lnSpc>
                          <a:spcPct val="100000"/>
                        </a:lnSpc>
                        <a:spcBef>
                          <a:spcPct val="0"/>
                        </a:spcBef>
                        <a:spcAft>
                          <a:spcPct val="20000"/>
                        </a:spcAft>
                        <a:buClrTx/>
                        <a:buSzTx/>
                        <a:buFontTx/>
                        <a:buChar char="•"/>
                        <a:tabLst>
                          <a:tab pos="5715000" algn="l"/>
                        </a:tabLst>
                      </a:pPr>
                      <a:r>
                        <a:rPr kumimoji="0" lang="en-GB" sz="1400" b="0" i="0" u="none" strike="noStrike" cap="none" normalizeH="0" baseline="0" dirty="0" smtClean="0">
                          <a:ln>
                            <a:noFill/>
                          </a:ln>
                          <a:solidFill>
                            <a:srgbClr val="000066"/>
                          </a:solidFill>
                          <a:effectLst/>
                          <a:latin typeface="Arial" pitchFamily="34" charset="0"/>
                        </a:rPr>
                        <a:t>Samples</a:t>
                      </a:r>
                    </a:p>
                    <a:p>
                      <a:pPr marL="177800" marR="0" lvl="0" indent="-177800" algn="l" defTabSz="914400" rtl="0" eaLnBrk="1" fontAlgn="base" latinLnBrk="0" hangingPunct="1">
                        <a:lnSpc>
                          <a:spcPct val="100000"/>
                        </a:lnSpc>
                        <a:spcBef>
                          <a:spcPct val="0"/>
                        </a:spcBef>
                        <a:spcAft>
                          <a:spcPct val="20000"/>
                        </a:spcAft>
                        <a:buClrTx/>
                        <a:buSzTx/>
                        <a:buFontTx/>
                        <a:buChar char="•"/>
                        <a:tabLst>
                          <a:tab pos="5715000" algn="l"/>
                        </a:tabLst>
                      </a:pPr>
                      <a:r>
                        <a:rPr kumimoji="0" lang="en-GB" sz="1400" b="0" i="0" u="none" strike="noStrike" cap="none" normalizeH="0" baseline="0" dirty="0" smtClean="0">
                          <a:ln>
                            <a:noFill/>
                          </a:ln>
                          <a:solidFill>
                            <a:srgbClr val="000066"/>
                          </a:solidFill>
                          <a:effectLst/>
                          <a:latin typeface="Arial" pitchFamily="34" charset="0"/>
                        </a:rPr>
                        <a:t>Specimens waiting analysis</a:t>
                      </a:r>
                    </a:p>
                    <a:p>
                      <a:pPr marL="177800" marR="0" lvl="0" indent="-177800" algn="l" defTabSz="914400" rtl="0" eaLnBrk="1" fontAlgn="base" latinLnBrk="0" hangingPunct="1">
                        <a:lnSpc>
                          <a:spcPct val="100000"/>
                        </a:lnSpc>
                        <a:spcBef>
                          <a:spcPct val="0"/>
                        </a:spcBef>
                        <a:spcAft>
                          <a:spcPct val="20000"/>
                        </a:spcAft>
                        <a:buClrTx/>
                        <a:buSzTx/>
                        <a:buFontTx/>
                        <a:buChar char="•"/>
                        <a:tabLst>
                          <a:tab pos="5715000" algn="l"/>
                        </a:tabLst>
                      </a:pPr>
                      <a:r>
                        <a:rPr kumimoji="0" lang="en-GB" sz="1400" b="0" i="0" u="none" strike="noStrike" cap="none" normalizeH="0" baseline="0" dirty="0" smtClean="0">
                          <a:ln>
                            <a:noFill/>
                          </a:ln>
                          <a:solidFill>
                            <a:srgbClr val="000066"/>
                          </a:solidFill>
                          <a:effectLst/>
                          <a:latin typeface="Arial" pitchFamily="34" charset="0"/>
                        </a:rPr>
                        <a:t>Paperwork in process</a:t>
                      </a:r>
                    </a:p>
                    <a:p>
                      <a:pPr marL="177800" marR="0" lvl="0" indent="-177800" algn="l" defTabSz="914400" rtl="0" eaLnBrk="1" fontAlgn="base" latinLnBrk="0" hangingPunct="1">
                        <a:lnSpc>
                          <a:spcPct val="100000"/>
                        </a:lnSpc>
                        <a:spcBef>
                          <a:spcPct val="0"/>
                        </a:spcBef>
                        <a:spcAft>
                          <a:spcPct val="20000"/>
                        </a:spcAft>
                        <a:buClrTx/>
                        <a:buSzTx/>
                        <a:buFontTx/>
                        <a:buChar char="•"/>
                        <a:tabLst>
                          <a:tab pos="5715000" algn="l"/>
                        </a:tabLst>
                      </a:pPr>
                      <a:r>
                        <a:rPr kumimoji="0" lang="en-GB" sz="1400" b="0" i="0" u="none" strike="noStrike" cap="none" normalizeH="0" baseline="0" dirty="0" smtClean="0">
                          <a:ln>
                            <a:noFill/>
                          </a:ln>
                          <a:solidFill>
                            <a:srgbClr val="000066"/>
                          </a:solidFill>
                          <a:effectLst/>
                          <a:latin typeface="Arial" pitchFamily="34" charset="0"/>
                        </a:rPr>
                        <a:t>Patients in ward beds</a:t>
                      </a:r>
                    </a:p>
                  </a:txBody>
                  <a:tcPr horzOverflow="overflow">
                    <a:lnL w="12700" cap="flat" cmpd="sng" algn="ctr">
                      <a:solidFill>
                        <a:srgbClr val="000066"/>
                      </a:solidFill>
                      <a:prstDash val="solid"/>
                      <a:round/>
                      <a:headEnd type="none" w="med" len="med"/>
                      <a:tailEnd type="none" w="med" len="med"/>
                    </a:lnL>
                    <a:lnR w="12700" cap="flat" cmpd="sng" algn="ctr">
                      <a:solidFill>
                        <a:srgbClr val="000066"/>
                      </a:solidFill>
                      <a:prstDash val="solid"/>
                      <a:round/>
                      <a:headEnd type="none" w="med" len="med"/>
                      <a:tailEnd type="none" w="med" len="med"/>
                    </a:lnR>
                    <a:lnT w="12700" cap="flat" cmpd="sng" algn="ctr">
                      <a:solidFill>
                        <a:srgbClr val="000066"/>
                      </a:solidFill>
                      <a:prstDash val="solid"/>
                      <a:round/>
                      <a:headEnd type="none" w="med" len="med"/>
                      <a:tailEnd type="none" w="med" len="med"/>
                    </a:lnT>
                    <a:lnB w="12700" cap="flat" cmpd="sng" algn="ctr">
                      <a:solidFill>
                        <a:srgbClr val="000066"/>
                      </a:solidFill>
                      <a:prstDash val="solid"/>
                      <a:round/>
                      <a:headEnd type="none" w="med" len="med"/>
                      <a:tailEnd type="none" w="med" len="med"/>
                    </a:lnB>
                    <a:lnTlToBr>
                      <a:noFill/>
                    </a:lnTlToBr>
                    <a:lnBlToTr>
                      <a:noFill/>
                    </a:lnBlToTr>
                    <a:noFill/>
                  </a:tcPr>
                </a:tc>
              </a:tr>
            </a:tbl>
          </a:graphicData>
        </a:graphic>
      </p:graphicFrame>
      <p:pic>
        <p:nvPicPr>
          <p:cNvPr id="105491" name="Picture 6" descr="Waste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75075" y="3908425"/>
            <a:ext cx="1724025" cy="2533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05492" name="Rectangle 38"/>
          <p:cNvSpPr>
            <a:spLocks noGrp="1" noChangeArrowheads="1"/>
          </p:cNvSpPr>
          <p:nvPr>
            <p:ph type="title"/>
          </p:nvPr>
        </p:nvSpPr>
        <p:spPr>
          <a:xfrm>
            <a:off x="352425" y="334963"/>
            <a:ext cx="5675313" cy="630237"/>
          </a:xfrm>
        </p:spPr>
        <p:txBody>
          <a:bodyPr/>
          <a:lstStyle/>
          <a:p>
            <a:pPr eaLnBrk="1" hangingPunct="1"/>
            <a:r>
              <a:rPr lang="en-GB" altLang="fr-FR" smtClean="0"/>
              <a:t>Recognizing Waste</a:t>
            </a:r>
            <a:br>
              <a:rPr lang="en-GB" altLang="fr-FR" smtClean="0"/>
            </a:br>
            <a:r>
              <a:rPr lang="en-GB" altLang="fr-FR" sz="1800" b="1" smtClean="0">
                <a:solidFill>
                  <a:schemeClr val="accent2"/>
                </a:solidFill>
              </a:rPr>
              <a:t>Inventory</a:t>
            </a:r>
          </a:p>
        </p:txBody>
      </p:sp>
      <p:pic>
        <p:nvPicPr>
          <p:cNvPr id="105493" name="Picture 26" descr="Warehouse manager standing in front of parcels, back view"/>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769938" y="3908425"/>
            <a:ext cx="2417762" cy="2420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5494" name="Picture 22" descr="Reports.jpg"/>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967413" y="3908425"/>
            <a:ext cx="2260600" cy="219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5495" name="Text Box 4"/>
          <p:cNvSpPr txBox="1">
            <a:spLocks noChangeArrowheads="1"/>
          </p:cNvSpPr>
          <p:nvPr/>
        </p:nvSpPr>
        <p:spPr bwMode="auto">
          <a:xfrm>
            <a:off x="5702300" y="6064250"/>
            <a:ext cx="29908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spcBef>
                <a:spcPts val="800"/>
              </a:spcBef>
              <a:defRPr sz="1200" b="1">
                <a:solidFill>
                  <a:schemeClr val="accent2"/>
                </a:solidFill>
                <a:latin typeface="Arial" pitchFamily="34" charset="0"/>
                <a:cs typeface="Arial" pitchFamily="34" charset="0"/>
              </a:defRPr>
            </a:lvl1pPr>
            <a:lvl2pPr marL="742950" indent="-285750" eaLnBrk="0" hangingPunct="0">
              <a:spcBef>
                <a:spcPts val="200"/>
              </a:spcBef>
              <a:spcAft>
                <a:spcPts val="600"/>
              </a:spcAft>
              <a:defRPr sz="1000">
                <a:solidFill>
                  <a:schemeClr val="tx1"/>
                </a:solidFill>
                <a:latin typeface="Arial" pitchFamily="34" charset="0"/>
                <a:cs typeface="Arial" pitchFamily="34" charset="0"/>
              </a:defRPr>
            </a:lvl2pPr>
            <a:lvl3pPr marL="1143000" indent="-228600" eaLnBrk="0" hangingPunct="0">
              <a:spcBef>
                <a:spcPts val="400"/>
              </a:spcBef>
              <a:spcAft>
                <a:spcPts val="200"/>
              </a:spcAft>
              <a:defRPr sz="1000" b="1">
                <a:solidFill>
                  <a:schemeClr val="tx1"/>
                </a:solidFill>
                <a:latin typeface="Arial" pitchFamily="34" charset="0"/>
                <a:cs typeface="Arial" pitchFamily="34" charset="0"/>
              </a:defRPr>
            </a:lvl3pPr>
            <a:lvl4pPr marL="1600200" indent="-228600" eaLnBrk="0" hangingPunct="0">
              <a:spcAft>
                <a:spcPts val="200"/>
              </a:spcAft>
              <a:buFont typeface="Arial" pitchFamily="34" charset="0"/>
              <a:buChar char="•"/>
              <a:defRPr sz="1000">
                <a:solidFill>
                  <a:schemeClr val="tx1"/>
                </a:solidFill>
                <a:latin typeface="Arial" pitchFamily="34" charset="0"/>
                <a:cs typeface="Arial" pitchFamily="34" charset="0"/>
              </a:defRPr>
            </a:lvl4pPr>
            <a:lvl5pPr marL="2057400" indent="-228600" eaLnBrk="0" hangingPunct="0">
              <a:spcAft>
                <a:spcPts val="200"/>
              </a:spcAft>
              <a:buFont typeface="Arial" pitchFamily="34" charset="0"/>
              <a:buChar char="‒"/>
              <a:defRPr sz="900">
                <a:solidFill>
                  <a:schemeClr val="tx1"/>
                </a:solidFill>
                <a:latin typeface="Arial" pitchFamily="34" charset="0"/>
                <a:cs typeface="Arial" pitchFamily="34" charset="0"/>
              </a:defRPr>
            </a:lvl5pPr>
            <a:lvl6pPr marL="2514600" indent="-228600" eaLnBrk="0" fontAlgn="base" hangingPunct="0">
              <a:spcBef>
                <a:spcPct val="0"/>
              </a:spcBef>
              <a:spcAft>
                <a:spcPts val="200"/>
              </a:spcAft>
              <a:buFont typeface="Arial" pitchFamily="34" charset="0"/>
              <a:buChar char="‒"/>
              <a:defRPr sz="900">
                <a:solidFill>
                  <a:schemeClr val="tx1"/>
                </a:solidFill>
                <a:latin typeface="Arial" pitchFamily="34" charset="0"/>
                <a:cs typeface="Arial" pitchFamily="34" charset="0"/>
              </a:defRPr>
            </a:lvl6pPr>
            <a:lvl7pPr marL="2971800" indent="-228600" eaLnBrk="0" fontAlgn="base" hangingPunct="0">
              <a:spcBef>
                <a:spcPct val="0"/>
              </a:spcBef>
              <a:spcAft>
                <a:spcPts val="200"/>
              </a:spcAft>
              <a:buFont typeface="Arial" pitchFamily="34" charset="0"/>
              <a:buChar char="‒"/>
              <a:defRPr sz="900">
                <a:solidFill>
                  <a:schemeClr val="tx1"/>
                </a:solidFill>
                <a:latin typeface="Arial" pitchFamily="34" charset="0"/>
                <a:cs typeface="Arial" pitchFamily="34" charset="0"/>
              </a:defRPr>
            </a:lvl7pPr>
            <a:lvl8pPr marL="3429000" indent="-228600" eaLnBrk="0" fontAlgn="base" hangingPunct="0">
              <a:spcBef>
                <a:spcPct val="0"/>
              </a:spcBef>
              <a:spcAft>
                <a:spcPts val="200"/>
              </a:spcAft>
              <a:buFont typeface="Arial" pitchFamily="34" charset="0"/>
              <a:buChar char="‒"/>
              <a:defRPr sz="900">
                <a:solidFill>
                  <a:schemeClr val="tx1"/>
                </a:solidFill>
                <a:latin typeface="Arial" pitchFamily="34" charset="0"/>
                <a:cs typeface="Arial" pitchFamily="34" charset="0"/>
              </a:defRPr>
            </a:lvl8pPr>
            <a:lvl9pPr marL="3886200" indent="-228600" eaLnBrk="0" fontAlgn="base" hangingPunct="0">
              <a:spcBef>
                <a:spcPct val="0"/>
              </a:spcBef>
              <a:spcAft>
                <a:spcPts val="200"/>
              </a:spcAft>
              <a:buFont typeface="Arial" pitchFamily="34" charset="0"/>
              <a:buChar char="‒"/>
              <a:defRPr sz="900">
                <a:solidFill>
                  <a:schemeClr val="tx1"/>
                </a:solidFill>
                <a:latin typeface="Arial" pitchFamily="34" charset="0"/>
                <a:cs typeface="Arial" pitchFamily="34" charset="0"/>
              </a:defRPr>
            </a:lvl9pPr>
          </a:lstStyle>
          <a:p>
            <a:pPr algn="ctr" eaLnBrk="1" hangingPunct="1">
              <a:spcBef>
                <a:spcPct val="50000"/>
              </a:spcBef>
            </a:pPr>
            <a:r>
              <a:rPr lang="en-GB" altLang="fr-FR" sz="1400">
                <a:solidFill>
                  <a:srgbClr val="FF0000"/>
                </a:solidFill>
              </a:rPr>
              <a:t>Files waiting to be worked on</a:t>
            </a:r>
          </a:p>
        </p:txBody>
      </p:sp>
      <p:sp>
        <p:nvSpPr>
          <p:cNvPr id="18" name="Slide Number Placeholder 4"/>
          <p:cNvSpPr txBox="1">
            <a:spLocks/>
          </p:cNvSpPr>
          <p:nvPr/>
        </p:nvSpPr>
        <p:spPr bwMode="auto">
          <a:xfrm>
            <a:off x="358775" y="6548438"/>
            <a:ext cx="355600" cy="122237"/>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0" tIns="0" rIns="0" bIns="0" numCol="1" anchor="b" anchorCtr="0" compatLnSpc="1">
            <a:prstTxWarp prst="textNoShape">
              <a:avLst/>
            </a:prstTxWarp>
            <a:spAutoFit/>
          </a:bodyPr>
          <a:lstStyle>
            <a:defPPr>
              <a:defRPr lang="en-GB"/>
            </a:defPPr>
            <a:lvl1pPr algn="l" rtl="0" eaLnBrk="0" fontAlgn="base" hangingPunct="0">
              <a:lnSpc>
                <a:spcPts val="2200"/>
              </a:lnSpc>
              <a:spcBef>
                <a:spcPct val="0"/>
              </a:spcBef>
              <a:spcAft>
                <a:spcPct val="25000"/>
              </a:spcAft>
              <a:defRPr sz="2000" kern="1200">
                <a:solidFill>
                  <a:srgbClr val="000066"/>
                </a:solidFill>
                <a:latin typeface="Arial" pitchFamily="34" charset="0"/>
                <a:ea typeface="+mn-ea"/>
                <a:cs typeface="Arial" pitchFamily="34" charset="0"/>
              </a:defRPr>
            </a:lvl1pPr>
            <a:lvl2pPr marL="742950" indent="-285750" algn="l" rtl="0" eaLnBrk="0" fontAlgn="base" hangingPunct="0">
              <a:lnSpc>
                <a:spcPts val="2200"/>
              </a:lnSpc>
              <a:spcBef>
                <a:spcPct val="0"/>
              </a:spcBef>
              <a:spcAft>
                <a:spcPct val="25000"/>
              </a:spcAft>
              <a:buChar char="•"/>
              <a:defRPr sz="2000" kern="1200">
                <a:solidFill>
                  <a:srgbClr val="000066"/>
                </a:solidFill>
                <a:latin typeface="Arial" pitchFamily="34" charset="0"/>
                <a:ea typeface="+mn-ea"/>
                <a:cs typeface="Arial" pitchFamily="34" charset="0"/>
              </a:defRPr>
            </a:lvl2pPr>
            <a:lvl3pPr marL="1143000" indent="-228600" algn="l" rtl="0" eaLnBrk="0" fontAlgn="base" hangingPunct="0">
              <a:lnSpc>
                <a:spcPts val="2000"/>
              </a:lnSpc>
              <a:spcBef>
                <a:spcPct val="0"/>
              </a:spcBef>
              <a:spcAft>
                <a:spcPct val="25000"/>
              </a:spcAft>
              <a:buChar char="–"/>
              <a:defRPr kern="1200">
                <a:solidFill>
                  <a:srgbClr val="000066"/>
                </a:solidFill>
                <a:latin typeface="Arial" pitchFamily="34" charset="0"/>
                <a:ea typeface="+mn-ea"/>
                <a:cs typeface="Arial" pitchFamily="34" charset="0"/>
              </a:defRPr>
            </a:lvl3pPr>
            <a:lvl4pPr marL="1600200" indent="-228600" algn="l" rtl="0" eaLnBrk="0" fontAlgn="base" hangingPunct="0">
              <a:lnSpc>
                <a:spcPts val="1800"/>
              </a:lnSpc>
              <a:spcBef>
                <a:spcPct val="0"/>
              </a:spcBef>
              <a:spcAft>
                <a:spcPct val="25000"/>
              </a:spcAft>
              <a:buChar char="•"/>
              <a:defRPr sz="1600" kern="1200">
                <a:solidFill>
                  <a:srgbClr val="000066"/>
                </a:solidFill>
                <a:latin typeface="Arial" pitchFamily="34" charset="0"/>
                <a:ea typeface="+mn-ea"/>
                <a:cs typeface="Arial" pitchFamily="34" charset="0"/>
              </a:defRPr>
            </a:lvl4pPr>
            <a:lvl5pPr marL="2057400" indent="-228600" algn="l" rtl="0" eaLnBrk="0" fontAlgn="base" hangingPunct="0">
              <a:spcBef>
                <a:spcPct val="0"/>
              </a:spcBef>
              <a:spcAft>
                <a:spcPct val="25000"/>
              </a:spcAft>
              <a:buChar char="–"/>
              <a:defRPr sz="1200" kern="1200">
                <a:solidFill>
                  <a:srgbClr val="000066"/>
                </a:solidFill>
                <a:latin typeface="Arial" pitchFamily="34" charset="0"/>
                <a:ea typeface="+mn-ea"/>
                <a:cs typeface="Arial" pitchFamily="34" charset="0"/>
              </a:defRPr>
            </a:lvl5pPr>
            <a:lvl6pPr marL="2514600" indent="-228600" algn="l" defTabSz="914400" rtl="0" eaLnBrk="0" fontAlgn="base" latinLnBrk="0" hangingPunct="0">
              <a:spcBef>
                <a:spcPct val="0"/>
              </a:spcBef>
              <a:spcAft>
                <a:spcPct val="25000"/>
              </a:spcAft>
              <a:buChar char="–"/>
              <a:defRPr sz="1200" kern="1200">
                <a:solidFill>
                  <a:srgbClr val="000066"/>
                </a:solidFill>
                <a:latin typeface="Arial" pitchFamily="34" charset="0"/>
                <a:ea typeface="+mn-ea"/>
                <a:cs typeface="Arial" pitchFamily="34" charset="0"/>
              </a:defRPr>
            </a:lvl6pPr>
            <a:lvl7pPr marL="2971800" indent="-228600" algn="l" defTabSz="914400" rtl="0" eaLnBrk="0" fontAlgn="base" latinLnBrk="0" hangingPunct="0">
              <a:spcBef>
                <a:spcPct val="0"/>
              </a:spcBef>
              <a:spcAft>
                <a:spcPct val="25000"/>
              </a:spcAft>
              <a:buChar char="–"/>
              <a:defRPr sz="1200" kern="1200">
                <a:solidFill>
                  <a:srgbClr val="000066"/>
                </a:solidFill>
                <a:latin typeface="Arial" pitchFamily="34" charset="0"/>
                <a:ea typeface="+mn-ea"/>
                <a:cs typeface="Arial" pitchFamily="34" charset="0"/>
              </a:defRPr>
            </a:lvl7pPr>
            <a:lvl8pPr marL="3429000" indent="-228600" algn="l" defTabSz="914400" rtl="0" eaLnBrk="0" fontAlgn="base" latinLnBrk="0" hangingPunct="0">
              <a:spcBef>
                <a:spcPct val="0"/>
              </a:spcBef>
              <a:spcAft>
                <a:spcPct val="25000"/>
              </a:spcAft>
              <a:buChar char="–"/>
              <a:defRPr sz="1200" kern="1200">
                <a:solidFill>
                  <a:srgbClr val="000066"/>
                </a:solidFill>
                <a:latin typeface="Arial" pitchFamily="34" charset="0"/>
                <a:ea typeface="+mn-ea"/>
                <a:cs typeface="Arial" pitchFamily="34" charset="0"/>
              </a:defRPr>
            </a:lvl8pPr>
            <a:lvl9pPr marL="3886200" indent="-228600" algn="l" defTabSz="914400" rtl="0" eaLnBrk="0" fontAlgn="base" latinLnBrk="0" hangingPunct="0">
              <a:spcBef>
                <a:spcPct val="0"/>
              </a:spcBef>
              <a:spcAft>
                <a:spcPct val="25000"/>
              </a:spcAft>
              <a:buChar char="–"/>
              <a:defRPr sz="1200" kern="1200">
                <a:solidFill>
                  <a:srgbClr val="000066"/>
                </a:solidFill>
                <a:latin typeface="Arial" pitchFamily="34" charset="0"/>
                <a:ea typeface="+mn-ea"/>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fld id="{7B703E79-5774-4A82-8275-B4D8F8CD2EA8}" type="slidenum">
              <a:rPr kumimoji="0" lang="en-GB" altLang="en-GB" sz="800" b="0" i="0" u="none" strike="noStrike" kern="1200" cap="none" spc="0" normalizeH="0" baseline="0" noProof="0" smtClean="0">
                <a:ln>
                  <a:noFill/>
                </a:ln>
                <a:solidFill>
                  <a:srgbClr val="000066"/>
                </a:solidFill>
                <a:effectLst/>
                <a:uLnTx/>
                <a:uFillTx/>
                <a:latin typeface="Arial" pitchFamily="34" charset="0"/>
                <a:cs typeface="Arial" pitchFamily="34" charset="0"/>
              </a:rPr>
              <a:pPr marL="0" marR="0" lvl="0" indent="0" algn="l" defTabSz="914400" rtl="0" eaLnBrk="1" fontAlgn="base" latinLnBrk="0" hangingPunct="1">
                <a:lnSpc>
                  <a:spcPct val="100000"/>
                </a:lnSpc>
                <a:spcBef>
                  <a:spcPct val="0"/>
                </a:spcBef>
                <a:spcAft>
                  <a:spcPct val="0"/>
                </a:spcAft>
                <a:buClrTx/>
                <a:buSzTx/>
                <a:buFontTx/>
                <a:buNone/>
                <a:tabLst/>
                <a:defRPr/>
              </a:pPr>
              <a:t>33</a:t>
            </a:fld>
            <a:endParaRPr kumimoji="0" lang="en-GB" altLang="en-GB" sz="800" b="0" i="0" u="none" strike="noStrike" kern="1200" cap="none" spc="0" normalizeH="0" baseline="0" noProof="0" dirty="0" smtClean="0">
              <a:ln>
                <a:noFill/>
              </a:ln>
              <a:solidFill>
                <a:srgbClr val="000066"/>
              </a:solidFill>
              <a:effectLst/>
              <a:uLnTx/>
              <a:uFillTx/>
              <a:latin typeface="Arial" pitchFamily="34" charset="0"/>
              <a:cs typeface="Arial" pitchFamily="34" charset="0"/>
            </a:endParaRPr>
          </a:p>
        </p:txBody>
      </p:sp>
    </p:spTree>
  </p:cSld>
  <p:clrMapOvr>
    <a:masterClrMapping/>
  </p:clrMapOv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2" name="Group 235"/>
          <p:cNvGraphicFramePr>
            <a:graphicFrameLocks noGrp="1"/>
          </p:cNvGraphicFramePr>
          <p:nvPr>
            <p:extLst>
              <p:ext uri="{D42A27DB-BD31-4B8C-83A1-F6EECF244321}">
                <p14:modId xmlns:p14="http://schemas.microsoft.com/office/powerpoint/2010/main" val="4148431471"/>
              </p:ext>
            </p:extLst>
          </p:nvPr>
        </p:nvGraphicFramePr>
        <p:xfrm>
          <a:off x="367661" y="1196975"/>
          <a:ext cx="8429624" cy="2705100"/>
        </p:xfrm>
        <a:graphic>
          <a:graphicData uri="http://schemas.openxmlformats.org/drawingml/2006/table">
            <a:tbl>
              <a:tblPr/>
              <a:tblGrid>
                <a:gridCol w="2107406"/>
                <a:gridCol w="2107406"/>
                <a:gridCol w="2107406"/>
                <a:gridCol w="2107406"/>
              </a:tblGrid>
              <a:tr h="309104">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1" fontAlgn="base" latinLnBrk="0" hangingPunct="1">
                        <a:lnSpc>
                          <a:spcPct val="102000"/>
                        </a:lnSpc>
                        <a:spcBef>
                          <a:spcPct val="0"/>
                        </a:spcBef>
                        <a:spcAft>
                          <a:spcPct val="37000"/>
                        </a:spcAft>
                        <a:buClrTx/>
                        <a:buSzTx/>
                        <a:buFontTx/>
                        <a:buNone/>
                        <a:tabLst>
                          <a:tab pos="5715000" algn="l"/>
                        </a:tabLst>
                      </a:pPr>
                      <a:r>
                        <a:rPr kumimoji="0" lang="en-GB" sz="1400" b="1" i="0" u="none" strike="noStrike" cap="none" normalizeH="0" baseline="0" dirty="0" smtClean="0">
                          <a:ln>
                            <a:noFill/>
                          </a:ln>
                          <a:solidFill>
                            <a:schemeClr val="tx2"/>
                          </a:solidFill>
                          <a:effectLst/>
                          <a:latin typeface="Arial" pitchFamily="34" charset="0"/>
                        </a:rPr>
                        <a:t>Supply Chain</a:t>
                      </a:r>
                    </a:p>
                  </a:txBody>
                  <a:tcPr marL="91457" marR="91457" marT="45727" marB="45727" horzOverflow="overflow">
                    <a:lnL w="12700" cap="flat" cmpd="sng" algn="ctr">
                      <a:solidFill>
                        <a:srgbClr val="000066"/>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0066"/>
                      </a:solidFill>
                      <a:prstDash val="solid"/>
                      <a:round/>
                      <a:headEnd type="none" w="med" len="med"/>
                      <a:tailEnd type="none" w="med" len="med"/>
                    </a:lnT>
                    <a:lnB w="12700" cap="flat" cmpd="sng" algn="ctr">
                      <a:solidFill>
                        <a:srgbClr val="000066"/>
                      </a:solidFill>
                      <a:prstDash val="solid"/>
                      <a:round/>
                      <a:headEnd type="none" w="med" len="med"/>
                      <a:tailEnd type="none" w="med" len="med"/>
                    </a:lnB>
                    <a:lnTlToBr>
                      <a:noFill/>
                    </a:lnTlToBr>
                    <a:lnBlToTr>
                      <a:noFill/>
                    </a:lnBlToTr>
                    <a:solidFill>
                      <a:schemeClr val="accent3"/>
                    </a:solidFill>
                  </a:tcPr>
                </a:tc>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1" fontAlgn="base" latinLnBrk="0" hangingPunct="1">
                        <a:lnSpc>
                          <a:spcPct val="102000"/>
                        </a:lnSpc>
                        <a:spcBef>
                          <a:spcPct val="0"/>
                        </a:spcBef>
                        <a:spcAft>
                          <a:spcPct val="37000"/>
                        </a:spcAft>
                        <a:buClrTx/>
                        <a:buSzTx/>
                        <a:buFontTx/>
                        <a:buNone/>
                        <a:tabLst>
                          <a:tab pos="5715000" algn="l"/>
                        </a:tabLst>
                      </a:pPr>
                      <a:r>
                        <a:rPr kumimoji="0" lang="en-GB" sz="1400" b="1" i="0" u="none" strike="noStrike" cap="none" normalizeH="0" baseline="0" dirty="0" smtClean="0">
                          <a:ln>
                            <a:noFill/>
                          </a:ln>
                          <a:solidFill>
                            <a:schemeClr val="tx2"/>
                          </a:solidFill>
                          <a:effectLst/>
                          <a:latin typeface="Arial" pitchFamily="34" charset="0"/>
                        </a:rPr>
                        <a:t>Finance Processes</a:t>
                      </a:r>
                    </a:p>
                  </a:txBody>
                  <a:tcPr marL="91457" marR="91457" marT="45727" marB="4572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0066"/>
                      </a:solidFill>
                      <a:prstDash val="solid"/>
                      <a:round/>
                      <a:headEnd type="none" w="med" len="med"/>
                      <a:tailEnd type="none" w="med" len="med"/>
                    </a:lnT>
                    <a:lnB w="12700" cap="flat" cmpd="sng" algn="ctr">
                      <a:solidFill>
                        <a:srgbClr val="000066"/>
                      </a:solidFill>
                      <a:prstDash val="solid"/>
                      <a:round/>
                      <a:headEnd type="none" w="med" len="med"/>
                      <a:tailEnd type="none" w="med" len="med"/>
                    </a:lnB>
                    <a:lnTlToBr>
                      <a:noFill/>
                    </a:lnTlToBr>
                    <a:lnBlToTr>
                      <a:noFill/>
                    </a:lnBlToTr>
                    <a:solidFill>
                      <a:schemeClr val="accent3"/>
                    </a:solidFill>
                  </a:tcPr>
                </a:tc>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1" fontAlgn="base" latinLnBrk="0" hangingPunct="1">
                        <a:lnSpc>
                          <a:spcPct val="102000"/>
                        </a:lnSpc>
                        <a:spcBef>
                          <a:spcPct val="0"/>
                        </a:spcBef>
                        <a:spcAft>
                          <a:spcPct val="37000"/>
                        </a:spcAft>
                        <a:buClrTx/>
                        <a:buSzTx/>
                        <a:buFontTx/>
                        <a:buNone/>
                        <a:tabLst>
                          <a:tab pos="5715000" algn="l"/>
                        </a:tabLst>
                      </a:pPr>
                      <a:r>
                        <a:rPr kumimoji="0" lang="en-GB" sz="1400" b="1" i="0" u="none" strike="noStrike" cap="none" normalizeH="0" baseline="0" dirty="0" smtClean="0">
                          <a:ln>
                            <a:noFill/>
                          </a:ln>
                          <a:solidFill>
                            <a:schemeClr val="tx2"/>
                          </a:solidFill>
                          <a:effectLst/>
                          <a:latin typeface="Arial" pitchFamily="34" charset="0"/>
                        </a:rPr>
                        <a:t>IT Development</a:t>
                      </a:r>
                    </a:p>
                  </a:txBody>
                  <a:tcPr marL="91457" marR="91457" marT="45727" marB="4572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0066"/>
                      </a:solidFill>
                      <a:prstDash val="solid"/>
                      <a:round/>
                      <a:headEnd type="none" w="med" len="med"/>
                      <a:tailEnd type="none" w="med" len="med"/>
                    </a:lnT>
                    <a:lnB w="12700" cap="flat" cmpd="sng" algn="ctr">
                      <a:solidFill>
                        <a:srgbClr val="000066"/>
                      </a:solidFill>
                      <a:prstDash val="solid"/>
                      <a:round/>
                      <a:headEnd type="none" w="med" len="med"/>
                      <a:tailEnd type="none" w="med" len="med"/>
                    </a:lnB>
                    <a:lnTlToBr>
                      <a:noFill/>
                    </a:lnTlToBr>
                    <a:lnBlToTr>
                      <a:noFill/>
                    </a:lnBlToTr>
                    <a:solidFill>
                      <a:schemeClr val="accent3"/>
                    </a:solidFill>
                  </a:tcPr>
                </a:tc>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1" fontAlgn="base" latinLnBrk="0" hangingPunct="1">
                        <a:lnSpc>
                          <a:spcPct val="102000"/>
                        </a:lnSpc>
                        <a:spcBef>
                          <a:spcPct val="0"/>
                        </a:spcBef>
                        <a:spcAft>
                          <a:spcPct val="37000"/>
                        </a:spcAft>
                        <a:buClrTx/>
                        <a:buSzTx/>
                        <a:buFontTx/>
                        <a:buNone/>
                        <a:tabLst>
                          <a:tab pos="5715000" algn="l"/>
                        </a:tabLst>
                      </a:pPr>
                      <a:r>
                        <a:rPr kumimoji="0" lang="en-GB" sz="1400" b="1" i="0" u="none" strike="noStrike" cap="none" normalizeH="0" baseline="0" dirty="0" smtClean="0">
                          <a:ln>
                            <a:noFill/>
                          </a:ln>
                          <a:solidFill>
                            <a:schemeClr val="tx1"/>
                          </a:solidFill>
                          <a:effectLst/>
                          <a:latin typeface="Arial" pitchFamily="34" charset="0"/>
                        </a:rPr>
                        <a:t>Healthcare</a:t>
                      </a:r>
                    </a:p>
                  </a:txBody>
                  <a:tcPr horzOverflow="overflow">
                    <a:lnL w="12700" cap="flat" cmpd="sng" algn="ctr">
                      <a:solidFill>
                        <a:schemeClr val="bg1"/>
                      </a:solidFill>
                      <a:prstDash val="solid"/>
                      <a:round/>
                      <a:headEnd type="none" w="med" len="med"/>
                      <a:tailEnd type="none" w="med" len="med"/>
                    </a:lnL>
                    <a:lnR w="12700" cap="flat" cmpd="sng" algn="ctr">
                      <a:solidFill>
                        <a:srgbClr val="000066"/>
                      </a:solidFill>
                      <a:prstDash val="solid"/>
                      <a:round/>
                      <a:headEnd type="none" w="med" len="med"/>
                      <a:tailEnd type="none" w="med" len="med"/>
                    </a:lnR>
                    <a:lnT w="12700" cap="flat" cmpd="sng" algn="ctr">
                      <a:solidFill>
                        <a:srgbClr val="000066"/>
                      </a:solidFill>
                      <a:prstDash val="solid"/>
                      <a:round/>
                      <a:headEnd type="none" w="med" len="med"/>
                      <a:tailEnd type="none" w="med" len="med"/>
                    </a:lnT>
                    <a:lnB w="12700" cap="flat" cmpd="sng" algn="ctr">
                      <a:solidFill>
                        <a:srgbClr val="000066"/>
                      </a:solidFill>
                      <a:prstDash val="solid"/>
                      <a:round/>
                      <a:headEnd type="none" w="med" len="med"/>
                      <a:tailEnd type="none" w="med" len="med"/>
                    </a:lnB>
                    <a:lnTlToBr>
                      <a:noFill/>
                    </a:lnTlToBr>
                    <a:lnBlToTr>
                      <a:noFill/>
                    </a:lnBlToTr>
                    <a:solidFill>
                      <a:schemeClr val="accent3"/>
                    </a:solidFill>
                  </a:tcPr>
                </a:tc>
              </a:tr>
              <a:tr h="2395996">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285750" marR="0" lvl="0" indent="-285750" algn="l" defTabSz="914400" rtl="0" eaLnBrk="1" fontAlgn="base" latinLnBrk="0" hangingPunct="1">
                        <a:lnSpc>
                          <a:spcPct val="100000"/>
                        </a:lnSpc>
                        <a:spcBef>
                          <a:spcPct val="0"/>
                        </a:spcBef>
                        <a:spcAft>
                          <a:spcPct val="20000"/>
                        </a:spcAft>
                        <a:buClrTx/>
                        <a:buSzTx/>
                        <a:buFont typeface="Wingdings" panose="05000000000000000000" pitchFamily="2" charset="2"/>
                        <a:buChar char="§"/>
                        <a:tabLst>
                          <a:tab pos="5715000" algn="l"/>
                        </a:tabLst>
                      </a:pPr>
                      <a:r>
                        <a:rPr kumimoji="0" lang="en-GB" sz="1400" b="0" i="0" u="none" strike="noStrike" cap="none" normalizeH="0" baseline="0" dirty="0" smtClean="0">
                          <a:ln>
                            <a:noFill/>
                          </a:ln>
                          <a:solidFill>
                            <a:srgbClr val="000066"/>
                          </a:solidFill>
                          <a:effectLst/>
                          <a:latin typeface="Arial" pitchFamily="34" charset="0"/>
                        </a:rPr>
                        <a:t>Searching for materials, components, drawings or documents</a:t>
                      </a:r>
                    </a:p>
                    <a:p>
                      <a:pPr marL="285750" marR="0" lvl="0" indent="-285750" algn="l" defTabSz="914400" rtl="0" eaLnBrk="1" fontAlgn="base" latinLnBrk="0" hangingPunct="1">
                        <a:lnSpc>
                          <a:spcPct val="100000"/>
                        </a:lnSpc>
                        <a:spcBef>
                          <a:spcPct val="0"/>
                        </a:spcBef>
                        <a:spcAft>
                          <a:spcPct val="20000"/>
                        </a:spcAft>
                        <a:buClrTx/>
                        <a:buSzTx/>
                        <a:buFont typeface="Wingdings" panose="05000000000000000000" pitchFamily="2" charset="2"/>
                        <a:buChar char="§"/>
                        <a:tabLst>
                          <a:tab pos="5715000" algn="l"/>
                        </a:tabLst>
                      </a:pPr>
                      <a:r>
                        <a:rPr kumimoji="0" lang="en-GB" sz="1400" b="0" i="0" u="none" strike="noStrike" cap="none" normalizeH="0" baseline="0" dirty="0" smtClean="0">
                          <a:ln>
                            <a:noFill/>
                          </a:ln>
                          <a:solidFill>
                            <a:srgbClr val="000066"/>
                          </a:solidFill>
                          <a:effectLst/>
                          <a:latin typeface="Arial" pitchFamily="34" charset="0"/>
                        </a:rPr>
                        <a:t>Reaching for tools</a:t>
                      </a:r>
                    </a:p>
                    <a:p>
                      <a:pPr marL="285750" marR="0" lvl="0" indent="-285750" algn="l" defTabSz="914400" rtl="0" eaLnBrk="1" fontAlgn="base" latinLnBrk="0" hangingPunct="1">
                        <a:lnSpc>
                          <a:spcPct val="100000"/>
                        </a:lnSpc>
                        <a:spcBef>
                          <a:spcPct val="0"/>
                        </a:spcBef>
                        <a:spcAft>
                          <a:spcPct val="20000"/>
                        </a:spcAft>
                        <a:buClrTx/>
                        <a:buSzTx/>
                        <a:buFont typeface="Wingdings" panose="05000000000000000000" pitchFamily="2" charset="2"/>
                        <a:buChar char="§"/>
                        <a:tabLst>
                          <a:tab pos="5715000" algn="l"/>
                        </a:tabLst>
                      </a:pPr>
                      <a:r>
                        <a:rPr kumimoji="0" lang="en-GB" sz="1400" b="0" i="0" u="none" strike="noStrike" cap="none" normalizeH="0" baseline="0" dirty="0" smtClean="0">
                          <a:ln>
                            <a:noFill/>
                          </a:ln>
                          <a:solidFill>
                            <a:srgbClr val="000066"/>
                          </a:solidFill>
                          <a:effectLst/>
                          <a:latin typeface="Arial" pitchFamily="34" charset="0"/>
                        </a:rPr>
                        <a:t>Lifting boxes of components</a:t>
                      </a:r>
                    </a:p>
                    <a:p>
                      <a:pPr marL="285750" marR="0" lvl="0" indent="-285750" algn="l" defTabSz="914400" rtl="0" eaLnBrk="1" fontAlgn="base" latinLnBrk="0" hangingPunct="1">
                        <a:lnSpc>
                          <a:spcPct val="100000"/>
                        </a:lnSpc>
                        <a:spcBef>
                          <a:spcPct val="0"/>
                        </a:spcBef>
                        <a:spcAft>
                          <a:spcPct val="20000"/>
                        </a:spcAft>
                        <a:buClrTx/>
                        <a:buSzTx/>
                        <a:buFont typeface="Wingdings" panose="05000000000000000000" pitchFamily="2" charset="2"/>
                        <a:buChar char="§"/>
                        <a:tabLst>
                          <a:tab pos="5715000" algn="l"/>
                        </a:tabLst>
                      </a:pPr>
                      <a:r>
                        <a:rPr kumimoji="0" lang="en-GB" sz="1400" b="0" i="0" u="none" strike="noStrike" cap="none" normalizeH="0" baseline="0" dirty="0" smtClean="0">
                          <a:ln>
                            <a:noFill/>
                          </a:ln>
                          <a:solidFill>
                            <a:srgbClr val="000066"/>
                          </a:solidFill>
                          <a:effectLst/>
                          <a:latin typeface="Arial" pitchFamily="34" charset="0"/>
                        </a:rPr>
                        <a:t>Walking away to bring tools to area</a:t>
                      </a:r>
                    </a:p>
                  </a:txBody>
                  <a:tcPr marL="91457" marR="91457" marT="45727" marB="45727" horzOverflow="overflow">
                    <a:lnL w="12700" cap="flat" cmpd="sng" algn="ctr">
                      <a:solidFill>
                        <a:srgbClr val="000066"/>
                      </a:solidFill>
                      <a:prstDash val="solid"/>
                      <a:round/>
                      <a:headEnd type="none" w="med" len="med"/>
                      <a:tailEnd type="none" w="med" len="med"/>
                    </a:lnL>
                    <a:lnR w="12700" cap="flat" cmpd="sng" algn="ctr">
                      <a:solidFill>
                        <a:srgbClr val="000066"/>
                      </a:solidFill>
                      <a:prstDash val="solid"/>
                      <a:round/>
                      <a:headEnd type="none" w="med" len="med"/>
                      <a:tailEnd type="none" w="med" len="med"/>
                    </a:lnR>
                    <a:lnT w="12700" cap="flat" cmpd="sng" algn="ctr">
                      <a:solidFill>
                        <a:srgbClr val="000066"/>
                      </a:solidFill>
                      <a:prstDash val="solid"/>
                      <a:round/>
                      <a:headEnd type="none" w="med" len="med"/>
                      <a:tailEnd type="none" w="med" len="med"/>
                    </a:lnT>
                    <a:lnB w="12700" cap="flat" cmpd="sng" algn="ctr">
                      <a:solidFill>
                        <a:srgbClr val="000066"/>
                      </a:solidFill>
                      <a:prstDash val="solid"/>
                      <a:round/>
                      <a:headEnd type="none" w="med" len="med"/>
                      <a:tailEnd type="none" w="med" len="med"/>
                    </a:lnB>
                    <a:lnTlToBr>
                      <a:noFill/>
                    </a:lnTlToBr>
                    <a:lnBlToTr>
                      <a:noFill/>
                    </a:lnBlToTr>
                    <a:noFill/>
                  </a:tcPr>
                </a:tc>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285750" marR="0" lvl="0" indent="-285750" algn="l" defTabSz="914400" rtl="0" eaLnBrk="1" fontAlgn="base" latinLnBrk="0" hangingPunct="1">
                        <a:lnSpc>
                          <a:spcPct val="100000"/>
                        </a:lnSpc>
                        <a:spcBef>
                          <a:spcPct val="0"/>
                        </a:spcBef>
                        <a:spcAft>
                          <a:spcPct val="20000"/>
                        </a:spcAft>
                        <a:buClrTx/>
                        <a:buSzTx/>
                        <a:buFont typeface="Wingdings" panose="05000000000000000000" pitchFamily="2" charset="2"/>
                        <a:buChar char="§"/>
                        <a:tabLst>
                          <a:tab pos="5715000" algn="l"/>
                        </a:tabLst>
                      </a:pPr>
                      <a:r>
                        <a:rPr kumimoji="0" lang="en-GB" sz="1400" b="0" i="0" u="none" strike="noStrike" cap="none" normalizeH="0" baseline="0" dirty="0" smtClean="0">
                          <a:ln>
                            <a:noFill/>
                          </a:ln>
                          <a:solidFill>
                            <a:srgbClr val="000066"/>
                          </a:solidFill>
                          <a:effectLst/>
                          <a:latin typeface="Arial" pitchFamily="34" charset="0"/>
                        </a:rPr>
                        <a:t>Searching for files</a:t>
                      </a:r>
                    </a:p>
                    <a:p>
                      <a:pPr marL="285750" marR="0" lvl="0" indent="-285750" algn="l" defTabSz="914400" rtl="0" eaLnBrk="1" fontAlgn="base" latinLnBrk="0" hangingPunct="1">
                        <a:lnSpc>
                          <a:spcPct val="100000"/>
                        </a:lnSpc>
                        <a:spcBef>
                          <a:spcPct val="0"/>
                        </a:spcBef>
                        <a:spcAft>
                          <a:spcPct val="20000"/>
                        </a:spcAft>
                        <a:buClrTx/>
                        <a:buSzTx/>
                        <a:buFont typeface="Wingdings" panose="05000000000000000000" pitchFamily="2" charset="2"/>
                        <a:buChar char="§"/>
                        <a:tabLst>
                          <a:tab pos="5715000" algn="l"/>
                        </a:tabLst>
                      </a:pPr>
                      <a:r>
                        <a:rPr kumimoji="0" lang="en-GB" sz="1400" b="0" i="0" u="none" strike="noStrike" cap="none" normalizeH="0" baseline="0" dirty="0" smtClean="0">
                          <a:ln>
                            <a:noFill/>
                          </a:ln>
                          <a:solidFill>
                            <a:srgbClr val="000066"/>
                          </a:solidFill>
                          <a:effectLst/>
                          <a:latin typeface="Arial" pitchFamily="34" charset="0"/>
                        </a:rPr>
                        <a:t>Additional keystrokes or clicks</a:t>
                      </a:r>
                    </a:p>
                    <a:p>
                      <a:pPr marL="285750" marR="0" lvl="0" indent="-285750" algn="l" defTabSz="914400" rtl="0" eaLnBrk="1" fontAlgn="base" latinLnBrk="0" hangingPunct="1">
                        <a:lnSpc>
                          <a:spcPct val="100000"/>
                        </a:lnSpc>
                        <a:spcBef>
                          <a:spcPct val="0"/>
                        </a:spcBef>
                        <a:spcAft>
                          <a:spcPct val="20000"/>
                        </a:spcAft>
                        <a:buClrTx/>
                        <a:buSzTx/>
                        <a:buFont typeface="Wingdings" panose="05000000000000000000" pitchFamily="2" charset="2"/>
                        <a:buChar char="§"/>
                        <a:tabLst>
                          <a:tab pos="5715000" algn="l"/>
                        </a:tabLst>
                      </a:pPr>
                      <a:r>
                        <a:rPr kumimoji="0" lang="en-GB" sz="1400" b="0" i="0" u="none" strike="noStrike" cap="none" normalizeH="0" baseline="0" dirty="0" smtClean="0">
                          <a:ln>
                            <a:noFill/>
                          </a:ln>
                          <a:solidFill>
                            <a:srgbClr val="000066"/>
                          </a:solidFill>
                          <a:effectLst/>
                          <a:latin typeface="Arial" pitchFamily="34" charset="0"/>
                        </a:rPr>
                        <a:t>Clearing away files from a desk</a:t>
                      </a:r>
                    </a:p>
                    <a:p>
                      <a:pPr marL="285750" marR="0" lvl="0" indent="-285750" algn="l" defTabSz="914400" rtl="0" eaLnBrk="1" fontAlgn="base" latinLnBrk="0" hangingPunct="1">
                        <a:lnSpc>
                          <a:spcPct val="100000"/>
                        </a:lnSpc>
                        <a:spcBef>
                          <a:spcPct val="0"/>
                        </a:spcBef>
                        <a:spcAft>
                          <a:spcPct val="20000"/>
                        </a:spcAft>
                        <a:buClrTx/>
                        <a:buSzTx/>
                        <a:buFont typeface="Wingdings" panose="05000000000000000000" pitchFamily="2" charset="2"/>
                        <a:buChar char="§"/>
                        <a:tabLst>
                          <a:tab pos="5715000" algn="l"/>
                        </a:tabLst>
                      </a:pPr>
                      <a:r>
                        <a:rPr kumimoji="0" lang="en-GB" sz="1400" b="0" i="0" u="none" strike="noStrike" cap="none" normalizeH="0" baseline="0" dirty="0" smtClean="0">
                          <a:ln>
                            <a:noFill/>
                          </a:ln>
                          <a:solidFill>
                            <a:srgbClr val="000066"/>
                          </a:solidFill>
                          <a:effectLst/>
                          <a:latin typeface="Arial" pitchFamily="34" charset="0"/>
                        </a:rPr>
                        <a:t>Gathering information </a:t>
                      </a:r>
                    </a:p>
                    <a:p>
                      <a:pPr marL="285750" marR="0" lvl="0" indent="-285750" algn="l" defTabSz="914400" rtl="0" eaLnBrk="1" fontAlgn="base" latinLnBrk="0" hangingPunct="1">
                        <a:lnSpc>
                          <a:spcPct val="100000"/>
                        </a:lnSpc>
                        <a:spcBef>
                          <a:spcPct val="0"/>
                        </a:spcBef>
                        <a:spcAft>
                          <a:spcPct val="20000"/>
                        </a:spcAft>
                        <a:buClrTx/>
                        <a:buSzTx/>
                        <a:buFont typeface="Wingdings" panose="05000000000000000000" pitchFamily="2" charset="2"/>
                        <a:buChar char="§"/>
                        <a:tabLst>
                          <a:tab pos="5715000" algn="l"/>
                        </a:tabLst>
                      </a:pPr>
                      <a:r>
                        <a:rPr kumimoji="0" lang="en-GB" sz="1400" b="0" i="0" u="none" strike="noStrike" cap="none" normalizeH="0" baseline="0" dirty="0" smtClean="0">
                          <a:ln>
                            <a:noFill/>
                          </a:ln>
                          <a:solidFill>
                            <a:srgbClr val="000066"/>
                          </a:solidFill>
                          <a:effectLst/>
                          <a:latin typeface="Arial" pitchFamily="34" charset="0"/>
                        </a:rPr>
                        <a:t>Searching through manuals or catalogues</a:t>
                      </a:r>
                    </a:p>
                  </a:txBody>
                  <a:tcPr marL="91457" marR="91457" marT="45727" marB="45727" horzOverflow="overflow">
                    <a:lnL w="12700" cap="flat" cmpd="sng" algn="ctr">
                      <a:solidFill>
                        <a:srgbClr val="000066"/>
                      </a:solidFill>
                      <a:prstDash val="solid"/>
                      <a:round/>
                      <a:headEnd type="none" w="med" len="med"/>
                      <a:tailEnd type="none" w="med" len="med"/>
                    </a:lnL>
                    <a:lnR w="12700" cap="flat" cmpd="sng" algn="ctr">
                      <a:solidFill>
                        <a:srgbClr val="000066"/>
                      </a:solidFill>
                      <a:prstDash val="solid"/>
                      <a:round/>
                      <a:headEnd type="none" w="med" len="med"/>
                      <a:tailEnd type="none" w="med" len="med"/>
                    </a:lnR>
                    <a:lnT w="12700" cap="flat" cmpd="sng" algn="ctr">
                      <a:solidFill>
                        <a:srgbClr val="000066"/>
                      </a:solidFill>
                      <a:prstDash val="solid"/>
                      <a:round/>
                      <a:headEnd type="none" w="med" len="med"/>
                      <a:tailEnd type="none" w="med" len="med"/>
                    </a:lnT>
                    <a:lnB w="12700" cap="flat" cmpd="sng" algn="ctr">
                      <a:solidFill>
                        <a:srgbClr val="000066"/>
                      </a:solidFill>
                      <a:prstDash val="solid"/>
                      <a:round/>
                      <a:headEnd type="none" w="med" len="med"/>
                      <a:tailEnd type="none" w="med" len="med"/>
                    </a:lnB>
                    <a:lnTlToBr>
                      <a:noFill/>
                    </a:lnTlToBr>
                    <a:lnBlToTr>
                      <a:noFill/>
                    </a:lnBlToTr>
                    <a:noFill/>
                  </a:tcPr>
                </a:tc>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285750" marR="0" lvl="0" indent="-285750" algn="l" defTabSz="914400" rtl="0" eaLnBrk="1" fontAlgn="base" latinLnBrk="0" hangingPunct="1">
                        <a:lnSpc>
                          <a:spcPct val="100000"/>
                        </a:lnSpc>
                        <a:spcBef>
                          <a:spcPct val="0"/>
                        </a:spcBef>
                        <a:spcAft>
                          <a:spcPct val="20000"/>
                        </a:spcAft>
                        <a:buClrTx/>
                        <a:buSzTx/>
                        <a:buFont typeface="Wingdings" panose="05000000000000000000" pitchFamily="2" charset="2"/>
                        <a:buChar char="§"/>
                        <a:tabLst>
                          <a:tab pos="5715000" algn="l"/>
                        </a:tabLst>
                      </a:pPr>
                      <a:r>
                        <a:rPr kumimoji="0" lang="en-GB" sz="1400" b="0" i="0" u="none" strike="noStrike" cap="none" normalizeH="0" baseline="0" dirty="0" smtClean="0">
                          <a:ln>
                            <a:noFill/>
                          </a:ln>
                          <a:solidFill>
                            <a:srgbClr val="000066"/>
                          </a:solidFill>
                          <a:effectLst/>
                          <a:latin typeface="Arial" pitchFamily="34" charset="0"/>
                        </a:rPr>
                        <a:t>Switching between different software screens, domains</a:t>
                      </a:r>
                    </a:p>
                    <a:p>
                      <a:pPr marL="285750" marR="0" lvl="0" indent="-285750" algn="l" defTabSz="914400" rtl="0" eaLnBrk="1" fontAlgn="base" latinLnBrk="0" hangingPunct="1">
                        <a:lnSpc>
                          <a:spcPct val="100000"/>
                        </a:lnSpc>
                        <a:spcBef>
                          <a:spcPct val="0"/>
                        </a:spcBef>
                        <a:spcAft>
                          <a:spcPct val="20000"/>
                        </a:spcAft>
                        <a:buClrTx/>
                        <a:buSzTx/>
                        <a:buFont typeface="Wingdings" panose="05000000000000000000" pitchFamily="2" charset="2"/>
                        <a:buChar char="§"/>
                        <a:tabLst>
                          <a:tab pos="5715000" algn="l"/>
                        </a:tabLst>
                      </a:pPr>
                      <a:r>
                        <a:rPr kumimoji="0" lang="en-GB" sz="1400" b="0" i="0" u="none" strike="noStrike" cap="none" normalizeH="0" baseline="0" dirty="0" smtClean="0">
                          <a:ln>
                            <a:noFill/>
                          </a:ln>
                          <a:solidFill>
                            <a:srgbClr val="000066"/>
                          </a:solidFill>
                          <a:effectLst/>
                          <a:latin typeface="Arial" pitchFamily="34" charset="0"/>
                        </a:rPr>
                        <a:t>Requests not tied to business-critical priorities</a:t>
                      </a:r>
                    </a:p>
                    <a:p>
                      <a:pPr marL="285750" marR="0" lvl="0" indent="-285750" algn="l" defTabSz="914400" rtl="0" eaLnBrk="1" fontAlgn="base" latinLnBrk="0" hangingPunct="1">
                        <a:lnSpc>
                          <a:spcPct val="100000"/>
                        </a:lnSpc>
                        <a:spcBef>
                          <a:spcPct val="0"/>
                        </a:spcBef>
                        <a:spcAft>
                          <a:spcPct val="20000"/>
                        </a:spcAft>
                        <a:buClrTx/>
                        <a:buSzTx/>
                        <a:buFont typeface="Wingdings" panose="05000000000000000000" pitchFamily="2" charset="2"/>
                        <a:buChar char="§"/>
                        <a:tabLst>
                          <a:tab pos="5715000" algn="l"/>
                        </a:tabLst>
                      </a:pPr>
                      <a:r>
                        <a:rPr kumimoji="0" lang="en-GB" sz="1400" b="0" i="0" u="none" strike="noStrike" cap="none" normalizeH="0" baseline="0" dirty="0" smtClean="0">
                          <a:ln>
                            <a:noFill/>
                          </a:ln>
                          <a:solidFill>
                            <a:srgbClr val="000066"/>
                          </a:solidFill>
                          <a:effectLst/>
                          <a:latin typeface="Arial" pitchFamily="34" charset="0"/>
                        </a:rPr>
                        <a:t>Ineffective prioritization of maintenance requests</a:t>
                      </a:r>
                    </a:p>
                  </a:txBody>
                  <a:tcPr marL="91457" marR="91457" marT="45727" marB="45727" horzOverflow="overflow">
                    <a:lnL w="12700" cap="flat" cmpd="sng" algn="ctr">
                      <a:solidFill>
                        <a:srgbClr val="000066"/>
                      </a:solidFill>
                      <a:prstDash val="solid"/>
                      <a:round/>
                      <a:headEnd type="none" w="med" len="med"/>
                      <a:tailEnd type="none" w="med" len="med"/>
                    </a:lnL>
                    <a:lnR w="12700" cap="flat" cmpd="sng" algn="ctr">
                      <a:solidFill>
                        <a:srgbClr val="000066"/>
                      </a:solidFill>
                      <a:prstDash val="solid"/>
                      <a:round/>
                      <a:headEnd type="none" w="med" len="med"/>
                      <a:tailEnd type="none" w="med" len="med"/>
                    </a:lnR>
                    <a:lnT w="12700" cap="flat" cmpd="sng" algn="ctr">
                      <a:solidFill>
                        <a:srgbClr val="000066"/>
                      </a:solidFill>
                      <a:prstDash val="solid"/>
                      <a:round/>
                      <a:headEnd type="none" w="med" len="med"/>
                      <a:tailEnd type="none" w="med" len="med"/>
                    </a:lnT>
                    <a:lnB w="12700" cap="flat" cmpd="sng" algn="ctr">
                      <a:solidFill>
                        <a:srgbClr val="000066"/>
                      </a:solidFill>
                      <a:prstDash val="solid"/>
                      <a:round/>
                      <a:headEnd type="none" w="med" len="med"/>
                      <a:tailEnd type="none" w="med" len="med"/>
                    </a:lnB>
                    <a:lnTlToBr>
                      <a:noFill/>
                    </a:lnTlToBr>
                    <a:lnBlToTr>
                      <a:noFill/>
                    </a:lnBlToTr>
                    <a:noFill/>
                  </a:tcPr>
                </a:tc>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177800" marR="0" lvl="0" indent="-177800" algn="l" defTabSz="914400" rtl="0" eaLnBrk="1" fontAlgn="base" latinLnBrk="0" hangingPunct="1">
                        <a:lnSpc>
                          <a:spcPct val="100000"/>
                        </a:lnSpc>
                        <a:spcBef>
                          <a:spcPct val="0"/>
                        </a:spcBef>
                        <a:spcAft>
                          <a:spcPct val="20000"/>
                        </a:spcAft>
                        <a:buClrTx/>
                        <a:buSzTx/>
                        <a:buFontTx/>
                        <a:buChar char="•"/>
                        <a:tabLst>
                          <a:tab pos="5715000" algn="l"/>
                        </a:tabLst>
                      </a:pPr>
                      <a:r>
                        <a:rPr kumimoji="0" lang="en-GB" sz="1400" b="0" i="0" u="none" strike="noStrike" cap="none" normalizeH="0" baseline="0" dirty="0" smtClean="0">
                          <a:ln>
                            <a:noFill/>
                          </a:ln>
                          <a:solidFill>
                            <a:srgbClr val="000066"/>
                          </a:solidFill>
                          <a:effectLst/>
                          <a:latin typeface="Arial" pitchFamily="34" charset="0"/>
                        </a:rPr>
                        <a:t>Searching for patients, medical staff, charts and records</a:t>
                      </a:r>
                    </a:p>
                    <a:p>
                      <a:pPr marL="177800" marR="0" lvl="0" indent="-177800" algn="l" defTabSz="914400" rtl="0" eaLnBrk="1" fontAlgn="base" latinLnBrk="0" hangingPunct="1">
                        <a:lnSpc>
                          <a:spcPct val="100000"/>
                        </a:lnSpc>
                        <a:spcBef>
                          <a:spcPct val="0"/>
                        </a:spcBef>
                        <a:spcAft>
                          <a:spcPct val="20000"/>
                        </a:spcAft>
                        <a:buClrTx/>
                        <a:buSzTx/>
                        <a:buFontTx/>
                        <a:buChar char="•"/>
                        <a:tabLst>
                          <a:tab pos="5715000" algn="l"/>
                        </a:tabLst>
                      </a:pPr>
                      <a:r>
                        <a:rPr kumimoji="0" lang="en-GB" sz="1400" b="0" i="0" u="none" strike="noStrike" cap="none" normalizeH="0" baseline="0" dirty="0" smtClean="0">
                          <a:ln>
                            <a:noFill/>
                          </a:ln>
                          <a:solidFill>
                            <a:srgbClr val="000066"/>
                          </a:solidFill>
                          <a:effectLst/>
                          <a:latin typeface="Arial" pitchFamily="34" charset="0"/>
                        </a:rPr>
                        <a:t>Gathering together tools or equipment, supplies</a:t>
                      </a:r>
                    </a:p>
                    <a:p>
                      <a:pPr marL="177800" marR="0" lvl="0" indent="-177800" algn="l" defTabSz="914400" rtl="0" eaLnBrk="1" fontAlgn="base" latinLnBrk="0" hangingPunct="1">
                        <a:lnSpc>
                          <a:spcPct val="100000"/>
                        </a:lnSpc>
                        <a:spcBef>
                          <a:spcPct val="0"/>
                        </a:spcBef>
                        <a:spcAft>
                          <a:spcPct val="20000"/>
                        </a:spcAft>
                        <a:buClrTx/>
                        <a:buSzTx/>
                        <a:buFontTx/>
                        <a:buChar char="•"/>
                        <a:tabLst>
                          <a:tab pos="5715000" algn="l"/>
                        </a:tabLst>
                      </a:pPr>
                      <a:r>
                        <a:rPr kumimoji="0" lang="en-GB" sz="1400" b="0" i="0" u="none" strike="noStrike" cap="none" normalizeH="0" baseline="0" dirty="0" smtClean="0">
                          <a:ln>
                            <a:noFill/>
                          </a:ln>
                          <a:solidFill>
                            <a:srgbClr val="000066"/>
                          </a:solidFill>
                          <a:effectLst/>
                          <a:latin typeface="Arial" pitchFamily="34" charset="0"/>
                        </a:rPr>
                        <a:t>Handling paperwork</a:t>
                      </a:r>
                    </a:p>
                  </a:txBody>
                  <a:tcPr horzOverflow="overflow">
                    <a:lnL w="12700" cap="flat" cmpd="sng" algn="ctr">
                      <a:solidFill>
                        <a:srgbClr val="000066"/>
                      </a:solidFill>
                      <a:prstDash val="solid"/>
                      <a:round/>
                      <a:headEnd type="none" w="med" len="med"/>
                      <a:tailEnd type="none" w="med" len="med"/>
                    </a:lnL>
                    <a:lnR w="12700" cap="flat" cmpd="sng" algn="ctr">
                      <a:solidFill>
                        <a:srgbClr val="000066"/>
                      </a:solidFill>
                      <a:prstDash val="solid"/>
                      <a:round/>
                      <a:headEnd type="none" w="med" len="med"/>
                      <a:tailEnd type="none" w="med" len="med"/>
                    </a:lnR>
                    <a:lnT w="12700" cap="flat" cmpd="sng" algn="ctr">
                      <a:solidFill>
                        <a:srgbClr val="000066"/>
                      </a:solidFill>
                      <a:prstDash val="solid"/>
                      <a:round/>
                      <a:headEnd type="none" w="med" len="med"/>
                      <a:tailEnd type="none" w="med" len="med"/>
                    </a:lnT>
                    <a:lnB w="12700" cap="flat" cmpd="sng" algn="ctr">
                      <a:solidFill>
                        <a:srgbClr val="000066"/>
                      </a:solidFill>
                      <a:prstDash val="solid"/>
                      <a:round/>
                      <a:headEnd type="none" w="med" len="med"/>
                      <a:tailEnd type="none" w="med" len="med"/>
                    </a:lnB>
                    <a:lnTlToBr>
                      <a:noFill/>
                    </a:lnTlToBr>
                    <a:lnBlToTr>
                      <a:noFill/>
                    </a:lnBlToTr>
                    <a:noFill/>
                  </a:tcPr>
                </a:tc>
              </a:tr>
            </a:tbl>
          </a:graphicData>
        </a:graphic>
      </p:graphicFrame>
      <p:graphicFrame>
        <p:nvGraphicFramePr>
          <p:cNvPr id="106515" name="Object 2"/>
          <p:cNvGraphicFramePr>
            <a:graphicFrameLocks noChangeAspect="1"/>
          </p:cNvGraphicFramePr>
          <p:nvPr/>
        </p:nvGraphicFramePr>
        <p:xfrm>
          <a:off x="784225" y="4029075"/>
          <a:ext cx="3455988" cy="2238375"/>
        </p:xfrm>
        <a:graphic>
          <a:graphicData uri="http://schemas.openxmlformats.org/presentationml/2006/ole">
            <mc:AlternateContent xmlns:mc="http://schemas.openxmlformats.org/markup-compatibility/2006">
              <mc:Choice xmlns:v="urn:schemas-microsoft-com:vml" Requires="v">
                <p:oleObj spid="_x0000_s106607" name="Visio" r:id="rId4" imgW="9981906" imgH="7867263" progId="">
                  <p:embed/>
                </p:oleObj>
              </mc:Choice>
              <mc:Fallback>
                <p:oleObj name="Visio" r:id="rId4" imgW="9981906" imgH="7867263" progId="">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4225" y="4029075"/>
                        <a:ext cx="3455988" cy="2238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6516" name="Text Box 4"/>
          <p:cNvSpPr txBox="1">
            <a:spLocks noChangeArrowheads="1"/>
          </p:cNvSpPr>
          <p:nvPr/>
        </p:nvSpPr>
        <p:spPr bwMode="auto">
          <a:xfrm>
            <a:off x="517525" y="6175375"/>
            <a:ext cx="41211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spcBef>
                <a:spcPts val="800"/>
              </a:spcBef>
              <a:defRPr sz="1200" b="1">
                <a:solidFill>
                  <a:schemeClr val="accent2"/>
                </a:solidFill>
                <a:latin typeface="Arial" pitchFamily="34" charset="0"/>
                <a:cs typeface="Arial" pitchFamily="34" charset="0"/>
              </a:defRPr>
            </a:lvl1pPr>
            <a:lvl2pPr marL="742950" indent="-285750" eaLnBrk="0" hangingPunct="0">
              <a:spcBef>
                <a:spcPts val="200"/>
              </a:spcBef>
              <a:spcAft>
                <a:spcPts val="600"/>
              </a:spcAft>
              <a:defRPr sz="1000">
                <a:solidFill>
                  <a:schemeClr val="tx1"/>
                </a:solidFill>
                <a:latin typeface="Arial" pitchFamily="34" charset="0"/>
                <a:cs typeface="Arial" pitchFamily="34" charset="0"/>
              </a:defRPr>
            </a:lvl2pPr>
            <a:lvl3pPr marL="1143000" indent="-228600" eaLnBrk="0" hangingPunct="0">
              <a:spcBef>
                <a:spcPts val="400"/>
              </a:spcBef>
              <a:spcAft>
                <a:spcPts val="200"/>
              </a:spcAft>
              <a:defRPr sz="1000" b="1">
                <a:solidFill>
                  <a:schemeClr val="tx1"/>
                </a:solidFill>
                <a:latin typeface="Arial" pitchFamily="34" charset="0"/>
                <a:cs typeface="Arial" pitchFamily="34" charset="0"/>
              </a:defRPr>
            </a:lvl3pPr>
            <a:lvl4pPr marL="1600200" indent="-228600" eaLnBrk="0" hangingPunct="0">
              <a:spcAft>
                <a:spcPts val="200"/>
              </a:spcAft>
              <a:buFont typeface="Arial" pitchFamily="34" charset="0"/>
              <a:buChar char="•"/>
              <a:defRPr sz="1000">
                <a:solidFill>
                  <a:schemeClr val="tx1"/>
                </a:solidFill>
                <a:latin typeface="Arial" pitchFamily="34" charset="0"/>
                <a:cs typeface="Arial" pitchFamily="34" charset="0"/>
              </a:defRPr>
            </a:lvl4pPr>
            <a:lvl5pPr marL="2057400" indent="-228600" eaLnBrk="0" hangingPunct="0">
              <a:spcAft>
                <a:spcPts val="200"/>
              </a:spcAft>
              <a:buFont typeface="Arial" pitchFamily="34" charset="0"/>
              <a:buChar char="‒"/>
              <a:defRPr sz="900">
                <a:solidFill>
                  <a:schemeClr val="tx1"/>
                </a:solidFill>
                <a:latin typeface="Arial" pitchFamily="34" charset="0"/>
                <a:cs typeface="Arial" pitchFamily="34" charset="0"/>
              </a:defRPr>
            </a:lvl5pPr>
            <a:lvl6pPr marL="2514600" indent="-228600" eaLnBrk="0" fontAlgn="base" hangingPunct="0">
              <a:spcBef>
                <a:spcPct val="0"/>
              </a:spcBef>
              <a:spcAft>
                <a:spcPts val="200"/>
              </a:spcAft>
              <a:buFont typeface="Arial" pitchFamily="34" charset="0"/>
              <a:buChar char="‒"/>
              <a:defRPr sz="900">
                <a:solidFill>
                  <a:schemeClr val="tx1"/>
                </a:solidFill>
                <a:latin typeface="Arial" pitchFamily="34" charset="0"/>
                <a:cs typeface="Arial" pitchFamily="34" charset="0"/>
              </a:defRPr>
            </a:lvl6pPr>
            <a:lvl7pPr marL="2971800" indent="-228600" eaLnBrk="0" fontAlgn="base" hangingPunct="0">
              <a:spcBef>
                <a:spcPct val="0"/>
              </a:spcBef>
              <a:spcAft>
                <a:spcPts val="200"/>
              </a:spcAft>
              <a:buFont typeface="Arial" pitchFamily="34" charset="0"/>
              <a:buChar char="‒"/>
              <a:defRPr sz="900">
                <a:solidFill>
                  <a:schemeClr val="tx1"/>
                </a:solidFill>
                <a:latin typeface="Arial" pitchFamily="34" charset="0"/>
                <a:cs typeface="Arial" pitchFamily="34" charset="0"/>
              </a:defRPr>
            </a:lvl7pPr>
            <a:lvl8pPr marL="3429000" indent="-228600" eaLnBrk="0" fontAlgn="base" hangingPunct="0">
              <a:spcBef>
                <a:spcPct val="0"/>
              </a:spcBef>
              <a:spcAft>
                <a:spcPts val="200"/>
              </a:spcAft>
              <a:buFont typeface="Arial" pitchFamily="34" charset="0"/>
              <a:buChar char="‒"/>
              <a:defRPr sz="900">
                <a:solidFill>
                  <a:schemeClr val="tx1"/>
                </a:solidFill>
                <a:latin typeface="Arial" pitchFamily="34" charset="0"/>
                <a:cs typeface="Arial" pitchFamily="34" charset="0"/>
              </a:defRPr>
            </a:lvl8pPr>
            <a:lvl9pPr marL="3886200" indent="-228600" eaLnBrk="0" fontAlgn="base" hangingPunct="0">
              <a:spcBef>
                <a:spcPct val="0"/>
              </a:spcBef>
              <a:spcAft>
                <a:spcPts val="200"/>
              </a:spcAft>
              <a:buFont typeface="Arial" pitchFamily="34" charset="0"/>
              <a:buChar char="‒"/>
              <a:defRPr sz="900">
                <a:solidFill>
                  <a:schemeClr val="tx1"/>
                </a:solidFill>
                <a:latin typeface="Arial" pitchFamily="34" charset="0"/>
                <a:cs typeface="Arial" pitchFamily="34" charset="0"/>
              </a:defRPr>
            </a:lvl9pPr>
          </a:lstStyle>
          <a:p>
            <a:pPr algn="ctr" eaLnBrk="1" hangingPunct="1">
              <a:spcBef>
                <a:spcPct val="50000"/>
              </a:spcBef>
            </a:pPr>
            <a:r>
              <a:rPr lang="en-GB" altLang="fr-FR" sz="1400">
                <a:solidFill>
                  <a:srgbClr val="FF0000"/>
                </a:solidFill>
              </a:rPr>
              <a:t>Movement of people</a:t>
            </a:r>
          </a:p>
        </p:txBody>
      </p:sp>
      <p:sp>
        <p:nvSpPr>
          <p:cNvPr id="106517" name="Rectangle 38"/>
          <p:cNvSpPr>
            <a:spLocks noGrp="1" noChangeArrowheads="1"/>
          </p:cNvSpPr>
          <p:nvPr>
            <p:ph type="title"/>
          </p:nvPr>
        </p:nvSpPr>
        <p:spPr>
          <a:xfrm>
            <a:off x="352425" y="334963"/>
            <a:ext cx="7143750" cy="630237"/>
          </a:xfrm>
        </p:spPr>
        <p:txBody>
          <a:bodyPr/>
          <a:lstStyle/>
          <a:p>
            <a:pPr eaLnBrk="1" hangingPunct="1"/>
            <a:r>
              <a:rPr lang="en-GB" altLang="fr-FR" smtClean="0"/>
              <a:t>Recognizing Waste</a:t>
            </a:r>
            <a:br>
              <a:rPr lang="en-GB" altLang="fr-FR" smtClean="0"/>
            </a:br>
            <a:r>
              <a:rPr lang="en-GB" altLang="fr-FR" sz="1800" b="1" smtClean="0">
                <a:solidFill>
                  <a:schemeClr val="accent2"/>
                </a:solidFill>
              </a:rPr>
              <a:t>Motion</a:t>
            </a:r>
          </a:p>
        </p:txBody>
      </p:sp>
      <p:sp>
        <p:nvSpPr>
          <p:cNvPr id="106518" name="Text Box 4"/>
          <p:cNvSpPr txBox="1">
            <a:spLocks noChangeArrowheads="1"/>
          </p:cNvSpPr>
          <p:nvPr/>
        </p:nvSpPr>
        <p:spPr bwMode="auto">
          <a:xfrm>
            <a:off x="4572000" y="6175375"/>
            <a:ext cx="41211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spcBef>
                <a:spcPts val="800"/>
              </a:spcBef>
              <a:defRPr sz="1200" b="1">
                <a:solidFill>
                  <a:schemeClr val="accent2"/>
                </a:solidFill>
                <a:latin typeface="Arial" pitchFamily="34" charset="0"/>
                <a:cs typeface="Arial" pitchFamily="34" charset="0"/>
              </a:defRPr>
            </a:lvl1pPr>
            <a:lvl2pPr marL="742950" indent="-285750" eaLnBrk="0" hangingPunct="0">
              <a:spcBef>
                <a:spcPts val="200"/>
              </a:spcBef>
              <a:spcAft>
                <a:spcPts val="600"/>
              </a:spcAft>
              <a:defRPr sz="1000">
                <a:solidFill>
                  <a:schemeClr val="tx1"/>
                </a:solidFill>
                <a:latin typeface="Arial" pitchFamily="34" charset="0"/>
                <a:cs typeface="Arial" pitchFamily="34" charset="0"/>
              </a:defRPr>
            </a:lvl2pPr>
            <a:lvl3pPr marL="1143000" indent="-228600" eaLnBrk="0" hangingPunct="0">
              <a:spcBef>
                <a:spcPts val="400"/>
              </a:spcBef>
              <a:spcAft>
                <a:spcPts val="200"/>
              </a:spcAft>
              <a:defRPr sz="1000" b="1">
                <a:solidFill>
                  <a:schemeClr val="tx1"/>
                </a:solidFill>
                <a:latin typeface="Arial" pitchFamily="34" charset="0"/>
                <a:cs typeface="Arial" pitchFamily="34" charset="0"/>
              </a:defRPr>
            </a:lvl3pPr>
            <a:lvl4pPr marL="1600200" indent="-228600" eaLnBrk="0" hangingPunct="0">
              <a:spcAft>
                <a:spcPts val="200"/>
              </a:spcAft>
              <a:buFont typeface="Arial" pitchFamily="34" charset="0"/>
              <a:buChar char="•"/>
              <a:defRPr sz="1000">
                <a:solidFill>
                  <a:schemeClr val="tx1"/>
                </a:solidFill>
                <a:latin typeface="Arial" pitchFamily="34" charset="0"/>
                <a:cs typeface="Arial" pitchFamily="34" charset="0"/>
              </a:defRPr>
            </a:lvl4pPr>
            <a:lvl5pPr marL="2057400" indent="-228600" eaLnBrk="0" hangingPunct="0">
              <a:spcAft>
                <a:spcPts val="200"/>
              </a:spcAft>
              <a:buFont typeface="Arial" pitchFamily="34" charset="0"/>
              <a:buChar char="‒"/>
              <a:defRPr sz="900">
                <a:solidFill>
                  <a:schemeClr val="tx1"/>
                </a:solidFill>
                <a:latin typeface="Arial" pitchFamily="34" charset="0"/>
                <a:cs typeface="Arial" pitchFamily="34" charset="0"/>
              </a:defRPr>
            </a:lvl5pPr>
            <a:lvl6pPr marL="2514600" indent="-228600" eaLnBrk="0" fontAlgn="base" hangingPunct="0">
              <a:spcBef>
                <a:spcPct val="0"/>
              </a:spcBef>
              <a:spcAft>
                <a:spcPts val="200"/>
              </a:spcAft>
              <a:buFont typeface="Arial" pitchFamily="34" charset="0"/>
              <a:buChar char="‒"/>
              <a:defRPr sz="900">
                <a:solidFill>
                  <a:schemeClr val="tx1"/>
                </a:solidFill>
                <a:latin typeface="Arial" pitchFamily="34" charset="0"/>
                <a:cs typeface="Arial" pitchFamily="34" charset="0"/>
              </a:defRPr>
            </a:lvl6pPr>
            <a:lvl7pPr marL="2971800" indent="-228600" eaLnBrk="0" fontAlgn="base" hangingPunct="0">
              <a:spcBef>
                <a:spcPct val="0"/>
              </a:spcBef>
              <a:spcAft>
                <a:spcPts val="200"/>
              </a:spcAft>
              <a:buFont typeface="Arial" pitchFamily="34" charset="0"/>
              <a:buChar char="‒"/>
              <a:defRPr sz="900">
                <a:solidFill>
                  <a:schemeClr val="tx1"/>
                </a:solidFill>
                <a:latin typeface="Arial" pitchFamily="34" charset="0"/>
                <a:cs typeface="Arial" pitchFamily="34" charset="0"/>
              </a:defRPr>
            </a:lvl7pPr>
            <a:lvl8pPr marL="3429000" indent="-228600" eaLnBrk="0" fontAlgn="base" hangingPunct="0">
              <a:spcBef>
                <a:spcPct val="0"/>
              </a:spcBef>
              <a:spcAft>
                <a:spcPts val="200"/>
              </a:spcAft>
              <a:buFont typeface="Arial" pitchFamily="34" charset="0"/>
              <a:buChar char="‒"/>
              <a:defRPr sz="900">
                <a:solidFill>
                  <a:schemeClr val="tx1"/>
                </a:solidFill>
                <a:latin typeface="Arial" pitchFamily="34" charset="0"/>
                <a:cs typeface="Arial" pitchFamily="34" charset="0"/>
              </a:defRPr>
            </a:lvl8pPr>
            <a:lvl9pPr marL="3886200" indent="-228600" eaLnBrk="0" fontAlgn="base" hangingPunct="0">
              <a:spcBef>
                <a:spcPct val="0"/>
              </a:spcBef>
              <a:spcAft>
                <a:spcPts val="200"/>
              </a:spcAft>
              <a:buFont typeface="Arial" pitchFamily="34" charset="0"/>
              <a:buChar char="‒"/>
              <a:defRPr sz="900">
                <a:solidFill>
                  <a:schemeClr val="tx1"/>
                </a:solidFill>
                <a:latin typeface="Arial" pitchFamily="34" charset="0"/>
                <a:cs typeface="Arial" pitchFamily="34" charset="0"/>
              </a:defRPr>
            </a:lvl9pPr>
          </a:lstStyle>
          <a:p>
            <a:pPr algn="ctr" eaLnBrk="1" hangingPunct="1">
              <a:spcBef>
                <a:spcPct val="50000"/>
              </a:spcBef>
            </a:pPr>
            <a:r>
              <a:rPr lang="en-GB" altLang="fr-FR" sz="1400" dirty="0">
                <a:solidFill>
                  <a:srgbClr val="FF0000"/>
                </a:solidFill>
              </a:rPr>
              <a:t>Searching for things</a:t>
            </a:r>
          </a:p>
        </p:txBody>
      </p:sp>
      <p:pic>
        <p:nvPicPr>
          <p:cNvPr id="106519" name="Picture 56" descr="http://recordstorage.net/files/Stock%20photos/woman%20searching%20through%20files.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68925" y="4060848"/>
            <a:ext cx="2463800" cy="2138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Slide Number Placeholder 4"/>
          <p:cNvSpPr txBox="1">
            <a:spLocks/>
          </p:cNvSpPr>
          <p:nvPr/>
        </p:nvSpPr>
        <p:spPr bwMode="auto">
          <a:xfrm>
            <a:off x="358775" y="6548438"/>
            <a:ext cx="355600" cy="122237"/>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0" tIns="0" rIns="0" bIns="0" numCol="1" anchor="b" anchorCtr="0" compatLnSpc="1">
            <a:prstTxWarp prst="textNoShape">
              <a:avLst/>
            </a:prstTxWarp>
            <a:spAutoFit/>
          </a:bodyPr>
          <a:lstStyle>
            <a:defPPr>
              <a:defRPr lang="en-GB"/>
            </a:defPPr>
            <a:lvl1pPr algn="l" rtl="0" eaLnBrk="0" fontAlgn="base" hangingPunct="0">
              <a:lnSpc>
                <a:spcPts val="2200"/>
              </a:lnSpc>
              <a:spcBef>
                <a:spcPct val="0"/>
              </a:spcBef>
              <a:spcAft>
                <a:spcPct val="25000"/>
              </a:spcAft>
              <a:defRPr sz="2000" kern="1200">
                <a:solidFill>
                  <a:srgbClr val="000066"/>
                </a:solidFill>
                <a:latin typeface="Arial" pitchFamily="34" charset="0"/>
                <a:ea typeface="+mn-ea"/>
                <a:cs typeface="Arial" pitchFamily="34" charset="0"/>
              </a:defRPr>
            </a:lvl1pPr>
            <a:lvl2pPr marL="742950" indent="-285750" algn="l" rtl="0" eaLnBrk="0" fontAlgn="base" hangingPunct="0">
              <a:lnSpc>
                <a:spcPts val="2200"/>
              </a:lnSpc>
              <a:spcBef>
                <a:spcPct val="0"/>
              </a:spcBef>
              <a:spcAft>
                <a:spcPct val="25000"/>
              </a:spcAft>
              <a:buChar char="•"/>
              <a:defRPr sz="2000" kern="1200">
                <a:solidFill>
                  <a:srgbClr val="000066"/>
                </a:solidFill>
                <a:latin typeface="Arial" pitchFamily="34" charset="0"/>
                <a:ea typeface="+mn-ea"/>
                <a:cs typeface="Arial" pitchFamily="34" charset="0"/>
              </a:defRPr>
            </a:lvl2pPr>
            <a:lvl3pPr marL="1143000" indent="-228600" algn="l" rtl="0" eaLnBrk="0" fontAlgn="base" hangingPunct="0">
              <a:lnSpc>
                <a:spcPts val="2000"/>
              </a:lnSpc>
              <a:spcBef>
                <a:spcPct val="0"/>
              </a:spcBef>
              <a:spcAft>
                <a:spcPct val="25000"/>
              </a:spcAft>
              <a:buChar char="–"/>
              <a:defRPr kern="1200">
                <a:solidFill>
                  <a:srgbClr val="000066"/>
                </a:solidFill>
                <a:latin typeface="Arial" pitchFamily="34" charset="0"/>
                <a:ea typeface="+mn-ea"/>
                <a:cs typeface="Arial" pitchFamily="34" charset="0"/>
              </a:defRPr>
            </a:lvl3pPr>
            <a:lvl4pPr marL="1600200" indent="-228600" algn="l" rtl="0" eaLnBrk="0" fontAlgn="base" hangingPunct="0">
              <a:lnSpc>
                <a:spcPts val="1800"/>
              </a:lnSpc>
              <a:spcBef>
                <a:spcPct val="0"/>
              </a:spcBef>
              <a:spcAft>
                <a:spcPct val="25000"/>
              </a:spcAft>
              <a:buChar char="•"/>
              <a:defRPr sz="1600" kern="1200">
                <a:solidFill>
                  <a:srgbClr val="000066"/>
                </a:solidFill>
                <a:latin typeface="Arial" pitchFamily="34" charset="0"/>
                <a:ea typeface="+mn-ea"/>
                <a:cs typeface="Arial" pitchFamily="34" charset="0"/>
              </a:defRPr>
            </a:lvl4pPr>
            <a:lvl5pPr marL="2057400" indent="-228600" algn="l" rtl="0" eaLnBrk="0" fontAlgn="base" hangingPunct="0">
              <a:spcBef>
                <a:spcPct val="0"/>
              </a:spcBef>
              <a:spcAft>
                <a:spcPct val="25000"/>
              </a:spcAft>
              <a:buChar char="–"/>
              <a:defRPr sz="1200" kern="1200">
                <a:solidFill>
                  <a:srgbClr val="000066"/>
                </a:solidFill>
                <a:latin typeface="Arial" pitchFamily="34" charset="0"/>
                <a:ea typeface="+mn-ea"/>
                <a:cs typeface="Arial" pitchFamily="34" charset="0"/>
              </a:defRPr>
            </a:lvl5pPr>
            <a:lvl6pPr marL="2514600" indent="-228600" algn="l" defTabSz="914400" rtl="0" eaLnBrk="0" fontAlgn="base" latinLnBrk="0" hangingPunct="0">
              <a:spcBef>
                <a:spcPct val="0"/>
              </a:spcBef>
              <a:spcAft>
                <a:spcPct val="25000"/>
              </a:spcAft>
              <a:buChar char="–"/>
              <a:defRPr sz="1200" kern="1200">
                <a:solidFill>
                  <a:srgbClr val="000066"/>
                </a:solidFill>
                <a:latin typeface="Arial" pitchFamily="34" charset="0"/>
                <a:ea typeface="+mn-ea"/>
                <a:cs typeface="Arial" pitchFamily="34" charset="0"/>
              </a:defRPr>
            </a:lvl6pPr>
            <a:lvl7pPr marL="2971800" indent="-228600" algn="l" defTabSz="914400" rtl="0" eaLnBrk="0" fontAlgn="base" latinLnBrk="0" hangingPunct="0">
              <a:spcBef>
                <a:spcPct val="0"/>
              </a:spcBef>
              <a:spcAft>
                <a:spcPct val="25000"/>
              </a:spcAft>
              <a:buChar char="–"/>
              <a:defRPr sz="1200" kern="1200">
                <a:solidFill>
                  <a:srgbClr val="000066"/>
                </a:solidFill>
                <a:latin typeface="Arial" pitchFamily="34" charset="0"/>
                <a:ea typeface="+mn-ea"/>
                <a:cs typeface="Arial" pitchFamily="34" charset="0"/>
              </a:defRPr>
            </a:lvl7pPr>
            <a:lvl8pPr marL="3429000" indent="-228600" algn="l" defTabSz="914400" rtl="0" eaLnBrk="0" fontAlgn="base" latinLnBrk="0" hangingPunct="0">
              <a:spcBef>
                <a:spcPct val="0"/>
              </a:spcBef>
              <a:spcAft>
                <a:spcPct val="25000"/>
              </a:spcAft>
              <a:buChar char="–"/>
              <a:defRPr sz="1200" kern="1200">
                <a:solidFill>
                  <a:srgbClr val="000066"/>
                </a:solidFill>
                <a:latin typeface="Arial" pitchFamily="34" charset="0"/>
                <a:ea typeface="+mn-ea"/>
                <a:cs typeface="Arial" pitchFamily="34" charset="0"/>
              </a:defRPr>
            </a:lvl8pPr>
            <a:lvl9pPr marL="3886200" indent="-228600" algn="l" defTabSz="914400" rtl="0" eaLnBrk="0" fontAlgn="base" latinLnBrk="0" hangingPunct="0">
              <a:spcBef>
                <a:spcPct val="0"/>
              </a:spcBef>
              <a:spcAft>
                <a:spcPct val="25000"/>
              </a:spcAft>
              <a:buChar char="–"/>
              <a:defRPr sz="1200" kern="1200">
                <a:solidFill>
                  <a:srgbClr val="000066"/>
                </a:solidFill>
                <a:latin typeface="Arial" pitchFamily="34" charset="0"/>
                <a:ea typeface="+mn-ea"/>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fld id="{7B703E79-5774-4A82-8275-B4D8F8CD2EA8}" type="slidenum">
              <a:rPr kumimoji="0" lang="en-GB" altLang="en-GB" sz="800" b="0" i="0" u="none" strike="noStrike" kern="1200" cap="none" spc="0" normalizeH="0" baseline="0" noProof="0" smtClean="0">
                <a:ln>
                  <a:noFill/>
                </a:ln>
                <a:solidFill>
                  <a:srgbClr val="000066"/>
                </a:solidFill>
                <a:effectLst/>
                <a:uLnTx/>
                <a:uFillTx/>
                <a:latin typeface="Arial" pitchFamily="34" charset="0"/>
                <a:cs typeface="Arial" pitchFamily="34" charset="0"/>
              </a:rPr>
              <a:pPr marL="0" marR="0" lvl="0" indent="0" algn="l" defTabSz="914400" rtl="0" eaLnBrk="1" fontAlgn="base" latinLnBrk="0" hangingPunct="1">
                <a:lnSpc>
                  <a:spcPct val="100000"/>
                </a:lnSpc>
                <a:spcBef>
                  <a:spcPct val="0"/>
                </a:spcBef>
                <a:spcAft>
                  <a:spcPct val="0"/>
                </a:spcAft>
                <a:buClrTx/>
                <a:buSzTx/>
                <a:buFontTx/>
                <a:buNone/>
                <a:tabLst/>
                <a:defRPr/>
              </a:pPr>
              <a:t>34</a:t>
            </a:fld>
            <a:endParaRPr kumimoji="0" lang="en-GB" altLang="en-GB" sz="800" b="0" i="0" u="none" strike="noStrike" kern="1200" cap="none" spc="0" normalizeH="0" baseline="0" noProof="0" dirty="0" smtClean="0">
              <a:ln>
                <a:noFill/>
              </a:ln>
              <a:solidFill>
                <a:srgbClr val="000066"/>
              </a:solidFill>
              <a:effectLst/>
              <a:uLnTx/>
              <a:uFillTx/>
              <a:latin typeface="Arial" pitchFamily="34" charset="0"/>
              <a:cs typeface="Arial" pitchFamily="34" charset="0"/>
            </a:endParaRPr>
          </a:p>
        </p:txBody>
      </p:sp>
    </p:spTree>
  </p:cSld>
  <p:clrMapOvr>
    <a:masterClrMapping/>
  </p:clrMapOv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2" name="Group 235"/>
          <p:cNvGraphicFramePr>
            <a:graphicFrameLocks noGrp="1"/>
          </p:cNvGraphicFramePr>
          <p:nvPr>
            <p:extLst>
              <p:ext uri="{D42A27DB-BD31-4B8C-83A1-F6EECF244321}">
                <p14:modId xmlns:p14="http://schemas.microsoft.com/office/powerpoint/2010/main" val="1861057676"/>
              </p:ext>
            </p:extLst>
          </p:nvPr>
        </p:nvGraphicFramePr>
        <p:xfrm>
          <a:off x="366713" y="1199511"/>
          <a:ext cx="8404224" cy="2491399"/>
        </p:xfrm>
        <a:graphic>
          <a:graphicData uri="http://schemas.openxmlformats.org/drawingml/2006/table">
            <a:tbl>
              <a:tblPr/>
              <a:tblGrid>
                <a:gridCol w="2101056"/>
                <a:gridCol w="2101056"/>
                <a:gridCol w="2101056"/>
                <a:gridCol w="2101056"/>
              </a:tblGrid>
              <a:tr h="308976">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1" fontAlgn="base" latinLnBrk="0" hangingPunct="1">
                        <a:lnSpc>
                          <a:spcPct val="102000"/>
                        </a:lnSpc>
                        <a:spcBef>
                          <a:spcPct val="0"/>
                        </a:spcBef>
                        <a:spcAft>
                          <a:spcPct val="37000"/>
                        </a:spcAft>
                        <a:buClrTx/>
                        <a:buSzTx/>
                        <a:buFontTx/>
                        <a:buNone/>
                        <a:tabLst>
                          <a:tab pos="5715000" algn="l"/>
                        </a:tabLst>
                      </a:pPr>
                      <a:r>
                        <a:rPr kumimoji="0" lang="en-GB" sz="1400" b="1" i="0" u="none" strike="noStrike" cap="none" normalizeH="0" baseline="0" dirty="0" smtClean="0">
                          <a:ln>
                            <a:noFill/>
                          </a:ln>
                          <a:solidFill>
                            <a:schemeClr val="tx2"/>
                          </a:solidFill>
                          <a:effectLst/>
                          <a:latin typeface="Arial" pitchFamily="34" charset="0"/>
                        </a:rPr>
                        <a:t>Supply Chain</a:t>
                      </a:r>
                    </a:p>
                  </a:txBody>
                  <a:tcPr marL="91443" marR="91443" marT="45708" marB="45708" horzOverflow="overflow">
                    <a:lnL w="12700" cap="flat" cmpd="sng" algn="ctr">
                      <a:solidFill>
                        <a:srgbClr val="000066"/>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0066"/>
                      </a:solidFill>
                      <a:prstDash val="solid"/>
                      <a:round/>
                      <a:headEnd type="none" w="med" len="med"/>
                      <a:tailEnd type="none" w="med" len="med"/>
                    </a:lnT>
                    <a:lnB w="12700" cap="flat" cmpd="sng" algn="ctr">
                      <a:solidFill>
                        <a:srgbClr val="000066"/>
                      </a:solidFill>
                      <a:prstDash val="solid"/>
                      <a:round/>
                      <a:headEnd type="none" w="med" len="med"/>
                      <a:tailEnd type="none" w="med" len="med"/>
                    </a:lnB>
                    <a:lnTlToBr>
                      <a:noFill/>
                    </a:lnTlToBr>
                    <a:lnBlToTr>
                      <a:noFill/>
                    </a:lnBlToTr>
                    <a:solidFill>
                      <a:schemeClr val="accent3"/>
                    </a:solidFill>
                  </a:tcPr>
                </a:tc>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1" fontAlgn="base" latinLnBrk="0" hangingPunct="1">
                        <a:lnSpc>
                          <a:spcPct val="102000"/>
                        </a:lnSpc>
                        <a:spcBef>
                          <a:spcPct val="0"/>
                        </a:spcBef>
                        <a:spcAft>
                          <a:spcPct val="37000"/>
                        </a:spcAft>
                        <a:buClrTx/>
                        <a:buSzTx/>
                        <a:buFontTx/>
                        <a:buNone/>
                        <a:tabLst>
                          <a:tab pos="5715000" algn="l"/>
                        </a:tabLst>
                      </a:pPr>
                      <a:r>
                        <a:rPr kumimoji="0" lang="en-GB" sz="1400" b="1" i="0" u="none" strike="noStrike" cap="none" normalizeH="0" baseline="0" dirty="0" smtClean="0">
                          <a:ln>
                            <a:noFill/>
                          </a:ln>
                          <a:solidFill>
                            <a:schemeClr val="tx2"/>
                          </a:solidFill>
                          <a:effectLst/>
                          <a:latin typeface="Arial" pitchFamily="34" charset="0"/>
                        </a:rPr>
                        <a:t>Finance Processes</a:t>
                      </a:r>
                    </a:p>
                  </a:txBody>
                  <a:tcPr marL="91443" marR="91443" marT="45708" marB="4570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0066"/>
                      </a:solidFill>
                      <a:prstDash val="solid"/>
                      <a:round/>
                      <a:headEnd type="none" w="med" len="med"/>
                      <a:tailEnd type="none" w="med" len="med"/>
                    </a:lnT>
                    <a:lnB w="12700" cap="flat" cmpd="sng" algn="ctr">
                      <a:solidFill>
                        <a:srgbClr val="000066"/>
                      </a:solidFill>
                      <a:prstDash val="solid"/>
                      <a:round/>
                      <a:headEnd type="none" w="med" len="med"/>
                      <a:tailEnd type="none" w="med" len="med"/>
                    </a:lnB>
                    <a:lnTlToBr>
                      <a:noFill/>
                    </a:lnTlToBr>
                    <a:lnBlToTr>
                      <a:noFill/>
                    </a:lnBlToTr>
                    <a:solidFill>
                      <a:schemeClr val="accent3"/>
                    </a:solidFill>
                  </a:tcPr>
                </a:tc>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1" fontAlgn="base" latinLnBrk="0" hangingPunct="1">
                        <a:lnSpc>
                          <a:spcPct val="102000"/>
                        </a:lnSpc>
                        <a:spcBef>
                          <a:spcPct val="0"/>
                        </a:spcBef>
                        <a:spcAft>
                          <a:spcPct val="37000"/>
                        </a:spcAft>
                        <a:buClrTx/>
                        <a:buSzTx/>
                        <a:buFontTx/>
                        <a:buNone/>
                        <a:tabLst>
                          <a:tab pos="5715000" algn="l"/>
                        </a:tabLst>
                      </a:pPr>
                      <a:r>
                        <a:rPr kumimoji="0" lang="en-GB" sz="1400" b="1" i="0" u="none" strike="noStrike" cap="none" normalizeH="0" baseline="0" dirty="0" smtClean="0">
                          <a:ln>
                            <a:noFill/>
                          </a:ln>
                          <a:solidFill>
                            <a:schemeClr val="tx2"/>
                          </a:solidFill>
                          <a:effectLst/>
                          <a:latin typeface="Arial" pitchFamily="34" charset="0"/>
                        </a:rPr>
                        <a:t>IT Development</a:t>
                      </a:r>
                    </a:p>
                  </a:txBody>
                  <a:tcPr marL="91443" marR="91443" marT="45708" marB="4570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0066"/>
                      </a:solidFill>
                      <a:prstDash val="solid"/>
                      <a:round/>
                      <a:headEnd type="none" w="med" len="med"/>
                      <a:tailEnd type="none" w="med" len="med"/>
                    </a:lnT>
                    <a:lnB w="12700" cap="flat" cmpd="sng" algn="ctr">
                      <a:solidFill>
                        <a:srgbClr val="000066"/>
                      </a:solidFill>
                      <a:prstDash val="solid"/>
                      <a:round/>
                      <a:headEnd type="none" w="med" len="med"/>
                      <a:tailEnd type="none" w="med" len="med"/>
                    </a:lnB>
                    <a:lnTlToBr>
                      <a:noFill/>
                    </a:lnTlToBr>
                    <a:lnBlToTr>
                      <a:noFill/>
                    </a:lnBlToTr>
                    <a:solidFill>
                      <a:schemeClr val="accent3"/>
                    </a:solidFill>
                  </a:tcPr>
                </a:tc>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1" fontAlgn="base" latinLnBrk="0" hangingPunct="1">
                        <a:lnSpc>
                          <a:spcPct val="102000"/>
                        </a:lnSpc>
                        <a:spcBef>
                          <a:spcPct val="0"/>
                        </a:spcBef>
                        <a:spcAft>
                          <a:spcPct val="37000"/>
                        </a:spcAft>
                        <a:buClrTx/>
                        <a:buSzTx/>
                        <a:buFontTx/>
                        <a:buNone/>
                        <a:tabLst>
                          <a:tab pos="5715000" algn="l"/>
                        </a:tabLst>
                      </a:pPr>
                      <a:r>
                        <a:rPr kumimoji="0" lang="en-GB" sz="1400" b="1" i="0" u="none" strike="noStrike" cap="none" normalizeH="0" baseline="0" dirty="0" smtClean="0">
                          <a:ln>
                            <a:noFill/>
                          </a:ln>
                          <a:solidFill>
                            <a:schemeClr val="tx1"/>
                          </a:solidFill>
                          <a:effectLst/>
                          <a:latin typeface="Arial" pitchFamily="34" charset="0"/>
                        </a:rPr>
                        <a:t>Healthcare</a:t>
                      </a:r>
                    </a:p>
                  </a:txBody>
                  <a:tcPr horzOverflow="overflow">
                    <a:lnL w="12700" cap="flat" cmpd="sng" algn="ctr">
                      <a:solidFill>
                        <a:schemeClr val="bg1"/>
                      </a:solidFill>
                      <a:prstDash val="solid"/>
                      <a:round/>
                      <a:headEnd type="none" w="med" len="med"/>
                      <a:tailEnd type="none" w="med" len="med"/>
                    </a:lnL>
                    <a:lnR w="12700" cap="flat" cmpd="sng" algn="ctr">
                      <a:solidFill>
                        <a:srgbClr val="000066"/>
                      </a:solidFill>
                      <a:prstDash val="solid"/>
                      <a:round/>
                      <a:headEnd type="none" w="med" len="med"/>
                      <a:tailEnd type="none" w="med" len="med"/>
                    </a:lnR>
                    <a:lnT w="12700" cap="flat" cmpd="sng" algn="ctr">
                      <a:solidFill>
                        <a:srgbClr val="000066"/>
                      </a:solidFill>
                      <a:prstDash val="solid"/>
                      <a:round/>
                      <a:headEnd type="none" w="med" len="med"/>
                      <a:tailEnd type="none" w="med" len="med"/>
                    </a:lnT>
                    <a:lnB w="12700" cap="flat" cmpd="sng" algn="ctr">
                      <a:solidFill>
                        <a:srgbClr val="000066"/>
                      </a:solidFill>
                      <a:prstDash val="solid"/>
                      <a:round/>
                      <a:headEnd type="none" w="med" len="med"/>
                      <a:tailEnd type="none" w="med" len="med"/>
                    </a:lnB>
                    <a:lnTlToBr>
                      <a:noFill/>
                    </a:lnTlToBr>
                    <a:lnBlToTr>
                      <a:noFill/>
                    </a:lnBlToTr>
                    <a:solidFill>
                      <a:schemeClr val="accent3"/>
                    </a:solidFill>
                  </a:tcPr>
                </a:tc>
              </a:tr>
              <a:tr h="2181811">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285750" marR="0" lvl="0" indent="-285750" algn="l" defTabSz="914400" rtl="0" eaLnBrk="1" fontAlgn="base" latinLnBrk="0" hangingPunct="1">
                        <a:lnSpc>
                          <a:spcPct val="100000"/>
                        </a:lnSpc>
                        <a:spcBef>
                          <a:spcPct val="0"/>
                        </a:spcBef>
                        <a:spcAft>
                          <a:spcPct val="20000"/>
                        </a:spcAft>
                        <a:buClrTx/>
                        <a:buSzTx/>
                        <a:buFont typeface="Wingdings" panose="05000000000000000000" pitchFamily="2" charset="2"/>
                        <a:buChar char="§"/>
                        <a:tabLst>
                          <a:tab pos="5715000" algn="l"/>
                        </a:tabLst>
                      </a:pPr>
                      <a:r>
                        <a:rPr kumimoji="0" lang="en-GB" sz="1400" b="0" i="0" u="none" strike="noStrike" cap="none" normalizeH="0" baseline="0" dirty="0" smtClean="0">
                          <a:ln>
                            <a:noFill/>
                          </a:ln>
                          <a:solidFill>
                            <a:srgbClr val="000066"/>
                          </a:solidFill>
                          <a:effectLst/>
                          <a:latin typeface="Arial" pitchFamily="34" charset="0"/>
                        </a:rPr>
                        <a:t>Waiting for parts or drawings</a:t>
                      </a:r>
                    </a:p>
                    <a:p>
                      <a:pPr marL="285750" marR="0" lvl="0" indent="-285750" algn="l" defTabSz="914400" rtl="0" eaLnBrk="1" fontAlgn="base" latinLnBrk="0" hangingPunct="1">
                        <a:lnSpc>
                          <a:spcPct val="100000"/>
                        </a:lnSpc>
                        <a:spcBef>
                          <a:spcPct val="0"/>
                        </a:spcBef>
                        <a:spcAft>
                          <a:spcPct val="20000"/>
                        </a:spcAft>
                        <a:buClrTx/>
                        <a:buSzTx/>
                        <a:buFont typeface="Wingdings" panose="05000000000000000000" pitchFamily="2" charset="2"/>
                        <a:buChar char="§"/>
                        <a:tabLst>
                          <a:tab pos="5715000" algn="l"/>
                        </a:tabLst>
                      </a:pPr>
                      <a:r>
                        <a:rPr kumimoji="0" lang="en-GB" sz="1400" b="0" i="0" u="none" strike="noStrike" cap="none" normalizeH="0" baseline="0" dirty="0" smtClean="0">
                          <a:ln>
                            <a:noFill/>
                          </a:ln>
                          <a:solidFill>
                            <a:srgbClr val="000066"/>
                          </a:solidFill>
                          <a:effectLst/>
                          <a:latin typeface="Arial" pitchFamily="34" charset="0"/>
                        </a:rPr>
                        <a:t>Waiting for information</a:t>
                      </a:r>
                    </a:p>
                    <a:p>
                      <a:pPr marL="285750" marR="0" lvl="0" indent="-285750" algn="l" defTabSz="914400" rtl="0" eaLnBrk="1" fontAlgn="base" latinLnBrk="0" hangingPunct="1">
                        <a:lnSpc>
                          <a:spcPct val="100000"/>
                        </a:lnSpc>
                        <a:spcBef>
                          <a:spcPct val="0"/>
                        </a:spcBef>
                        <a:spcAft>
                          <a:spcPct val="20000"/>
                        </a:spcAft>
                        <a:buClrTx/>
                        <a:buSzTx/>
                        <a:buFont typeface="Wingdings" panose="05000000000000000000" pitchFamily="2" charset="2"/>
                        <a:buChar char="§"/>
                        <a:tabLst>
                          <a:tab pos="5715000" algn="l"/>
                        </a:tabLst>
                      </a:pPr>
                      <a:r>
                        <a:rPr kumimoji="0" lang="en-GB" sz="1400" b="0" i="0" u="none" strike="noStrike" cap="none" normalizeH="0" baseline="0" dirty="0" smtClean="0">
                          <a:ln>
                            <a:noFill/>
                          </a:ln>
                          <a:solidFill>
                            <a:srgbClr val="000066"/>
                          </a:solidFill>
                          <a:effectLst/>
                          <a:latin typeface="Arial" pitchFamily="34" charset="0"/>
                        </a:rPr>
                        <a:t>Waiting for machine repairs</a:t>
                      </a:r>
                    </a:p>
                    <a:p>
                      <a:pPr marL="285750" marR="0" lvl="0" indent="-285750" algn="l" defTabSz="914400" rtl="0" eaLnBrk="1" fontAlgn="base" latinLnBrk="0" hangingPunct="1">
                        <a:lnSpc>
                          <a:spcPct val="100000"/>
                        </a:lnSpc>
                        <a:spcBef>
                          <a:spcPct val="0"/>
                        </a:spcBef>
                        <a:spcAft>
                          <a:spcPct val="20000"/>
                        </a:spcAft>
                        <a:buClrTx/>
                        <a:buSzTx/>
                        <a:buFont typeface="Wingdings" panose="05000000000000000000" pitchFamily="2" charset="2"/>
                        <a:buChar char="§"/>
                        <a:tabLst>
                          <a:tab pos="5715000" algn="l"/>
                        </a:tabLst>
                      </a:pPr>
                      <a:r>
                        <a:rPr kumimoji="0" lang="en-GB" sz="1400" b="0" i="0" u="none" strike="noStrike" cap="none" normalizeH="0" baseline="0" dirty="0" smtClean="0">
                          <a:ln>
                            <a:noFill/>
                          </a:ln>
                          <a:solidFill>
                            <a:srgbClr val="000066"/>
                          </a:solidFill>
                          <a:effectLst/>
                          <a:latin typeface="Arial" pitchFamily="34" charset="0"/>
                        </a:rPr>
                        <a:t>Waiting for people</a:t>
                      </a:r>
                    </a:p>
                  </a:txBody>
                  <a:tcPr marL="91443" marR="91443" marT="45708" marB="45708" horzOverflow="overflow">
                    <a:lnL w="12700" cap="flat" cmpd="sng" algn="ctr">
                      <a:solidFill>
                        <a:srgbClr val="000066"/>
                      </a:solidFill>
                      <a:prstDash val="solid"/>
                      <a:round/>
                      <a:headEnd type="none" w="med" len="med"/>
                      <a:tailEnd type="none" w="med" len="med"/>
                    </a:lnL>
                    <a:lnR w="12700" cap="flat" cmpd="sng" algn="ctr">
                      <a:solidFill>
                        <a:srgbClr val="000066"/>
                      </a:solidFill>
                      <a:prstDash val="solid"/>
                      <a:round/>
                      <a:headEnd type="none" w="med" len="med"/>
                      <a:tailEnd type="none" w="med" len="med"/>
                    </a:lnR>
                    <a:lnT w="12700" cap="flat" cmpd="sng" algn="ctr">
                      <a:solidFill>
                        <a:srgbClr val="000066"/>
                      </a:solidFill>
                      <a:prstDash val="solid"/>
                      <a:round/>
                      <a:headEnd type="none" w="med" len="med"/>
                      <a:tailEnd type="none" w="med" len="med"/>
                    </a:lnT>
                    <a:lnB w="12700" cap="flat" cmpd="sng" algn="ctr">
                      <a:solidFill>
                        <a:srgbClr val="000066"/>
                      </a:solidFill>
                      <a:prstDash val="solid"/>
                      <a:round/>
                      <a:headEnd type="none" w="med" len="med"/>
                      <a:tailEnd type="none" w="med" len="med"/>
                    </a:lnB>
                    <a:lnTlToBr>
                      <a:noFill/>
                    </a:lnTlToBr>
                    <a:lnBlToTr>
                      <a:noFill/>
                    </a:lnBlToTr>
                    <a:noFill/>
                  </a:tcPr>
                </a:tc>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285750" marR="0" lvl="0" indent="-285750" algn="l" defTabSz="914400" rtl="0" eaLnBrk="1" fontAlgn="base" latinLnBrk="0" hangingPunct="1">
                        <a:lnSpc>
                          <a:spcPct val="100000"/>
                        </a:lnSpc>
                        <a:spcBef>
                          <a:spcPct val="0"/>
                        </a:spcBef>
                        <a:spcAft>
                          <a:spcPct val="20000"/>
                        </a:spcAft>
                        <a:buClrTx/>
                        <a:buSzTx/>
                        <a:buFont typeface="Wingdings" panose="05000000000000000000" pitchFamily="2" charset="2"/>
                        <a:buChar char="§"/>
                        <a:tabLst>
                          <a:tab pos="5715000" algn="l"/>
                        </a:tabLst>
                      </a:pPr>
                      <a:r>
                        <a:rPr kumimoji="0" lang="en-GB" sz="1400" b="0" i="0" u="none" strike="noStrike" cap="none" normalizeH="0" baseline="0" dirty="0" smtClean="0">
                          <a:ln>
                            <a:noFill/>
                          </a:ln>
                          <a:solidFill>
                            <a:srgbClr val="000066"/>
                          </a:solidFill>
                          <a:effectLst/>
                          <a:latin typeface="Arial" pitchFamily="34" charset="0"/>
                        </a:rPr>
                        <a:t>Waiting for emails, faxes, letters</a:t>
                      </a:r>
                    </a:p>
                    <a:p>
                      <a:pPr marL="285750" marR="0" lvl="0" indent="-285750" algn="l" defTabSz="914400" rtl="0" eaLnBrk="1" fontAlgn="base" latinLnBrk="0" hangingPunct="1">
                        <a:lnSpc>
                          <a:spcPct val="100000"/>
                        </a:lnSpc>
                        <a:spcBef>
                          <a:spcPct val="0"/>
                        </a:spcBef>
                        <a:spcAft>
                          <a:spcPct val="20000"/>
                        </a:spcAft>
                        <a:buClrTx/>
                        <a:buSzTx/>
                        <a:buFont typeface="Wingdings" panose="05000000000000000000" pitchFamily="2" charset="2"/>
                        <a:buChar char="§"/>
                        <a:tabLst>
                          <a:tab pos="5715000" algn="l"/>
                        </a:tabLst>
                      </a:pPr>
                      <a:r>
                        <a:rPr kumimoji="0" lang="en-GB" sz="1400" b="0" i="0" u="none" strike="noStrike" cap="none" normalizeH="0" baseline="0" dirty="0" smtClean="0">
                          <a:ln>
                            <a:noFill/>
                          </a:ln>
                          <a:solidFill>
                            <a:srgbClr val="000066"/>
                          </a:solidFill>
                          <a:effectLst/>
                          <a:latin typeface="Arial" pitchFamily="34" charset="0"/>
                        </a:rPr>
                        <a:t>Waiting for computers</a:t>
                      </a:r>
                    </a:p>
                    <a:p>
                      <a:pPr marL="285750" marR="0" lvl="0" indent="-285750" algn="l" defTabSz="914400" rtl="0" eaLnBrk="1" fontAlgn="base" latinLnBrk="0" hangingPunct="1">
                        <a:lnSpc>
                          <a:spcPct val="100000"/>
                        </a:lnSpc>
                        <a:spcBef>
                          <a:spcPct val="0"/>
                        </a:spcBef>
                        <a:spcAft>
                          <a:spcPct val="20000"/>
                        </a:spcAft>
                        <a:buClrTx/>
                        <a:buSzTx/>
                        <a:buFont typeface="Wingdings" panose="05000000000000000000" pitchFamily="2" charset="2"/>
                        <a:buChar char="§"/>
                        <a:tabLst>
                          <a:tab pos="5715000" algn="l"/>
                        </a:tabLst>
                      </a:pPr>
                      <a:r>
                        <a:rPr kumimoji="0" lang="en-GB" sz="1400" b="0" i="0" u="none" strike="noStrike" cap="none" normalizeH="0" baseline="0" dirty="0" smtClean="0">
                          <a:ln>
                            <a:noFill/>
                          </a:ln>
                          <a:solidFill>
                            <a:srgbClr val="000066"/>
                          </a:solidFill>
                          <a:effectLst/>
                          <a:latin typeface="Arial" pitchFamily="34" charset="0"/>
                        </a:rPr>
                        <a:t>Queuing at the photocopier</a:t>
                      </a:r>
                    </a:p>
                    <a:p>
                      <a:pPr marL="285750" marR="0" lvl="0" indent="-285750" algn="l" defTabSz="914400" rtl="0" eaLnBrk="1" fontAlgn="base" latinLnBrk="0" hangingPunct="1">
                        <a:lnSpc>
                          <a:spcPct val="100000"/>
                        </a:lnSpc>
                        <a:spcBef>
                          <a:spcPct val="0"/>
                        </a:spcBef>
                        <a:spcAft>
                          <a:spcPct val="20000"/>
                        </a:spcAft>
                        <a:buClrTx/>
                        <a:buSzTx/>
                        <a:buFont typeface="Wingdings" panose="05000000000000000000" pitchFamily="2" charset="2"/>
                        <a:buChar char="§"/>
                        <a:tabLst>
                          <a:tab pos="5715000" algn="l"/>
                        </a:tabLst>
                      </a:pPr>
                      <a:r>
                        <a:rPr kumimoji="0" lang="en-GB" sz="1400" b="0" i="0" u="none" strike="noStrike" cap="none" normalizeH="0" baseline="0" dirty="0" smtClean="0">
                          <a:ln>
                            <a:noFill/>
                          </a:ln>
                          <a:solidFill>
                            <a:srgbClr val="000066"/>
                          </a:solidFill>
                          <a:effectLst/>
                          <a:latin typeface="Arial" pitchFamily="34" charset="0"/>
                        </a:rPr>
                        <a:t>Waiting for people to make decisions</a:t>
                      </a:r>
                    </a:p>
                    <a:p>
                      <a:pPr marL="285750" marR="0" lvl="0" indent="-285750" algn="l" defTabSz="914400" rtl="0" eaLnBrk="1" fontAlgn="base" latinLnBrk="0" hangingPunct="1">
                        <a:lnSpc>
                          <a:spcPct val="100000"/>
                        </a:lnSpc>
                        <a:spcBef>
                          <a:spcPct val="0"/>
                        </a:spcBef>
                        <a:spcAft>
                          <a:spcPct val="20000"/>
                        </a:spcAft>
                        <a:buClrTx/>
                        <a:buSzTx/>
                        <a:buFont typeface="Wingdings" panose="05000000000000000000" pitchFamily="2" charset="2"/>
                        <a:buChar char="§"/>
                        <a:tabLst>
                          <a:tab pos="5715000" algn="l"/>
                        </a:tabLst>
                      </a:pPr>
                      <a:r>
                        <a:rPr kumimoji="0" lang="en-GB" sz="1400" b="0" i="0" u="none" strike="noStrike" cap="none" normalizeH="0" baseline="0" dirty="0" smtClean="0">
                          <a:ln>
                            <a:noFill/>
                          </a:ln>
                          <a:solidFill>
                            <a:srgbClr val="000066"/>
                          </a:solidFill>
                          <a:effectLst/>
                          <a:latin typeface="Arial" pitchFamily="34" charset="0"/>
                        </a:rPr>
                        <a:t>Meetings</a:t>
                      </a:r>
                    </a:p>
                  </a:txBody>
                  <a:tcPr marL="91443" marR="91443" marT="45708" marB="45708" horzOverflow="overflow">
                    <a:lnL w="12700" cap="flat" cmpd="sng" algn="ctr">
                      <a:solidFill>
                        <a:srgbClr val="000066"/>
                      </a:solidFill>
                      <a:prstDash val="solid"/>
                      <a:round/>
                      <a:headEnd type="none" w="med" len="med"/>
                      <a:tailEnd type="none" w="med" len="med"/>
                    </a:lnL>
                    <a:lnR w="12700" cap="flat" cmpd="sng" algn="ctr">
                      <a:solidFill>
                        <a:srgbClr val="000066"/>
                      </a:solidFill>
                      <a:prstDash val="solid"/>
                      <a:round/>
                      <a:headEnd type="none" w="med" len="med"/>
                      <a:tailEnd type="none" w="med" len="med"/>
                    </a:lnR>
                    <a:lnT w="12700" cap="flat" cmpd="sng" algn="ctr">
                      <a:solidFill>
                        <a:srgbClr val="000066"/>
                      </a:solidFill>
                      <a:prstDash val="solid"/>
                      <a:round/>
                      <a:headEnd type="none" w="med" len="med"/>
                      <a:tailEnd type="none" w="med" len="med"/>
                    </a:lnT>
                    <a:lnB w="12700" cap="flat" cmpd="sng" algn="ctr">
                      <a:solidFill>
                        <a:srgbClr val="000066"/>
                      </a:solidFill>
                      <a:prstDash val="solid"/>
                      <a:round/>
                      <a:headEnd type="none" w="med" len="med"/>
                      <a:tailEnd type="none" w="med" len="med"/>
                    </a:lnB>
                    <a:lnTlToBr>
                      <a:noFill/>
                    </a:lnTlToBr>
                    <a:lnBlToTr>
                      <a:noFill/>
                    </a:lnBlToTr>
                    <a:noFill/>
                  </a:tcPr>
                </a:tc>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285750" marR="0" lvl="0" indent="-285750" algn="l" defTabSz="914400" rtl="0" eaLnBrk="1" fontAlgn="base" latinLnBrk="0" hangingPunct="1">
                        <a:lnSpc>
                          <a:spcPct val="100000"/>
                        </a:lnSpc>
                        <a:spcBef>
                          <a:spcPct val="0"/>
                        </a:spcBef>
                        <a:spcAft>
                          <a:spcPct val="20000"/>
                        </a:spcAft>
                        <a:buClrTx/>
                        <a:buSzTx/>
                        <a:buFont typeface="Wingdings" panose="05000000000000000000" pitchFamily="2" charset="2"/>
                        <a:buChar char="§"/>
                        <a:tabLst>
                          <a:tab pos="5715000" algn="l"/>
                        </a:tabLst>
                      </a:pPr>
                      <a:r>
                        <a:rPr kumimoji="0" lang="en-GB" sz="1400" b="0" i="0" u="none" strike="noStrike" cap="none" normalizeH="0" baseline="0" dirty="0" smtClean="0">
                          <a:ln>
                            <a:noFill/>
                          </a:ln>
                          <a:solidFill>
                            <a:srgbClr val="000066"/>
                          </a:solidFill>
                          <a:effectLst/>
                          <a:latin typeface="Arial" pitchFamily="34" charset="0"/>
                        </a:rPr>
                        <a:t>Key resources not unavailable</a:t>
                      </a:r>
                    </a:p>
                    <a:p>
                      <a:pPr marL="285750" marR="0" lvl="0" indent="-285750" algn="l" defTabSz="914400" rtl="0" eaLnBrk="1" fontAlgn="base" latinLnBrk="0" hangingPunct="1">
                        <a:lnSpc>
                          <a:spcPct val="100000"/>
                        </a:lnSpc>
                        <a:spcBef>
                          <a:spcPct val="0"/>
                        </a:spcBef>
                        <a:spcAft>
                          <a:spcPct val="20000"/>
                        </a:spcAft>
                        <a:buClrTx/>
                        <a:buSzTx/>
                        <a:buFont typeface="Wingdings" panose="05000000000000000000" pitchFamily="2" charset="2"/>
                        <a:buChar char="§"/>
                        <a:tabLst>
                          <a:tab pos="5715000" algn="l"/>
                        </a:tabLst>
                      </a:pPr>
                      <a:r>
                        <a:rPr kumimoji="0" lang="en-GB" sz="1400" b="0" i="0" u="none" strike="noStrike" cap="none" normalizeH="0" baseline="0" dirty="0" smtClean="0">
                          <a:ln>
                            <a:noFill/>
                          </a:ln>
                          <a:solidFill>
                            <a:srgbClr val="000066"/>
                          </a:solidFill>
                          <a:effectLst/>
                          <a:latin typeface="Arial" pitchFamily="34" charset="0"/>
                        </a:rPr>
                        <a:t>Developers idling due to incomplete information on the request forms</a:t>
                      </a:r>
                    </a:p>
                    <a:p>
                      <a:pPr marL="285750" marR="0" lvl="0" indent="-285750" algn="l" defTabSz="914400" rtl="0" eaLnBrk="1" fontAlgn="base" latinLnBrk="0" hangingPunct="1">
                        <a:lnSpc>
                          <a:spcPct val="100000"/>
                        </a:lnSpc>
                        <a:spcBef>
                          <a:spcPct val="0"/>
                        </a:spcBef>
                        <a:spcAft>
                          <a:spcPct val="20000"/>
                        </a:spcAft>
                        <a:buClrTx/>
                        <a:buSzTx/>
                        <a:buFont typeface="Wingdings" panose="05000000000000000000" pitchFamily="2" charset="2"/>
                        <a:buChar char="§"/>
                        <a:tabLst>
                          <a:tab pos="5715000" algn="l"/>
                        </a:tabLst>
                      </a:pPr>
                      <a:endParaRPr kumimoji="0" lang="en-GB" sz="1400" b="0" i="0" u="none" strike="noStrike" cap="none" normalizeH="0" baseline="0" dirty="0" smtClean="0">
                        <a:ln>
                          <a:noFill/>
                        </a:ln>
                        <a:solidFill>
                          <a:srgbClr val="000066"/>
                        </a:solidFill>
                        <a:effectLst/>
                        <a:latin typeface="Arial" pitchFamily="34" charset="0"/>
                      </a:endParaRPr>
                    </a:p>
                  </a:txBody>
                  <a:tcPr marL="91443" marR="91443" marT="45708" marB="45708" horzOverflow="overflow">
                    <a:lnL w="12700" cap="flat" cmpd="sng" algn="ctr">
                      <a:solidFill>
                        <a:srgbClr val="000066"/>
                      </a:solidFill>
                      <a:prstDash val="solid"/>
                      <a:round/>
                      <a:headEnd type="none" w="med" len="med"/>
                      <a:tailEnd type="none" w="med" len="med"/>
                    </a:lnL>
                    <a:lnR w="12700" cap="flat" cmpd="sng" algn="ctr">
                      <a:solidFill>
                        <a:srgbClr val="000066"/>
                      </a:solidFill>
                      <a:prstDash val="solid"/>
                      <a:round/>
                      <a:headEnd type="none" w="med" len="med"/>
                      <a:tailEnd type="none" w="med" len="med"/>
                    </a:lnR>
                    <a:lnT w="12700" cap="flat" cmpd="sng" algn="ctr">
                      <a:solidFill>
                        <a:srgbClr val="000066"/>
                      </a:solidFill>
                      <a:prstDash val="solid"/>
                      <a:round/>
                      <a:headEnd type="none" w="med" len="med"/>
                      <a:tailEnd type="none" w="med" len="med"/>
                    </a:lnT>
                    <a:lnB w="12700" cap="flat" cmpd="sng" algn="ctr">
                      <a:solidFill>
                        <a:srgbClr val="000066"/>
                      </a:solidFill>
                      <a:prstDash val="solid"/>
                      <a:round/>
                      <a:headEnd type="none" w="med" len="med"/>
                      <a:tailEnd type="none" w="med" len="med"/>
                    </a:lnB>
                    <a:lnTlToBr>
                      <a:noFill/>
                    </a:lnTlToBr>
                    <a:lnBlToTr>
                      <a:noFill/>
                    </a:lnBlToTr>
                    <a:noFill/>
                  </a:tcPr>
                </a:tc>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177800" marR="0" lvl="0" indent="-177800" algn="l" defTabSz="914400" rtl="0" eaLnBrk="1" fontAlgn="base" latinLnBrk="0" hangingPunct="1">
                        <a:lnSpc>
                          <a:spcPct val="100000"/>
                        </a:lnSpc>
                        <a:spcBef>
                          <a:spcPct val="0"/>
                        </a:spcBef>
                        <a:spcAft>
                          <a:spcPct val="20000"/>
                        </a:spcAft>
                        <a:buClrTx/>
                        <a:buSzTx/>
                        <a:buFontTx/>
                        <a:buChar char="•"/>
                        <a:tabLst>
                          <a:tab pos="5715000" algn="l"/>
                        </a:tabLst>
                      </a:pPr>
                      <a:r>
                        <a:rPr kumimoji="0" lang="en-GB" sz="1400" b="0" i="0" u="none" strike="noStrike" cap="none" normalizeH="0" baseline="0" dirty="0" smtClean="0">
                          <a:ln>
                            <a:noFill/>
                          </a:ln>
                          <a:solidFill>
                            <a:srgbClr val="000066"/>
                          </a:solidFill>
                          <a:effectLst/>
                          <a:latin typeface="Arial" pitchFamily="34" charset="0"/>
                        </a:rPr>
                        <a:t>Waiting for beds and admissions</a:t>
                      </a:r>
                    </a:p>
                    <a:p>
                      <a:pPr marL="177800" marR="0" lvl="0" indent="-177800" algn="l" defTabSz="914400" rtl="0" eaLnBrk="1" fontAlgn="base" latinLnBrk="0" hangingPunct="1">
                        <a:lnSpc>
                          <a:spcPct val="100000"/>
                        </a:lnSpc>
                        <a:spcBef>
                          <a:spcPct val="0"/>
                        </a:spcBef>
                        <a:spcAft>
                          <a:spcPct val="20000"/>
                        </a:spcAft>
                        <a:buClrTx/>
                        <a:buSzTx/>
                        <a:buFontTx/>
                        <a:buChar char="•"/>
                        <a:tabLst>
                          <a:tab pos="5715000" algn="l"/>
                        </a:tabLst>
                      </a:pPr>
                      <a:r>
                        <a:rPr kumimoji="0" lang="en-GB" sz="1400" b="0" i="0" u="none" strike="noStrike" cap="none" normalizeH="0" baseline="0" dirty="0" smtClean="0">
                          <a:ln>
                            <a:noFill/>
                          </a:ln>
                          <a:solidFill>
                            <a:srgbClr val="000066"/>
                          </a:solidFill>
                          <a:effectLst/>
                          <a:latin typeface="Arial" pitchFamily="34" charset="0"/>
                        </a:rPr>
                        <a:t>Waiting for tests, treatment or discharge</a:t>
                      </a:r>
                    </a:p>
                    <a:p>
                      <a:pPr marL="177800" marR="0" lvl="0" indent="-177800" algn="l" defTabSz="914400" rtl="0" eaLnBrk="1" fontAlgn="base" latinLnBrk="0" hangingPunct="1">
                        <a:lnSpc>
                          <a:spcPct val="100000"/>
                        </a:lnSpc>
                        <a:spcBef>
                          <a:spcPct val="0"/>
                        </a:spcBef>
                        <a:spcAft>
                          <a:spcPct val="20000"/>
                        </a:spcAft>
                        <a:buClrTx/>
                        <a:buSzTx/>
                        <a:buFontTx/>
                        <a:buChar char="•"/>
                        <a:tabLst>
                          <a:tab pos="5715000" algn="l"/>
                        </a:tabLst>
                      </a:pPr>
                      <a:r>
                        <a:rPr kumimoji="0" lang="en-GB" sz="1400" b="0" i="0" u="none" strike="noStrike" cap="none" normalizeH="0" baseline="0" dirty="0" smtClean="0">
                          <a:ln>
                            <a:noFill/>
                          </a:ln>
                          <a:solidFill>
                            <a:srgbClr val="000066"/>
                          </a:solidFill>
                          <a:effectLst/>
                          <a:latin typeface="Arial" pitchFamily="34" charset="0"/>
                        </a:rPr>
                        <a:t>Waiting for test results</a:t>
                      </a:r>
                    </a:p>
                  </a:txBody>
                  <a:tcPr horzOverflow="overflow">
                    <a:lnL w="12700" cap="flat" cmpd="sng" algn="ctr">
                      <a:solidFill>
                        <a:srgbClr val="000066"/>
                      </a:solidFill>
                      <a:prstDash val="solid"/>
                      <a:round/>
                      <a:headEnd type="none" w="med" len="med"/>
                      <a:tailEnd type="none" w="med" len="med"/>
                    </a:lnL>
                    <a:lnR w="12700" cap="flat" cmpd="sng" algn="ctr">
                      <a:solidFill>
                        <a:srgbClr val="000066"/>
                      </a:solidFill>
                      <a:prstDash val="solid"/>
                      <a:round/>
                      <a:headEnd type="none" w="med" len="med"/>
                      <a:tailEnd type="none" w="med" len="med"/>
                    </a:lnR>
                    <a:lnT w="12700" cap="flat" cmpd="sng" algn="ctr">
                      <a:solidFill>
                        <a:srgbClr val="000066"/>
                      </a:solidFill>
                      <a:prstDash val="solid"/>
                      <a:round/>
                      <a:headEnd type="none" w="med" len="med"/>
                      <a:tailEnd type="none" w="med" len="med"/>
                    </a:lnT>
                    <a:lnB w="12700" cap="flat" cmpd="sng" algn="ctr">
                      <a:solidFill>
                        <a:srgbClr val="000066"/>
                      </a:solidFill>
                      <a:prstDash val="solid"/>
                      <a:round/>
                      <a:headEnd type="none" w="med" len="med"/>
                      <a:tailEnd type="none" w="med" len="med"/>
                    </a:lnB>
                    <a:lnTlToBr>
                      <a:noFill/>
                    </a:lnTlToBr>
                    <a:lnBlToTr>
                      <a:noFill/>
                    </a:lnBlToTr>
                    <a:noFill/>
                  </a:tcPr>
                </a:tc>
              </a:tr>
            </a:tbl>
          </a:graphicData>
        </a:graphic>
      </p:graphicFrame>
      <p:pic>
        <p:nvPicPr>
          <p:cNvPr id="107539" name="Picture 5" descr="Waste2"/>
          <p:cNvPicPr>
            <a:picLocks noChangeAspect="1" noChangeArrowheads="1"/>
          </p:cNvPicPr>
          <p:nvPr/>
        </p:nvPicPr>
        <p:blipFill>
          <a:blip r:embed="rId3">
            <a:extLst>
              <a:ext uri="{28A0092B-C50C-407E-A947-70E740481C1C}">
                <a14:useLocalDpi xmlns:a14="http://schemas.microsoft.com/office/drawing/2010/main" val="0"/>
              </a:ext>
            </a:extLst>
          </a:blip>
          <a:srcRect l="1489" t="10483" r="1549"/>
          <a:stretch>
            <a:fillRect/>
          </a:stretch>
        </p:blipFill>
        <p:spPr bwMode="auto">
          <a:xfrm>
            <a:off x="4837113" y="3729038"/>
            <a:ext cx="3524250" cy="225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07540" name="Text Box 4"/>
          <p:cNvSpPr txBox="1">
            <a:spLocks noChangeArrowheads="1"/>
          </p:cNvSpPr>
          <p:nvPr/>
        </p:nvSpPr>
        <p:spPr bwMode="auto">
          <a:xfrm>
            <a:off x="4518025" y="6037263"/>
            <a:ext cx="421163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spcBef>
                <a:spcPts val="800"/>
              </a:spcBef>
              <a:defRPr sz="1200" b="1">
                <a:solidFill>
                  <a:schemeClr val="accent2"/>
                </a:solidFill>
                <a:latin typeface="Arial" pitchFamily="34" charset="0"/>
                <a:cs typeface="Arial" pitchFamily="34" charset="0"/>
              </a:defRPr>
            </a:lvl1pPr>
            <a:lvl2pPr marL="742950" indent="-285750" eaLnBrk="0" hangingPunct="0">
              <a:spcBef>
                <a:spcPts val="200"/>
              </a:spcBef>
              <a:spcAft>
                <a:spcPts val="600"/>
              </a:spcAft>
              <a:defRPr sz="1000">
                <a:solidFill>
                  <a:schemeClr val="tx1"/>
                </a:solidFill>
                <a:latin typeface="Arial" pitchFamily="34" charset="0"/>
                <a:cs typeface="Arial" pitchFamily="34" charset="0"/>
              </a:defRPr>
            </a:lvl2pPr>
            <a:lvl3pPr marL="1143000" indent="-228600" eaLnBrk="0" hangingPunct="0">
              <a:spcBef>
                <a:spcPts val="400"/>
              </a:spcBef>
              <a:spcAft>
                <a:spcPts val="200"/>
              </a:spcAft>
              <a:defRPr sz="1000" b="1">
                <a:solidFill>
                  <a:schemeClr val="tx1"/>
                </a:solidFill>
                <a:latin typeface="Arial" pitchFamily="34" charset="0"/>
                <a:cs typeface="Arial" pitchFamily="34" charset="0"/>
              </a:defRPr>
            </a:lvl3pPr>
            <a:lvl4pPr marL="1600200" indent="-228600" eaLnBrk="0" hangingPunct="0">
              <a:spcAft>
                <a:spcPts val="200"/>
              </a:spcAft>
              <a:buFont typeface="Arial" pitchFamily="34" charset="0"/>
              <a:buChar char="•"/>
              <a:defRPr sz="1000">
                <a:solidFill>
                  <a:schemeClr val="tx1"/>
                </a:solidFill>
                <a:latin typeface="Arial" pitchFamily="34" charset="0"/>
                <a:cs typeface="Arial" pitchFamily="34" charset="0"/>
              </a:defRPr>
            </a:lvl4pPr>
            <a:lvl5pPr marL="2057400" indent="-228600" eaLnBrk="0" hangingPunct="0">
              <a:spcAft>
                <a:spcPts val="200"/>
              </a:spcAft>
              <a:buFont typeface="Arial" pitchFamily="34" charset="0"/>
              <a:buChar char="‒"/>
              <a:defRPr sz="900">
                <a:solidFill>
                  <a:schemeClr val="tx1"/>
                </a:solidFill>
                <a:latin typeface="Arial" pitchFamily="34" charset="0"/>
                <a:cs typeface="Arial" pitchFamily="34" charset="0"/>
              </a:defRPr>
            </a:lvl5pPr>
            <a:lvl6pPr marL="2514600" indent="-228600" eaLnBrk="0" fontAlgn="base" hangingPunct="0">
              <a:spcBef>
                <a:spcPct val="0"/>
              </a:spcBef>
              <a:spcAft>
                <a:spcPts val="200"/>
              </a:spcAft>
              <a:buFont typeface="Arial" pitchFamily="34" charset="0"/>
              <a:buChar char="‒"/>
              <a:defRPr sz="900">
                <a:solidFill>
                  <a:schemeClr val="tx1"/>
                </a:solidFill>
                <a:latin typeface="Arial" pitchFamily="34" charset="0"/>
                <a:cs typeface="Arial" pitchFamily="34" charset="0"/>
              </a:defRPr>
            </a:lvl6pPr>
            <a:lvl7pPr marL="2971800" indent="-228600" eaLnBrk="0" fontAlgn="base" hangingPunct="0">
              <a:spcBef>
                <a:spcPct val="0"/>
              </a:spcBef>
              <a:spcAft>
                <a:spcPts val="200"/>
              </a:spcAft>
              <a:buFont typeface="Arial" pitchFamily="34" charset="0"/>
              <a:buChar char="‒"/>
              <a:defRPr sz="900">
                <a:solidFill>
                  <a:schemeClr val="tx1"/>
                </a:solidFill>
                <a:latin typeface="Arial" pitchFamily="34" charset="0"/>
                <a:cs typeface="Arial" pitchFamily="34" charset="0"/>
              </a:defRPr>
            </a:lvl7pPr>
            <a:lvl8pPr marL="3429000" indent="-228600" eaLnBrk="0" fontAlgn="base" hangingPunct="0">
              <a:spcBef>
                <a:spcPct val="0"/>
              </a:spcBef>
              <a:spcAft>
                <a:spcPts val="200"/>
              </a:spcAft>
              <a:buFont typeface="Arial" pitchFamily="34" charset="0"/>
              <a:buChar char="‒"/>
              <a:defRPr sz="900">
                <a:solidFill>
                  <a:schemeClr val="tx1"/>
                </a:solidFill>
                <a:latin typeface="Arial" pitchFamily="34" charset="0"/>
                <a:cs typeface="Arial" pitchFamily="34" charset="0"/>
              </a:defRPr>
            </a:lvl8pPr>
            <a:lvl9pPr marL="3886200" indent="-228600" eaLnBrk="0" fontAlgn="base" hangingPunct="0">
              <a:spcBef>
                <a:spcPct val="0"/>
              </a:spcBef>
              <a:spcAft>
                <a:spcPts val="200"/>
              </a:spcAft>
              <a:buFont typeface="Arial" pitchFamily="34" charset="0"/>
              <a:buChar char="‒"/>
              <a:defRPr sz="900">
                <a:solidFill>
                  <a:schemeClr val="tx1"/>
                </a:solidFill>
                <a:latin typeface="Arial" pitchFamily="34" charset="0"/>
                <a:cs typeface="Arial" pitchFamily="34" charset="0"/>
              </a:defRPr>
            </a:lvl9pPr>
          </a:lstStyle>
          <a:p>
            <a:pPr algn="ctr" eaLnBrk="1" hangingPunct="1">
              <a:spcBef>
                <a:spcPct val="0"/>
              </a:spcBef>
            </a:pPr>
            <a:r>
              <a:rPr lang="en-GB" altLang="fr-FR" sz="1400">
                <a:solidFill>
                  <a:srgbClr val="FF0000"/>
                </a:solidFill>
              </a:rPr>
              <a:t>The team all start work at 3am in the post room</a:t>
            </a:r>
          </a:p>
          <a:p>
            <a:pPr algn="ctr" eaLnBrk="1" hangingPunct="1">
              <a:spcBef>
                <a:spcPct val="0"/>
              </a:spcBef>
            </a:pPr>
            <a:r>
              <a:rPr lang="en-GB" altLang="fr-FR" sz="1400">
                <a:solidFill>
                  <a:srgbClr val="FF0000"/>
                </a:solidFill>
              </a:rPr>
              <a:t>– but the post doesn’t arrive until 3.30!</a:t>
            </a:r>
          </a:p>
        </p:txBody>
      </p:sp>
      <p:sp>
        <p:nvSpPr>
          <p:cNvPr id="107541" name="Rectangle 38"/>
          <p:cNvSpPr>
            <a:spLocks noGrp="1" noChangeArrowheads="1"/>
          </p:cNvSpPr>
          <p:nvPr>
            <p:ph type="title"/>
          </p:nvPr>
        </p:nvSpPr>
        <p:spPr>
          <a:xfrm>
            <a:off x="352425" y="334963"/>
            <a:ext cx="7204075" cy="630237"/>
          </a:xfrm>
        </p:spPr>
        <p:txBody>
          <a:bodyPr/>
          <a:lstStyle/>
          <a:p>
            <a:pPr eaLnBrk="1" hangingPunct="1"/>
            <a:r>
              <a:rPr lang="en-GB" altLang="fr-FR" smtClean="0"/>
              <a:t>Recognizing Waste</a:t>
            </a:r>
            <a:br>
              <a:rPr lang="en-GB" altLang="fr-FR" smtClean="0"/>
            </a:br>
            <a:r>
              <a:rPr lang="en-GB" altLang="fr-FR" sz="1800" b="1" smtClean="0">
                <a:solidFill>
                  <a:schemeClr val="accent2"/>
                </a:solidFill>
              </a:rPr>
              <a:t>Waiting</a:t>
            </a:r>
          </a:p>
        </p:txBody>
      </p:sp>
      <p:pic>
        <p:nvPicPr>
          <p:cNvPr id="107542" name="Picture 13" descr="Young man sitting in chair, reception sign on the wall"/>
          <p:cNvPicPr>
            <a:picLocks noChangeArrowheads="1"/>
          </p:cNvPicPr>
          <p:nvPr/>
        </p:nvPicPr>
        <p:blipFill>
          <a:blip r:embed="rId4">
            <a:extLst>
              <a:ext uri="{28A0092B-C50C-407E-A947-70E740481C1C}">
                <a14:useLocalDpi xmlns:a14="http://schemas.microsoft.com/office/drawing/2010/main" val="0"/>
              </a:ext>
            </a:extLst>
          </a:blip>
          <a:srcRect t="38672" b="6406"/>
          <a:stretch>
            <a:fillRect/>
          </a:stretch>
        </p:blipFill>
        <p:spPr bwMode="gray">
          <a:xfrm>
            <a:off x="782638" y="3729038"/>
            <a:ext cx="3222625" cy="2303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Slide Number Placeholder 4"/>
          <p:cNvSpPr txBox="1">
            <a:spLocks/>
          </p:cNvSpPr>
          <p:nvPr/>
        </p:nvSpPr>
        <p:spPr bwMode="auto">
          <a:xfrm>
            <a:off x="358775" y="6548438"/>
            <a:ext cx="355600" cy="122237"/>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0" tIns="0" rIns="0" bIns="0" numCol="1" anchor="b" anchorCtr="0" compatLnSpc="1">
            <a:prstTxWarp prst="textNoShape">
              <a:avLst/>
            </a:prstTxWarp>
            <a:spAutoFit/>
          </a:bodyPr>
          <a:lstStyle>
            <a:defPPr>
              <a:defRPr lang="en-GB"/>
            </a:defPPr>
            <a:lvl1pPr algn="l" rtl="0" eaLnBrk="0" fontAlgn="base" hangingPunct="0">
              <a:lnSpc>
                <a:spcPts val="2200"/>
              </a:lnSpc>
              <a:spcBef>
                <a:spcPct val="0"/>
              </a:spcBef>
              <a:spcAft>
                <a:spcPct val="25000"/>
              </a:spcAft>
              <a:defRPr sz="2000" kern="1200">
                <a:solidFill>
                  <a:srgbClr val="000066"/>
                </a:solidFill>
                <a:latin typeface="Arial" pitchFamily="34" charset="0"/>
                <a:ea typeface="+mn-ea"/>
                <a:cs typeface="Arial" pitchFamily="34" charset="0"/>
              </a:defRPr>
            </a:lvl1pPr>
            <a:lvl2pPr marL="742950" indent="-285750" algn="l" rtl="0" eaLnBrk="0" fontAlgn="base" hangingPunct="0">
              <a:lnSpc>
                <a:spcPts val="2200"/>
              </a:lnSpc>
              <a:spcBef>
                <a:spcPct val="0"/>
              </a:spcBef>
              <a:spcAft>
                <a:spcPct val="25000"/>
              </a:spcAft>
              <a:buChar char="•"/>
              <a:defRPr sz="2000" kern="1200">
                <a:solidFill>
                  <a:srgbClr val="000066"/>
                </a:solidFill>
                <a:latin typeface="Arial" pitchFamily="34" charset="0"/>
                <a:ea typeface="+mn-ea"/>
                <a:cs typeface="Arial" pitchFamily="34" charset="0"/>
              </a:defRPr>
            </a:lvl2pPr>
            <a:lvl3pPr marL="1143000" indent="-228600" algn="l" rtl="0" eaLnBrk="0" fontAlgn="base" hangingPunct="0">
              <a:lnSpc>
                <a:spcPts val="2000"/>
              </a:lnSpc>
              <a:spcBef>
                <a:spcPct val="0"/>
              </a:spcBef>
              <a:spcAft>
                <a:spcPct val="25000"/>
              </a:spcAft>
              <a:buChar char="–"/>
              <a:defRPr kern="1200">
                <a:solidFill>
                  <a:srgbClr val="000066"/>
                </a:solidFill>
                <a:latin typeface="Arial" pitchFamily="34" charset="0"/>
                <a:ea typeface="+mn-ea"/>
                <a:cs typeface="Arial" pitchFamily="34" charset="0"/>
              </a:defRPr>
            </a:lvl3pPr>
            <a:lvl4pPr marL="1600200" indent="-228600" algn="l" rtl="0" eaLnBrk="0" fontAlgn="base" hangingPunct="0">
              <a:lnSpc>
                <a:spcPts val="1800"/>
              </a:lnSpc>
              <a:spcBef>
                <a:spcPct val="0"/>
              </a:spcBef>
              <a:spcAft>
                <a:spcPct val="25000"/>
              </a:spcAft>
              <a:buChar char="•"/>
              <a:defRPr sz="1600" kern="1200">
                <a:solidFill>
                  <a:srgbClr val="000066"/>
                </a:solidFill>
                <a:latin typeface="Arial" pitchFamily="34" charset="0"/>
                <a:ea typeface="+mn-ea"/>
                <a:cs typeface="Arial" pitchFamily="34" charset="0"/>
              </a:defRPr>
            </a:lvl4pPr>
            <a:lvl5pPr marL="2057400" indent="-228600" algn="l" rtl="0" eaLnBrk="0" fontAlgn="base" hangingPunct="0">
              <a:spcBef>
                <a:spcPct val="0"/>
              </a:spcBef>
              <a:spcAft>
                <a:spcPct val="25000"/>
              </a:spcAft>
              <a:buChar char="–"/>
              <a:defRPr sz="1200" kern="1200">
                <a:solidFill>
                  <a:srgbClr val="000066"/>
                </a:solidFill>
                <a:latin typeface="Arial" pitchFamily="34" charset="0"/>
                <a:ea typeface="+mn-ea"/>
                <a:cs typeface="Arial" pitchFamily="34" charset="0"/>
              </a:defRPr>
            </a:lvl5pPr>
            <a:lvl6pPr marL="2514600" indent="-228600" algn="l" defTabSz="914400" rtl="0" eaLnBrk="0" fontAlgn="base" latinLnBrk="0" hangingPunct="0">
              <a:spcBef>
                <a:spcPct val="0"/>
              </a:spcBef>
              <a:spcAft>
                <a:spcPct val="25000"/>
              </a:spcAft>
              <a:buChar char="–"/>
              <a:defRPr sz="1200" kern="1200">
                <a:solidFill>
                  <a:srgbClr val="000066"/>
                </a:solidFill>
                <a:latin typeface="Arial" pitchFamily="34" charset="0"/>
                <a:ea typeface="+mn-ea"/>
                <a:cs typeface="Arial" pitchFamily="34" charset="0"/>
              </a:defRPr>
            </a:lvl6pPr>
            <a:lvl7pPr marL="2971800" indent="-228600" algn="l" defTabSz="914400" rtl="0" eaLnBrk="0" fontAlgn="base" latinLnBrk="0" hangingPunct="0">
              <a:spcBef>
                <a:spcPct val="0"/>
              </a:spcBef>
              <a:spcAft>
                <a:spcPct val="25000"/>
              </a:spcAft>
              <a:buChar char="–"/>
              <a:defRPr sz="1200" kern="1200">
                <a:solidFill>
                  <a:srgbClr val="000066"/>
                </a:solidFill>
                <a:latin typeface="Arial" pitchFamily="34" charset="0"/>
                <a:ea typeface="+mn-ea"/>
                <a:cs typeface="Arial" pitchFamily="34" charset="0"/>
              </a:defRPr>
            </a:lvl7pPr>
            <a:lvl8pPr marL="3429000" indent="-228600" algn="l" defTabSz="914400" rtl="0" eaLnBrk="0" fontAlgn="base" latinLnBrk="0" hangingPunct="0">
              <a:spcBef>
                <a:spcPct val="0"/>
              </a:spcBef>
              <a:spcAft>
                <a:spcPct val="25000"/>
              </a:spcAft>
              <a:buChar char="–"/>
              <a:defRPr sz="1200" kern="1200">
                <a:solidFill>
                  <a:srgbClr val="000066"/>
                </a:solidFill>
                <a:latin typeface="Arial" pitchFamily="34" charset="0"/>
                <a:ea typeface="+mn-ea"/>
                <a:cs typeface="Arial" pitchFamily="34" charset="0"/>
              </a:defRPr>
            </a:lvl8pPr>
            <a:lvl9pPr marL="3886200" indent="-228600" algn="l" defTabSz="914400" rtl="0" eaLnBrk="0" fontAlgn="base" latinLnBrk="0" hangingPunct="0">
              <a:spcBef>
                <a:spcPct val="0"/>
              </a:spcBef>
              <a:spcAft>
                <a:spcPct val="25000"/>
              </a:spcAft>
              <a:buChar char="–"/>
              <a:defRPr sz="1200" kern="1200">
                <a:solidFill>
                  <a:srgbClr val="000066"/>
                </a:solidFill>
                <a:latin typeface="Arial" pitchFamily="34" charset="0"/>
                <a:ea typeface="+mn-ea"/>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fld id="{7B703E79-5774-4A82-8275-B4D8F8CD2EA8}" type="slidenum">
              <a:rPr kumimoji="0" lang="en-GB" altLang="en-GB" sz="800" b="0" i="0" u="none" strike="noStrike" kern="1200" cap="none" spc="0" normalizeH="0" baseline="0" noProof="0" smtClean="0">
                <a:ln>
                  <a:noFill/>
                </a:ln>
                <a:solidFill>
                  <a:srgbClr val="000066"/>
                </a:solidFill>
                <a:effectLst/>
                <a:uLnTx/>
                <a:uFillTx/>
                <a:latin typeface="Arial" pitchFamily="34" charset="0"/>
                <a:cs typeface="Arial" pitchFamily="34" charset="0"/>
              </a:rPr>
              <a:pPr marL="0" marR="0" lvl="0" indent="0" algn="l" defTabSz="914400" rtl="0" eaLnBrk="1" fontAlgn="base" latinLnBrk="0" hangingPunct="1">
                <a:lnSpc>
                  <a:spcPct val="100000"/>
                </a:lnSpc>
                <a:spcBef>
                  <a:spcPct val="0"/>
                </a:spcBef>
                <a:spcAft>
                  <a:spcPct val="0"/>
                </a:spcAft>
                <a:buClrTx/>
                <a:buSzTx/>
                <a:buFontTx/>
                <a:buNone/>
                <a:tabLst/>
                <a:defRPr/>
              </a:pPr>
              <a:t>35</a:t>
            </a:fld>
            <a:endParaRPr kumimoji="0" lang="en-GB" altLang="en-GB" sz="800" b="0" i="0" u="none" strike="noStrike" kern="1200" cap="none" spc="0" normalizeH="0" baseline="0" noProof="0" dirty="0" smtClean="0">
              <a:ln>
                <a:noFill/>
              </a:ln>
              <a:solidFill>
                <a:srgbClr val="000066"/>
              </a:solidFill>
              <a:effectLst/>
              <a:uLnTx/>
              <a:uFillTx/>
              <a:latin typeface="Arial" pitchFamily="34" charset="0"/>
              <a:cs typeface="Arial" pitchFamily="34" charset="0"/>
            </a:endParaRPr>
          </a:p>
        </p:txBody>
      </p:sp>
    </p:spTree>
  </p:cSld>
  <p:clrMapOvr>
    <a:masterClrMapping/>
  </p:clrMapOv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Group 49"/>
          <p:cNvGraphicFramePr>
            <a:graphicFrameLocks noGrp="1"/>
          </p:cNvGraphicFramePr>
          <p:nvPr>
            <p:extLst>
              <p:ext uri="{D42A27DB-BD31-4B8C-83A1-F6EECF244321}">
                <p14:modId xmlns:p14="http://schemas.microsoft.com/office/powerpoint/2010/main" val="568075616"/>
              </p:ext>
            </p:extLst>
          </p:nvPr>
        </p:nvGraphicFramePr>
        <p:xfrm>
          <a:off x="354013" y="1185863"/>
          <a:ext cx="8429624" cy="2065337"/>
        </p:xfrm>
        <a:graphic>
          <a:graphicData uri="http://schemas.openxmlformats.org/drawingml/2006/table">
            <a:tbl>
              <a:tblPr/>
              <a:tblGrid>
                <a:gridCol w="2107406"/>
                <a:gridCol w="2107406"/>
                <a:gridCol w="2107406"/>
                <a:gridCol w="2107406"/>
              </a:tblGrid>
              <a:tr h="309150">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1" fontAlgn="base" latinLnBrk="0" hangingPunct="1">
                        <a:lnSpc>
                          <a:spcPct val="102000"/>
                        </a:lnSpc>
                        <a:spcBef>
                          <a:spcPct val="0"/>
                        </a:spcBef>
                        <a:spcAft>
                          <a:spcPct val="37000"/>
                        </a:spcAft>
                        <a:buClrTx/>
                        <a:buSzTx/>
                        <a:buFontTx/>
                        <a:buNone/>
                        <a:tabLst>
                          <a:tab pos="5715000" algn="l"/>
                        </a:tabLst>
                      </a:pPr>
                      <a:r>
                        <a:rPr kumimoji="0" lang="en-GB" sz="1400" b="1" i="0" u="none" strike="noStrike" cap="none" normalizeH="0" baseline="0" dirty="0" smtClean="0">
                          <a:ln>
                            <a:noFill/>
                          </a:ln>
                          <a:solidFill>
                            <a:schemeClr val="tx2"/>
                          </a:solidFill>
                          <a:effectLst/>
                          <a:latin typeface="Arial" pitchFamily="34" charset="0"/>
                        </a:rPr>
                        <a:t>Supply Chain</a:t>
                      </a:r>
                    </a:p>
                  </a:txBody>
                  <a:tcPr marL="91457" marR="91457" marT="45734" marB="45734" horzOverflow="overflow">
                    <a:lnL w="12700" cap="flat" cmpd="sng" algn="ctr">
                      <a:solidFill>
                        <a:srgbClr val="000066"/>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0066"/>
                      </a:solidFill>
                      <a:prstDash val="solid"/>
                      <a:round/>
                      <a:headEnd type="none" w="med" len="med"/>
                      <a:tailEnd type="none" w="med" len="med"/>
                    </a:lnT>
                    <a:lnB w="12700" cap="flat" cmpd="sng" algn="ctr">
                      <a:solidFill>
                        <a:srgbClr val="000066"/>
                      </a:solidFill>
                      <a:prstDash val="solid"/>
                      <a:round/>
                      <a:headEnd type="none" w="med" len="med"/>
                      <a:tailEnd type="none" w="med" len="med"/>
                    </a:lnB>
                    <a:lnTlToBr>
                      <a:noFill/>
                    </a:lnTlToBr>
                    <a:lnBlToTr>
                      <a:noFill/>
                    </a:lnBlToTr>
                    <a:solidFill>
                      <a:schemeClr val="accent3"/>
                    </a:solidFill>
                  </a:tcPr>
                </a:tc>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1" fontAlgn="base" latinLnBrk="0" hangingPunct="1">
                        <a:lnSpc>
                          <a:spcPct val="102000"/>
                        </a:lnSpc>
                        <a:spcBef>
                          <a:spcPct val="0"/>
                        </a:spcBef>
                        <a:spcAft>
                          <a:spcPct val="37000"/>
                        </a:spcAft>
                        <a:buClrTx/>
                        <a:buSzTx/>
                        <a:buFontTx/>
                        <a:buNone/>
                        <a:tabLst>
                          <a:tab pos="5715000" algn="l"/>
                        </a:tabLst>
                      </a:pPr>
                      <a:r>
                        <a:rPr kumimoji="0" lang="en-GB" sz="1400" b="1" i="0" u="none" strike="noStrike" cap="none" normalizeH="0" baseline="0" dirty="0" smtClean="0">
                          <a:ln>
                            <a:noFill/>
                          </a:ln>
                          <a:solidFill>
                            <a:schemeClr val="tx2"/>
                          </a:solidFill>
                          <a:effectLst/>
                          <a:latin typeface="Arial" pitchFamily="34" charset="0"/>
                        </a:rPr>
                        <a:t>Finance Processes</a:t>
                      </a:r>
                    </a:p>
                  </a:txBody>
                  <a:tcPr marL="91457" marR="91457" marT="45734" marB="45734"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0066"/>
                      </a:solidFill>
                      <a:prstDash val="solid"/>
                      <a:round/>
                      <a:headEnd type="none" w="med" len="med"/>
                      <a:tailEnd type="none" w="med" len="med"/>
                    </a:lnT>
                    <a:lnB w="12700" cap="flat" cmpd="sng" algn="ctr">
                      <a:solidFill>
                        <a:srgbClr val="000066"/>
                      </a:solidFill>
                      <a:prstDash val="solid"/>
                      <a:round/>
                      <a:headEnd type="none" w="med" len="med"/>
                      <a:tailEnd type="none" w="med" len="med"/>
                    </a:lnB>
                    <a:lnTlToBr>
                      <a:noFill/>
                    </a:lnTlToBr>
                    <a:lnBlToTr>
                      <a:noFill/>
                    </a:lnBlToTr>
                    <a:solidFill>
                      <a:schemeClr val="accent3"/>
                    </a:solidFill>
                  </a:tcPr>
                </a:tc>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1" fontAlgn="base" latinLnBrk="0" hangingPunct="1">
                        <a:lnSpc>
                          <a:spcPct val="102000"/>
                        </a:lnSpc>
                        <a:spcBef>
                          <a:spcPct val="0"/>
                        </a:spcBef>
                        <a:spcAft>
                          <a:spcPct val="37000"/>
                        </a:spcAft>
                        <a:buClrTx/>
                        <a:buSzTx/>
                        <a:buFontTx/>
                        <a:buNone/>
                        <a:tabLst>
                          <a:tab pos="5715000" algn="l"/>
                        </a:tabLst>
                      </a:pPr>
                      <a:r>
                        <a:rPr kumimoji="0" lang="en-GB" sz="1400" b="1" i="0" u="none" strike="noStrike" cap="none" normalizeH="0" baseline="0" dirty="0" smtClean="0">
                          <a:ln>
                            <a:noFill/>
                          </a:ln>
                          <a:solidFill>
                            <a:schemeClr val="tx2"/>
                          </a:solidFill>
                          <a:effectLst/>
                          <a:latin typeface="Arial" pitchFamily="34" charset="0"/>
                        </a:rPr>
                        <a:t>IT Development</a:t>
                      </a:r>
                    </a:p>
                  </a:txBody>
                  <a:tcPr marL="91457" marR="91457" marT="45734" marB="45734"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0066"/>
                      </a:solidFill>
                      <a:prstDash val="solid"/>
                      <a:round/>
                      <a:headEnd type="none" w="med" len="med"/>
                      <a:tailEnd type="none" w="med" len="med"/>
                    </a:lnT>
                    <a:lnB w="12700" cap="flat" cmpd="sng" algn="ctr">
                      <a:solidFill>
                        <a:srgbClr val="000066"/>
                      </a:solidFill>
                      <a:prstDash val="solid"/>
                      <a:round/>
                      <a:headEnd type="none" w="med" len="med"/>
                      <a:tailEnd type="none" w="med" len="med"/>
                    </a:lnB>
                    <a:lnTlToBr>
                      <a:noFill/>
                    </a:lnTlToBr>
                    <a:lnBlToTr>
                      <a:noFill/>
                    </a:lnBlToTr>
                    <a:solidFill>
                      <a:schemeClr val="accent3"/>
                    </a:solidFill>
                  </a:tcPr>
                </a:tc>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1" fontAlgn="base" latinLnBrk="0" hangingPunct="1">
                        <a:lnSpc>
                          <a:spcPct val="102000"/>
                        </a:lnSpc>
                        <a:spcBef>
                          <a:spcPct val="0"/>
                        </a:spcBef>
                        <a:spcAft>
                          <a:spcPct val="37000"/>
                        </a:spcAft>
                        <a:buClrTx/>
                        <a:buSzTx/>
                        <a:buFontTx/>
                        <a:buNone/>
                        <a:tabLst>
                          <a:tab pos="5715000" algn="l"/>
                        </a:tabLst>
                      </a:pPr>
                      <a:r>
                        <a:rPr kumimoji="0" lang="en-GB" sz="1400" b="1" i="0" u="none" strike="noStrike" cap="none" normalizeH="0" baseline="0" dirty="0" smtClean="0">
                          <a:ln>
                            <a:noFill/>
                          </a:ln>
                          <a:solidFill>
                            <a:schemeClr val="tx1"/>
                          </a:solidFill>
                          <a:effectLst/>
                          <a:latin typeface="Arial" pitchFamily="34" charset="0"/>
                        </a:rPr>
                        <a:t>Healthcare</a:t>
                      </a:r>
                    </a:p>
                  </a:txBody>
                  <a:tcPr horzOverflow="overflow">
                    <a:lnL w="12700" cap="flat" cmpd="sng" algn="ctr">
                      <a:solidFill>
                        <a:schemeClr val="bg1"/>
                      </a:solidFill>
                      <a:prstDash val="solid"/>
                      <a:round/>
                      <a:headEnd type="none" w="med" len="med"/>
                      <a:tailEnd type="none" w="med" len="med"/>
                    </a:lnL>
                    <a:lnR w="12700" cap="flat" cmpd="sng" algn="ctr">
                      <a:solidFill>
                        <a:srgbClr val="000066"/>
                      </a:solidFill>
                      <a:prstDash val="solid"/>
                      <a:round/>
                      <a:headEnd type="none" w="med" len="med"/>
                      <a:tailEnd type="none" w="med" len="med"/>
                    </a:lnR>
                    <a:lnT w="12700" cap="flat" cmpd="sng" algn="ctr">
                      <a:solidFill>
                        <a:srgbClr val="000066"/>
                      </a:solidFill>
                      <a:prstDash val="solid"/>
                      <a:round/>
                      <a:headEnd type="none" w="med" len="med"/>
                      <a:tailEnd type="none" w="med" len="med"/>
                    </a:lnT>
                    <a:lnB w="12700" cap="flat" cmpd="sng" algn="ctr">
                      <a:solidFill>
                        <a:srgbClr val="000066"/>
                      </a:solidFill>
                      <a:prstDash val="solid"/>
                      <a:round/>
                      <a:headEnd type="none" w="med" len="med"/>
                      <a:tailEnd type="none" w="med" len="med"/>
                    </a:lnB>
                    <a:lnTlToBr>
                      <a:noFill/>
                    </a:lnTlToBr>
                    <a:lnBlToTr>
                      <a:noFill/>
                    </a:lnBlToTr>
                    <a:solidFill>
                      <a:schemeClr val="accent3"/>
                    </a:solidFill>
                  </a:tcPr>
                </a:tc>
              </a:tr>
              <a:tr h="1756187">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285750" marR="0" lvl="0" indent="-285750" algn="l" defTabSz="914400" rtl="0" eaLnBrk="1" fontAlgn="base" latinLnBrk="0" hangingPunct="1">
                        <a:lnSpc>
                          <a:spcPct val="100000"/>
                        </a:lnSpc>
                        <a:spcBef>
                          <a:spcPct val="0"/>
                        </a:spcBef>
                        <a:spcAft>
                          <a:spcPct val="20000"/>
                        </a:spcAft>
                        <a:buClrTx/>
                        <a:buSzTx/>
                        <a:buFont typeface="Wingdings" panose="05000000000000000000" pitchFamily="2" charset="2"/>
                        <a:buChar char="§"/>
                        <a:tabLst>
                          <a:tab pos="5715000" algn="l"/>
                        </a:tabLst>
                      </a:pPr>
                      <a:r>
                        <a:rPr kumimoji="0" lang="en-GB" sz="1400" b="0" i="0" u="none" strike="noStrike" cap="none" normalizeH="0" baseline="0" dirty="0" smtClean="0">
                          <a:ln>
                            <a:noFill/>
                          </a:ln>
                          <a:solidFill>
                            <a:srgbClr val="000066"/>
                          </a:solidFill>
                          <a:effectLst/>
                          <a:latin typeface="Arial" pitchFamily="34" charset="0"/>
                        </a:rPr>
                        <a:t>Producing for stock</a:t>
                      </a:r>
                    </a:p>
                    <a:p>
                      <a:pPr marL="285750" marR="0" lvl="0" indent="-285750" algn="l" defTabSz="914400" rtl="0" eaLnBrk="1" fontAlgn="base" latinLnBrk="0" hangingPunct="1">
                        <a:lnSpc>
                          <a:spcPct val="100000"/>
                        </a:lnSpc>
                        <a:spcBef>
                          <a:spcPct val="0"/>
                        </a:spcBef>
                        <a:spcAft>
                          <a:spcPct val="20000"/>
                        </a:spcAft>
                        <a:buClrTx/>
                        <a:buSzTx/>
                        <a:buFont typeface="Wingdings" panose="05000000000000000000" pitchFamily="2" charset="2"/>
                        <a:buChar char="§"/>
                        <a:tabLst>
                          <a:tab pos="5715000" algn="l"/>
                        </a:tabLst>
                      </a:pPr>
                      <a:r>
                        <a:rPr kumimoji="0" lang="en-GB" sz="1400" b="0" i="0" u="none" strike="noStrike" cap="none" normalizeH="0" baseline="0" dirty="0" smtClean="0">
                          <a:ln>
                            <a:noFill/>
                          </a:ln>
                          <a:solidFill>
                            <a:srgbClr val="000066"/>
                          </a:solidFill>
                          <a:effectLst/>
                          <a:latin typeface="Arial" pitchFamily="34" charset="0"/>
                        </a:rPr>
                        <a:t>Working in large batches to avoid set ups</a:t>
                      </a:r>
                    </a:p>
                    <a:p>
                      <a:pPr marL="285750" marR="0" lvl="0" indent="-285750" algn="l" defTabSz="914400" rtl="0" eaLnBrk="1" fontAlgn="base" latinLnBrk="0" hangingPunct="1">
                        <a:lnSpc>
                          <a:spcPct val="100000"/>
                        </a:lnSpc>
                        <a:spcBef>
                          <a:spcPct val="0"/>
                        </a:spcBef>
                        <a:spcAft>
                          <a:spcPct val="20000"/>
                        </a:spcAft>
                        <a:buClrTx/>
                        <a:buSzTx/>
                        <a:buFont typeface="Wingdings" panose="05000000000000000000" pitchFamily="2" charset="2"/>
                        <a:buChar char="§"/>
                        <a:tabLst>
                          <a:tab pos="5715000" algn="l"/>
                        </a:tabLst>
                      </a:pPr>
                      <a:r>
                        <a:rPr kumimoji="0" lang="en-GB" sz="1400" b="0" i="0" u="none" strike="noStrike" cap="none" normalizeH="0" baseline="0" dirty="0" smtClean="0">
                          <a:ln>
                            <a:noFill/>
                          </a:ln>
                          <a:solidFill>
                            <a:srgbClr val="000066"/>
                          </a:solidFill>
                          <a:effectLst/>
                          <a:latin typeface="Arial" pitchFamily="34" charset="0"/>
                        </a:rPr>
                        <a:t>Adding ‘scrap’ allowances</a:t>
                      </a:r>
                    </a:p>
                    <a:p>
                      <a:pPr marL="285750" marR="0" lvl="0" indent="-285750" algn="l" defTabSz="914400" rtl="0" eaLnBrk="1" fontAlgn="base" latinLnBrk="0" hangingPunct="1">
                        <a:lnSpc>
                          <a:spcPct val="100000"/>
                        </a:lnSpc>
                        <a:spcBef>
                          <a:spcPct val="0"/>
                        </a:spcBef>
                        <a:spcAft>
                          <a:spcPct val="20000"/>
                        </a:spcAft>
                        <a:buClrTx/>
                        <a:buSzTx/>
                        <a:buFont typeface="Wingdings" panose="05000000000000000000" pitchFamily="2" charset="2"/>
                        <a:buChar char="§"/>
                        <a:tabLst>
                          <a:tab pos="5715000" algn="l"/>
                        </a:tabLst>
                      </a:pPr>
                      <a:endParaRPr kumimoji="0" lang="en-GB" sz="1400" b="0" i="0" u="none" strike="noStrike" cap="none" normalizeH="0" baseline="0" dirty="0" smtClean="0">
                        <a:ln>
                          <a:noFill/>
                        </a:ln>
                        <a:solidFill>
                          <a:srgbClr val="000066"/>
                        </a:solidFill>
                        <a:effectLst/>
                        <a:latin typeface="Arial" pitchFamily="34" charset="0"/>
                      </a:endParaRPr>
                    </a:p>
                  </a:txBody>
                  <a:tcPr marL="91457" marR="91457" marT="45734" marB="45734" horzOverflow="overflow">
                    <a:lnL w="12700" cap="flat" cmpd="sng" algn="ctr">
                      <a:solidFill>
                        <a:srgbClr val="000066"/>
                      </a:solidFill>
                      <a:prstDash val="solid"/>
                      <a:round/>
                      <a:headEnd type="none" w="med" len="med"/>
                      <a:tailEnd type="none" w="med" len="med"/>
                    </a:lnL>
                    <a:lnR w="12700" cap="flat" cmpd="sng" algn="ctr">
                      <a:solidFill>
                        <a:srgbClr val="000066"/>
                      </a:solidFill>
                      <a:prstDash val="solid"/>
                      <a:round/>
                      <a:headEnd type="none" w="med" len="med"/>
                      <a:tailEnd type="none" w="med" len="med"/>
                    </a:lnR>
                    <a:lnT w="12700" cap="flat" cmpd="sng" algn="ctr">
                      <a:solidFill>
                        <a:srgbClr val="000066"/>
                      </a:solidFill>
                      <a:prstDash val="solid"/>
                      <a:round/>
                      <a:headEnd type="none" w="med" len="med"/>
                      <a:tailEnd type="none" w="med" len="med"/>
                    </a:lnT>
                    <a:lnB w="12700" cap="flat" cmpd="sng" algn="ctr">
                      <a:solidFill>
                        <a:srgbClr val="000066"/>
                      </a:solidFill>
                      <a:prstDash val="solid"/>
                      <a:round/>
                      <a:headEnd type="none" w="med" len="med"/>
                      <a:tailEnd type="none" w="med" len="med"/>
                    </a:lnB>
                    <a:lnTlToBr>
                      <a:noFill/>
                    </a:lnTlToBr>
                    <a:lnBlToTr>
                      <a:noFill/>
                    </a:lnBlToTr>
                    <a:noFill/>
                  </a:tcPr>
                </a:tc>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285750" marR="0" lvl="0" indent="-285750" algn="l" defTabSz="914400" rtl="0" eaLnBrk="1" fontAlgn="base" latinLnBrk="0" hangingPunct="1">
                        <a:lnSpc>
                          <a:spcPct val="100000"/>
                        </a:lnSpc>
                        <a:spcBef>
                          <a:spcPct val="0"/>
                        </a:spcBef>
                        <a:spcAft>
                          <a:spcPct val="20000"/>
                        </a:spcAft>
                        <a:buClrTx/>
                        <a:buSzTx/>
                        <a:buFont typeface="Wingdings" panose="05000000000000000000" pitchFamily="2" charset="2"/>
                        <a:buChar char="§"/>
                        <a:tabLst>
                          <a:tab pos="5715000" algn="l"/>
                        </a:tabLst>
                      </a:pPr>
                      <a:r>
                        <a:rPr kumimoji="0" lang="en-GB" sz="1400" b="0" i="0" u="none" strike="noStrike" cap="none" normalizeH="0" baseline="0" dirty="0" smtClean="0">
                          <a:ln>
                            <a:noFill/>
                          </a:ln>
                          <a:solidFill>
                            <a:srgbClr val="000066"/>
                          </a:solidFill>
                          <a:effectLst/>
                          <a:latin typeface="Arial" pitchFamily="34" charset="0"/>
                        </a:rPr>
                        <a:t>Giving more detail than is necessary</a:t>
                      </a:r>
                    </a:p>
                    <a:p>
                      <a:pPr marL="285750" marR="0" lvl="0" indent="-285750" algn="l" defTabSz="914400" rtl="0" eaLnBrk="1" fontAlgn="base" latinLnBrk="0" hangingPunct="1">
                        <a:lnSpc>
                          <a:spcPct val="100000"/>
                        </a:lnSpc>
                        <a:spcBef>
                          <a:spcPct val="0"/>
                        </a:spcBef>
                        <a:spcAft>
                          <a:spcPct val="20000"/>
                        </a:spcAft>
                        <a:buClrTx/>
                        <a:buSzTx/>
                        <a:buFont typeface="Wingdings" panose="05000000000000000000" pitchFamily="2" charset="2"/>
                        <a:buChar char="§"/>
                        <a:tabLst>
                          <a:tab pos="5715000" algn="l"/>
                        </a:tabLst>
                      </a:pPr>
                      <a:r>
                        <a:rPr kumimoji="0" lang="en-GB" sz="1400" b="0" i="0" u="none" strike="noStrike" cap="none" normalizeH="0" baseline="0" dirty="0" smtClean="0">
                          <a:ln>
                            <a:noFill/>
                          </a:ln>
                          <a:solidFill>
                            <a:srgbClr val="000066"/>
                          </a:solidFill>
                          <a:effectLst/>
                          <a:latin typeface="Arial" pitchFamily="34" charset="0"/>
                        </a:rPr>
                        <a:t>Giving the customer too much detail</a:t>
                      </a:r>
                    </a:p>
                    <a:p>
                      <a:pPr marL="285750" marR="0" lvl="0" indent="-285750" algn="l" defTabSz="914400" rtl="0" eaLnBrk="1" fontAlgn="base" latinLnBrk="0" hangingPunct="1">
                        <a:lnSpc>
                          <a:spcPct val="100000"/>
                        </a:lnSpc>
                        <a:spcBef>
                          <a:spcPct val="0"/>
                        </a:spcBef>
                        <a:spcAft>
                          <a:spcPct val="20000"/>
                        </a:spcAft>
                        <a:buClrTx/>
                        <a:buSzTx/>
                        <a:buFont typeface="Wingdings" panose="05000000000000000000" pitchFamily="2" charset="2"/>
                        <a:buChar char="§"/>
                        <a:tabLst>
                          <a:tab pos="5715000" algn="l"/>
                        </a:tabLst>
                      </a:pPr>
                      <a:r>
                        <a:rPr kumimoji="0" lang="en-GB" sz="1400" b="0" i="0" u="none" strike="noStrike" cap="none" normalizeH="0" baseline="0" dirty="0" smtClean="0">
                          <a:ln>
                            <a:noFill/>
                          </a:ln>
                          <a:solidFill>
                            <a:srgbClr val="000066"/>
                          </a:solidFill>
                          <a:effectLst/>
                          <a:latin typeface="Arial" pitchFamily="34" charset="0"/>
                        </a:rPr>
                        <a:t>Producing reports that nobody reads</a:t>
                      </a:r>
                    </a:p>
                    <a:p>
                      <a:pPr marL="285750" marR="0" lvl="0" indent="-285750" algn="l" defTabSz="914400" rtl="0" eaLnBrk="1" fontAlgn="base" latinLnBrk="0" hangingPunct="1">
                        <a:lnSpc>
                          <a:spcPct val="100000"/>
                        </a:lnSpc>
                        <a:spcBef>
                          <a:spcPct val="0"/>
                        </a:spcBef>
                        <a:spcAft>
                          <a:spcPct val="20000"/>
                        </a:spcAft>
                        <a:buClrTx/>
                        <a:buSzTx/>
                        <a:buFont typeface="Wingdings" panose="05000000000000000000" pitchFamily="2" charset="2"/>
                        <a:buChar char="§"/>
                        <a:tabLst>
                          <a:tab pos="5715000" algn="l"/>
                        </a:tabLst>
                      </a:pPr>
                      <a:r>
                        <a:rPr kumimoji="0" lang="en-GB" sz="1400" b="0" i="0" u="none" strike="noStrike" cap="none" normalizeH="0" baseline="0" dirty="0" smtClean="0">
                          <a:ln>
                            <a:noFill/>
                          </a:ln>
                          <a:solidFill>
                            <a:srgbClr val="000066"/>
                          </a:solidFill>
                          <a:effectLst/>
                          <a:latin typeface="Arial" pitchFamily="34" charset="0"/>
                        </a:rPr>
                        <a:t>Making extra copies</a:t>
                      </a:r>
                    </a:p>
                  </a:txBody>
                  <a:tcPr marL="91457" marR="91457" marT="45734" marB="45734" horzOverflow="overflow">
                    <a:lnL w="12700" cap="flat" cmpd="sng" algn="ctr">
                      <a:solidFill>
                        <a:srgbClr val="000066"/>
                      </a:solidFill>
                      <a:prstDash val="solid"/>
                      <a:round/>
                      <a:headEnd type="none" w="med" len="med"/>
                      <a:tailEnd type="none" w="med" len="med"/>
                    </a:lnL>
                    <a:lnR w="12700" cap="flat" cmpd="sng" algn="ctr">
                      <a:solidFill>
                        <a:srgbClr val="000066"/>
                      </a:solidFill>
                      <a:prstDash val="solid"/>
                      <a:round/>
                      <a:headEnd type="none" w="med" len="med"/>
                      <a:tailEnd type="none" w="med" len="med"/>
                    </a:lnR>
                    <a:lnT w="12700" cap="flat" cmpd="sng" algn="ctr">
                      <a:solidFill>
                        <a:srgbClr val="000066"/>
                      </a:solidFill>
                      <a:prstDash val="solid"/>
                      <a:round/>
                      <a:headEnd type="none" w="med" len="med"/>
                      <a:tailEnd type="none" w="med" len="med"/>
                    </a:lnT>
                    <a:lnB w="12700" cap="flat" cmpd="sng" algn="ctr">
                      <a:solidFill>
                        <a:srgbClr val="000066"/>
                      </a:solidFill>
                      <a:prstDash val="solid"/>
                      <a:round/>
                      <a:headEnd type="none" w="med" len="med"/>
                      <a:tailEnd type="none" w="med" len="med"/>
                    </a:lnB>
                    <a:lnTlToBr>
                      <a:noFill/>
                    </a:lnTlToBr>
                    <a:lnBlToTr>
                      <a:noFill/>
                    </a:lnBlToTr>
                    <a:noFill/>
                  </a:tcPr>
                </a:tc>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285750" marR="0" lvl="0" indent="-285750" algn="l" defTabSz="914400" rtl="0" eaLnBrk="1" fontAlgn="base" latinLnBrk="0" hangingPunct="1">
                        <a:lnSpc>
                          <a:spcPct val="100000"/>
                        </a:lnSpc>
                        <a:spcBef>
                          <a:spcPct val="0"/>
                        </a:spcBef>
                        <a:spcAft>
                          <a:spcPct val="20000"/>
                        </a:spcAft>
                        <a:buClrTx/>
                        <a:buSzTx/>
                        <a:buFont typeface="Wingdings" panose="05000000000000000000" pitchFamily="2" charset="2"/>
                        <a:buChar char="§"/>
                        <a:tabLst>
                          <a:tab pos="5715000" algn="l"/>
                        </a:tabLst>
                      </a:pPr>
                      <a:r>
                        <a:rPr kumimoji="0" lang="en-GB" sz="1400" b="0" i="0" u="none" strike="noStrike" cap="none" normalizeH="0" baseline="0" dirty="0" smtClean="0">
                          <a:ln>
                            <a:noFill/>
                          </a:ln>
                          <a:solidFill>
                            <a:srgbClr val="000066"/>
                          </a:solidFill>
                          <a:effectLst/>
                          <a:latin typeface="Arial" pitchFamily="34" charset="0"/>
                        </a:rPr>
                        <a:t>Fulfilling request not to be used in next 3 months</a:t>
                      </a:r>
                    </a:p>
                    <a:p>
                      <a:pPr marL="285750" marR="0" lvl="0" indent="-285750" algn="l" defTabSz="914400" rtl="0" eaLnBrk="1" fontAlgn="base" latinLnBrk="0" hangingPunct="1">
                        <a:lnSpc>
                          <a:spcPct val="100000"/>
                        </a:lnSpc>
                        <a:spcBef>
                          <a:spcPct val="0"/>
                        </a:spcBef>
                        <a:spcAft>
                          <a:spcPct val="20000"/>
                        </a:spcAft>
                        <a:buClrTx/>
                        <a:buSzTx/>
                        <a:buFont typeface="Wingdings" panose="05000000000000000000" pitchFamily="2" charset="2"/>
                        <a:buChar char="§"/>
                        <a:tabLst>
                          <a:tab pos="5715000" algn="l"/>
                        </a:tabLst>
                      </a:pPr>
                      <a:r>
                        <a:rPr kumimoji="0" lang="en-GB" sz="1400" b="0" i="0" u="none" strike="noStrike" cap="none" normalizeH="0" baseline="0" dirty="0" smtClean="0">
                          <a:ln>
                            <a:noFill/>
                          </a:ln>
                          <a:solidFill>
                            <a:srgbClr val="000066"/>
                          </a:solidFill>
                          <a:effectLst/>
                          <a:latin typeface="Arial" pitchFamily="34" charset="0"/>
                        </a:rPr>
                        <a:t>Processing in batch</a:t>
                      </a:r>
                    </a:p>
                    <a:p>
                      <a:pPr marL="285750" marR="0" lvl="0" indent="-285750" algn="l" defTabSz="914400" rtl="0" eaLnBrk="1" fontAlgn="base" latinLnBrk="0" hangingPunct="1">
                        <a:lnSpc>
                          <a:spcPct val="100000"/>
                        </a:lnSpc>
                        <a:spcBef>
                          <a:spcPct val="0"/>
                        </a:spcBef>
                        <a:spcAft>
                          <a:spcPct val="20000"/>
                        </a:spcAft>
                        <a:buClrTx/>
                        <a:buSzTx/>
                        <a:buFont typeface="Wingdings" panose="05000000000000000000" pitchFamily="2" charset="2"/>
                        <a:buChar char="§"/>
                        <a:tabLst>
                          <a:tab pos="5715000" algn="l"/>
                        </a:tabLst>
                      </a:pPr>
                      <a:endParaRPr kumimoji="0" lang="en-GB" sz="1400" b="0" i="0" u="none" strike="noStrike" cap="none" normalizeH="0" baseline="0" dirty="0" smtClean="0">
                        <a:ln>
                          <a:noFill/>
                        </a:ln>
                        <a:solidFill>
                          <a:srgbClr val="000066"/>
                        </a:solidFill>
                        <a:effectLst/>
                        <a:latin typeface="Arial" pitchFamily="34" charset="0"/>
                      </a:endParaRPr>
                    </a:p>
                    <a:p>
                      <a:pPr marL="285750" marR="0" lvl="0" indent="-285750" algn="l" defTabSz="914400" rtl="0" eaLnBrk="1" fontAlgn="base" latinLnBrk="0" hangingPunct="1">
                        <a:lnSpc>
                          <a:spcPct val="100000"/>
                        </a:lnSpc>
                        <a:spcBef>
                          <a:spcPct val="0"/>
                        </a:spcBef>
                        <a:spcAft>
                          <a:spcPct val="20000"/>
                        </a:spcAft>
                        <a:buClrTx/>
                        <a:buSzTx/>
                        <a:buFont typeface="Wingdings" panose="05000000000000000000" pitchFamily="2" charset="2"/>
                        <a:buChar char="§"/>
                        <a:tabLst>
                          <a:tab pos="5715000" algn="l"/>
                        </a:tabLst>
                      </a:pPr>
                      <a:endParaRPr kumimoji="0" lang="en-GB" sz="1400" b="0" i="0" u="none" strike="noStrike" cap="none" normalizeH="0" baseline="0" dirty="0" smtClean="0">
                        <a:ln>
                          <a:noFill/>
                        </a:ln>
                        <a:solidFill>
                          <a:srgbClr val="000066"/>
                        </a:solidFill>
                        <a:effectLst/>
                        <a:latin typeface="Arial" pitchFamily="34" charset="0"/>
                      </a:endParaRPr>
                    </a:p>
                    <a:p>
                      <a:pPr marL="285750" marR="0" lvl="0" indent="-285750" algn="l" defTabSz="914400" rtl="0" eaLnBrk="1" fontAlgn="base" latinLnBrk="0" hangingPunct="1">
                        <a:lnSpc>
                          <a:spcPct val="100000"/>
                        </a:lnSpc>
                        <a:spcBef>
                          <a:spcPct val="0"/>
                        </a:spcBef>
                        <a:spcAft>
                          <a:spcPct val="20000"/>
                        </a:spcAft>
                        <a:buClrTx/>
                        <a:buSzTx/>
                        <a:buFont typeface="Wingdings" panose="05000000000000000000" pitchFamily="2" charset="2"/>
                        <a:buChar char="§"/>
                        <a:tabLst>
                          <a:tab pos="5715000" algn="l"/>
                        </a:tabLst>
                      </a:pPr>
                      <a:endParaRPr kumimoji="0" lang="en-GB" sz="1400" b="0" i="0" u="none" strike="noStrike" cap="none" normalizeH="0" baseline="0" dirty="0" smtClean="0">
                        <a:ln>
                          <a:noFill/>
                        </a:ln>
                        <a:solidFill>
                          <a:srgbClr val="000066"/>
                        </a:solidFill>
                        <a:effectLst/>
                        <a:latin typeface="Arial" pitchFamily="34" charset="0"/>
                      </a:endParaRPr>
                    </a:p>
                  </a:txBody>
                  <a:tcPr marL="91457" marR="91457" marT="45734" marB="45734" horzOverflow="overflow">
                    <a:lnL w="12700" cap="flat" cmpd="sng" algn="ctr">
                      <a:solidFill>
                        <a:srgbClr val="000066"/>
                      </a:solidFill>
                      <a:prstDash val="solid"/>
                      <a:round/>
                      <a:headEnd type="none" w="med" len="med"/>
                      <a:tailEnd type="none" w="med" len="med"/>
                    </a:lnL>
                    <a:lnR w="12700" cap="flat" cmpd="sng" algn="ctr">
                      <a:solidFill>
                        <a:srgbClr val="000066"/>
                      </a:solidFill>
                      <a:prstDash val="solid"/>
                      <a:round/>
                      <a:headEnd type="none" w="med" len="med"/>
                      <a:tailEnd type="none" w="med" len="med"/>
                    </a:lnR>
                    <a:lnT w="12700" cap="flat" cmpd="sng" algn="ctr">
                      <a:solidFill>
                        <a:srgbClr val="000066"/>
                      </a:solidFill>
                      <a:prstDash val="solid"/>
                      <a:round/>
                      <a:headEnd type="none" w="med" len="med"/>
                      <a:tailEnd type="none" w="med" len="med"/>
                    </a:lnT>
                    <a:lnB w="12700" cap="flat" cmpd="sng" algn="ctr">
                      <a:solidFill>
                        <a:srgbClr val="000066"/>
                      </a:solidFill>
                      <a:prstDash val="solid"/>
                      <a:round/>
                      <a:headEnd type="none" w="med" len="med"/>
                      <a:tailEnd type="none" w="med" len="med"/>
                    </a:lnB>
                    <a:lnTlToBr>
                      <a:noFill/>
                    </a:lnTlToBr>
                    <a:lnBlToTr>
                      <a:noFill/>
                    </a:lnBlToTr>
                    <a:noFill/>
                  </a:tcPr>
                </a:tc>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177800" marR="0" lvl="0" indent="-177800" algn="l" defTabSz="914400" rtl="0" eaLnBrk="1" fontAlgn="base" latinLnBrk="0" hangingPunct="1">
                        <a:lnSpc>
                          <a:spcPct val="100000"/>
                        </a:lnSpc>
                        <a:spcBef>
                          <a:spcPct val="0"/>
                        </a:spcBef>
                        <a:spcAft>
                          <a:spcPct val="20000"/>
                        </a:spcAft>
                        <a:buClrTx/>
                        <a:buSzTx/>
                        <a:buFontTx/>
                        <a:buChar char="•"/>
                        <a:tabLst>
                          <a:tab pos="5715000" algn="l"/>
                        </a:tabLst>
                      </a:pPr>
                      <a:r>
                        <a:rPr kumimoji="0" lang="en-GB" sz="1400" b="0" i="0" u="none" strike="noStrike" cap="none" normalizeH="0" baseline="0" dirty="0" smtClean="0">
                          <a:ln>
                            <a:noFill/>
                          </a:ln>
                          <a:solidFill>
                            <a:srgbClr val="000066"/>
                          </a:solidFill>
                          <a:effectLst/>
                          <a:latin typeface="Arial" pitchFamily="34" charset="0"/>
                        </a:rPr>
                        <a:t>Medicines given early to suit staff schedules</a:t>
                      </a:r>
                    </a:p>
                    <a:p>
                      <a:pPr marL="177800" marR="0" lvl="0" indent="-177800" algn="l" defTabSz="914400" rtl="0" eaLnBrk="1" fontAlgn="base" latinLnBrk="0" hangingPunct="1">
                        <a:lnSpc>
                          <a:spcPct val="100000"/>
                        </a:lnSpc>
                        <a:spcBef>
                          <a:spcPct val="0"/>
                        </a:spcBef>
                        <a:spcAft>
                          <a:spcPct val="20000"/>
                        </a:spcAft>
                        <a:buClrTx/>
                        <a:buSzTx/>
                        <a:buFontTx/>
                        <a:buChar char="•"/>
                        <a:tabLst>
                          <a:tab pos="5715000" algn="l"/>
                        </a:tabLst>
                      </a:pPr>
                      <a:r>
                        <a:rPr kumimoji="0" lang="en-GB" sz="1400" b="0" i="0" u="none" strike="noStrike" cap="none" normalizeH="0" baseline="0" dirty="0" smtClean="0">
                          <a:ln>
                            <a:noFill/>
                          </a:ln>
                          <a:solidFill>
                            <a:srgbClr val="000066"/>
                          </a:solidFill>
                          <a:effectLst/>
                          <a:latin typeface="Arial" pitchFamily="34" charset="0"/>
                        </a:rPr>
                        <a:t>Treatments done to balance hospital workload</a:t>
                      </a:r>
                    </a:p>
                  </a:txBody>
                  <a:tcPr horzOverflow="overflow">
                    <a:lnL w="12700" cap="flat" cmpd="sng" algn="ctr">
                      <a:solidFill>
                        <a:srgbClr val="000066"/>
                      </a:solidFill>
                      <a:prstDash val="solid"/>
                      <a:round/>
                      <a:headEnd type="none" w="med" len="med"/>
                      <a:tailEnd type="none" w="med" len="med"/>
                    </a:lnL>
                    <a:lnR w="12700" cap="flat" cmpd="sng" algn="ctr">
                      <a:solidFill>
                        <a:srgbClr val="000066"/>
                      </a:solidFill>
                      <a:prstDash val="solid"/>
                      <a:round/>
                      <a:headEnd type="none" w="med" len="med"/>
                      <a:tailEnd type="none" w="med" len="med"/>
                    </a:lnR>
                    <a:lnT w="12700" cap="flat" cmpd="sng" algn="ctr">
                      <a:solidFill>
                        <a:srgbClr val="000066"/>
                      </a:solidFill>
                      <a:prstDash val="solid"/>
                      <a:round/>
                      <a:headEnd type="none" w="med" len="med"/>
                      <a:tailEnd type="none" w="med" len="med"/>
                    </a:lnT>
                    <a:lnB w="12700" cap="flat" cmpd="sng" algn="ctr">
                      <a:solidFill>
                        <a:srgbClr val="000066"/>
                      </a:solidFill>
                      <a:prstDash val="solid"/>
                      <a:round/>
                      <a:headEnd type="none" w="med" len="med"/>
                      <a:tailEnd type="none" w="med" len="med"/>
                    </a:lnB>
                    <a:lnTlToBr>
                      <a:noFill/>
                    </a:lnTlToBr>
                    <a:lnBlToTr>
                      <a:noFill/>
                    </a:lnBlToTr>
                    <a:noFill/>
                  </a:tcPr>
                </a:tc>
              </a:tr>
            </a:tbl>
          </a:graphicData>
        </a:graphic>
      </p:graphicFrame>
      <p:sp>
        <p:nvSpPr>
          <p:cNvPr id="108563" name="Text Box 4"/>
          <p:cNvSpPr txBox="1">
            <a:spLocks noChangeArrowheads="1"/>
          </p:cNvSpPr>
          <p:nvPr/>
        </p:nvSpPr>
        <p:spPr bwMode="auto">
          <a:xfrm>
            <a:off x="4572000" y="6021388"/>
            <a:ext cx="41211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spcBef>
                <a:spcPts val="800"/>
              </a:spcBef>
              <a:defRPr sz="1200" b="1">
                <a:solidFill>
                  <a:schemeClr val="accent2"/>
                </a:solidFill>
                <a:latin typeface="Arial" pitchFamily="34" charset="0"/>
                <a:cs typeface="Arial" pitchFamily="34" charset="0"/>
              </a:defRPr>
            </a:lvl1pPr>
            <a:lvl2pPr marL="742950" indent="-285750" eaLnBrk="0" hangingPunct="0">
              <a:spcBef>
                <a:spcPts val="200"/>
              </a:spcBef>
              <a:spcAft>
                <a:spcPts val="600"/>
              </a:spcAft>
              <a:defRPr sz="1000">
                <a:solidFill>
                  <a:schemeClr val="tx1"/>
                </a:solidFill>
                <a:latin typeface="Arial" pitchFamily="34" charset="0"/>
                <a:cs typeface="Arial" pitchFamily="34" charset="0"/>
              </a:defRPr>
            </a:lvl2pPr>
            <a:lvl3pPr marL="1143000" indent="-228600" eaLnBrk="0" hangingPunct="0">
              <a:spcBef>
                <a:spcPts val="400"/>
              </a:spcBef>
              <a:spcAft>
                <a:spcPts val="200"/>
              </a:spcAft>
              <a:defRPr sz="1000" b="1">
                <a:solidFill>
                  <a:schemeClr val="tx1"/>
                </a:solidFill>
                <a:latin typeface="Arial" pitchFamily="34" charset="0"/>
                <a:cs typeface="Arial" pitchFamily="34" charset="0"/>
              </a:defRPr>
            </a:lvl3pPr>
            <a:lvl4pPr marL="1600200" indent="-228600" eaLnBrk="0" hangingPunct="0">
              <a:spcAft>
                <a:spcPts val="200"/>
              </a:spcAft>
              <a:buFont typeface="Arial" pitchFamily="34" charset="0"/>
              <a:buChar char="•"/>
              <a:defRPr sz="1000">
                <a:solidFill>
                  <a:schemeClr val="tx1"/>
                </a:solidFill>
                <a:latin typeface="Arial" pitchFamily="34" charset="0"/>
                <a:cs typeface="Arial" pitchFamily="34" charset="0"/>
              </a:defRPr>
            </a:lvl4pPr>
            <a:lvl5pPr marL="2057400" indent="-228600" eaLnBrk="0" hangingPunct="0">
              <a:spcAft>
                <a:spcPts val="200"/>
              </a:spcAft>
              <a:buFont typeface="Arial" pitchFamily="34" charset="0"/>
              <a:buChar char="‒"/>
              <a:defRPr sz="900">
                <a:solidFill>
                  <a:schemeClr val="tx1"/>
                </a:solidFill>
                <a:latin typeface="Arial" pitchFamily="34" charset="0"/>
                <a:cs typeface="Arial" pitchFamily="34" charset="0"/>
              </a:defRPr>
            </a:lvl5pPr>
            <a:lvl6pPr marL="2514600" indent="-228600" eaLnBrk="0" fontAlgn="base" hangingPunct="0">
              <a:spcBef>
                <a:spcPct val="0"/>
              </a:spcBef>
              <a:spcAft>
                <a:spcPts val="200"/>
              </a:spcAft>
              <a:buFont typeface="Arial" pitchFamily="34" charset="0"/>
              <a:buChar char="‒"/>
              <a:defRPr sz="900">
                <a:solidFill>
                  <a:schemeClr val="tx1"/>
                </a:solidFill>
                <a:latin typeface="Arial" pitchFamily="34" charset="0"/>
                <a:cs typeface="Arial" pitchFamily="34" charset="0"/>
              </a:defRPr>
            </a:lvl6pPr>
            <a:lvl7pPr marL="2971800" indent="-228600" eaLnBrk="0" fontAlgn="base" hangingPunct="0">
              <a:spcBef>
                <a:spcPct val="0"/>
              </a:spcBef>
              <a:spcAft>
                <a:spcPts val="200"/>
              </a:spcAft>
              <a:buFont typeface="Arial" pitchFamily="34" charset="0"/>
              <a:buChar char="‒"/>
              <a:defRPr sz="900">
                <a:solidFill>
                  <a:schemeClr val="tx1"/>
                </a:solidFill>
                <a:latin typeface="Arial" pitchFamily="34" charset="0"/>
                <a:cs typeface="Arial" pitchFamily="34" charset="0"/>
              </a:defRPr>
            </a:lvl7pPr>
            <a:lvl8pPr marL="3429000" indent="-228600" eaLnBrk="0" fontAlgn="base" hangingPunct="0">
              <a:spcBef>
                <a:spcPct val="0"/>
              </a:spcBef>
              <a:spcAft>
                <a:spcPts val="200"/>
              </a:spcAft>
              <a:buFont typeface="Arial" pitchFamily="34" charset="0"/>
              <a:buChar char="‒"/>
              <a:defRPr sz="900">
                <a:solidFill>
                  <a:schemeClr val="tx1"/>
                </a:solidFill>
                <a:latin typeface="Arial" pitchFamily="34" charset="0"/>
                <a:cs typeface="Arial" pitchFamily="34" charset="0"/>
              </a:defRPr>
            </a:lvl8pPr>
            <a:lvl9pPr marL="3886200" indent="-228600" eaLnBrk="0" fontAlgn="base" hangingPunct="0">
              <a:spcBef>
                <a:spcPct val="0"/>
              </a:spcBef>
              <a:spcAft>
                <a:spcPts val="200"/>
              </a:spcAft>
              <a:buFont typeface="Arial" pitchFamily="34" charset="0"/>
              <a:buChar char="‒"/>
              <a:defRPr sz="900">
                <a:solidFill>
                  <a:schemeClr val="tx1"/>
                </a:solidFill>
                <a:latin typeface="Arial" pitchFamily="34" charset="0"/>
                <a:cs typeface="Arial" pitchFamily="34" charset="0"/>
              </a:defRPr>
            </a:lvl9pPr>
          </a:lstStyle>
          <a:p>
            <a:pPr algn="ctr" eaLnBrk="1" hangingPunct="1">
              <a:spcBef>
                <a:spcPct val="50000"/>
              </a:spcBef>
            </a:pPr>
            <a:r>
              <a:rPr lang="en-GB" altLang="fr-FR" sz="1400">
                <a:solidFill>
                  <a:srgbClr val="FF0000"/>
                </a:solidFill>
              </a:rPr>
              <a:t>Working faster than the target and finishing earlier than the customer requires</a:t>
            </a:r>
          </a:p>
        </p:txBody>
      </p:sp>
      <p:pic>
        <p:nvPicPr>
          <p:cNvPr id="108564" name="Picture 5" descr="Waste1"/>
          <p:cNvPicPr>
            <a:picLocks noChangeAspect="1" noChangeArrowheads="1"/>
          </p:cNvPicPr>
          <p:nvPr/>
        </p:nvPicPr>
        <p:blipFill>
          <a:blip r:embed="rId3">
            <a:extLst>
              <a:ext uri="{28A0092B-C50C-407E-A947-70E740481C1C}">
                <a14:useLocalDpi xmlns:a14="http://schemas.microsoft.com/office/drawing/2010/main" val="0"/>
              </a:ext>
            </a:extLst>
          </a:blip>
          <a:srcRect l="2820" t="5309" r="6454" b="3331"/>
          <a:stretch>
            <a:fillRect/>
          </a:stretch>
        </p:blipFill>
        <p:spPr bwMode="auto">
          <a:xfrm>
            <a:off x="5037138" y="3662363"/>
            <a:ext cx="3276600" cy="2287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08565" name="Rectangle 38"/>
          <p:cNvSpPr>
            <a:spLocks noGrp="1" noChangeArrowheads="1"/>
          </p:cNvSpPr>
          <p:nvPr>
            <p:ph type="title"/>
          </p:nvPr>
        </p:nvSpPr>
        <p:spPr>
          <a:xfrm>
            <a:off x="352425" y="334963"/>
            <a:ext cx="6662738" cy="630237"/>
          </a:xfrm>
        </p:spPr>
        <p:txBody>
          <a:bodyPr/>
          <a:lstStyle/>
          <a:p>
            <a:pPr eaLnBrk="1" hangingPunct="1"/>
            <a:r>
              <a:rPr lang="en-GB" altLang="fr-FR" smtClean="0"/>
              <a:t>Recognizing Waste</a:t>
            </a:r>
            <a:br>
              <a:rPr lang="en-GB" altLang="fr-FR" smtClean="0"/>
            </a:br>
            <a:r>
              <a:rPr lang="en-GB" altLang="fr-FR" sz="1800" b="1" smtClean="0">
                <a:solidFill>
                  <a:schemeClr val="accent2"/>
                </a:solidFill>
              </a:rPr>
              <a:t>Over-production</a:t>
            </a:r>
          </a:p>
        </p:txBody>
      </p:sp>
      <p:pic>
        <p:nvPicPr>
          <p:cNvPr id="10856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74775" y="3662363"/>
            <a:ext cx="2254250" cy="22145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8567" name="Text Box 4"/>
          <p:cNvSpPr txBox="1">
            <a:spLocks noChangeArrowheads="1"/>
          </p:cNvSpPr>
          <p:nvPr/>
        </p:nvSpPr>
        <p:spPr bwMode="auto">
          <a:xfrm>
            <a:off x="441325" y="6021388"/>
            <a:ext cx="41211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spcBef>
                <a:spcPts val="800"/>
              </a:spcBef>
              <a:defRPr sz="1200" b="1">
                <a:solidFill>
                  <a:schemeClr val="accent2"/>
                </a:solidFill>
                <a:latin typeface="Arial" pitchFamily="34" charset="0"/>
                <a:cs typeface="Arial" pitchFamily="34" charset="0"/>
              </a:defRPr>
            </a:lvl1pPr>
            <a:lvl2pPr marL="742950" indent="-285750" eaLnBrk="0" hangingPunct="0">
              <a:spcBef>
                <a:spcPts val="200"/>
              </a:spcBef>
              <a:spcAft>
                <a:spcPts val="600"/>
              </a:spcAft>
              <a:defRPr sz="1000">
                <a:solidFill>
                  <a:schemeClr val="tx1"/>
                </a:solidFill>
                <a:latin typeface="Arial" pitchFamily="34" charset="0"/>
                <a:cs typeface="Arial" pitchFamily="34" charset="0"/>
              </a:defRPr>
            </a:lvl2pPr>
            <a:lvl3pPr marL="1143000" indent="-228600" eaLnBrk="0" hangingPunct="0">
              <a:spcBef>
                <a:spcPts val="400"/>
              </a:spcBef>
              <a:spcAft>
                <a:spcPts val="200"/>
              </a:spcAft>
              <a:defRPr sz="1000" b="1">
                <a:solidFill>
                  <a:schemeClr val="tx1"/>
                </a:solidFill>
                <a:latin typeface="Arial" pitchFamily="34" charset="0"/>
                <a:cs typeface="Arial" pitchFamily="34" charset="0"/>
              </a:defRPr>
            </a:lvl3pPr>
            <a:lvl4pPr marL="1600200" indent="-228600" eaLnBrk="0" hangingPunct="0">
              <a:spcAft>
                <a:spcPts val="200"/>
              </a:spcAft>
              <a:buFont typeface="Arial" pitchFamily="34" charset="0"/>
              <a:buChar char="•"/>
              <a:defRPr sz="1000">
                <a:solidFill>
                  <a:schemeClr val="tx1"/>
                </a:solidFill>
                <a:latin typeface="Arial" pitchFamily="34" charset="0"/>
                <a:cs typeface="Arial" pitchFamily="34" charset="0"/>
              </a:defRPr>
            </a:lvl4pPr>
            <a:lvl5pPr marL="2057400" indent="-228600" eaLnBrk="0" hangingPunct="0">
              <a:spcAft>
                <a:spcPts val="200"/>
              </a:spcAft>
              <a:buFont typeface="Arial" pitchFamily="34" charset="0"/>
              <a:buChar char="‒"/>
              <a:defRPr sz="900">
                <a:solidFill>
                  <a:schemeClr val="tx1"/>
                </a:solidFill>
                <a:latin typeface="Arial" pitchFamily="34" charset="0"/>
                <a:cs typeface="Arial" pitchFamily="34" charset="0"/>
              </a:defRPr>
            </a:lvl5pPr>
            <a:lvl6pPr marL="2514600" indent="-228600" eaLnBrk="0" fontAlgn="base" hangingPunct="0">
              <a:spcBef>
                <a:spcPct val="0"/>
              </a:spcBef>
              <a:spcAft>
                <a:spcPts val="200"/>
              </a:spcAft>
              <a:buFont typeface="Arial" pitchFamily="34" charset="0"/>
              <a:buChar char="‒"/>
              <a:defRPr sz="900">
                <a:solidFill>
                  <a:schemeClr val="tx1"/>
                </a:solidFill>
                <a:latin typeface="Arial" pitchFamily="34" charset="0"/>
                <a:cs typeface="Arial" pitchFamily="34" charset="0"/>
              </a:defRPr>
            </a:lvl6pPr>
            <a:lvl7pPr marL="2971800" indent="-228600" eaLnBrk="0" fontAlgn="base" hangingPunct="0">
              <a:spcBef>
                <a:spcPct val="0"/>
              </a:spcBef>
              <a:spcAft>
                <a:spcPts val="200"/>
              </a:spcAft>
              <a:buFont typeface="Arial" pitchFamily="34" charset="0"/>
              <a:buChar char="‒"/>
              <a:defRPr sz="900">
                <a:solidFill>
                  <a:schemeClr val="tx1"/>
                </a:solidFill>
                <a:latin typeface="Arial" pitchFamily="34" charset="0"/>
                <a:cs typeface="Arial" pitchFamily="34" charset="0"/>
              </a:defRPr>
            </a:lvl7pPr>
            <a:lvl8pPr marL="3429000" indent="-228600" eaLnBrk="0" fontAlgn="base" hangingPunct="0">
              <a:spcBef>
                <a:spcPct val="0"/>
              </a:spcBef>
              <a:spcAft>
                <a:spcPts val="200"/>
              </a:spcAft>
              <a:buFont typeface="Arial" pitchFamily="34" charset="0"/>
              <a:buChar char="‒"/>
              <a:defRPr sz="900">
                <a:solidFill>
                  <a:schemeClr val="tx1"/>
                </a:solidFill>
                <a:latin typeface="Arial" pitchFamily="34" charset="0"/>
                <a:cs typeface="Arial" pitchFamily="34" charset="0"/>
              </a:defRPr>
            </a:lvl8pPr>
            <a:lvl9pPr marL="3886200" indent="-228600" eaLnBrk="0" fontAlgn="base" hangingPunct="0">
              <a:spcBef>
                <a:spcPct val="0"/>
              </a:spcBef>
              <a:spcAft>
                <a:spcPts val="200"/>
              </a:spcAft>
              <a:buFont typeface="Arial" pitchFamily="34" charset="0"/>
              <a:buChar char="‒"/>
              <a:defRPr sz="900">
                <a:solidFill>
                  <a:schemeClr val="tx1"/>
                </a:solidFill>
                <a:latin typeface="Arial" pitchFamily="34" charset="0"/>
                <a:cs typeface="Arial" pitchFamily="34" charset="0"/>
              </a:defRPr>
            </a:lvl9pPr>
          </a:lstStyle>
          <a:p>
            <a:pPr algn="ctr" eaLnBrk="1" hangingPunct="1">
              <a:spcBef>
                <a:spcPct val="50000"/>
              </a:spcBef>
            </a:pPr>
            <a:r>
              <a:rPr lang="en-GB" altLang="fr-FR" sz="1400">
                <a:solidFill>
                  <a:srgbClr val="FF0000"/>
                </a:solidFill>
              </a:rPr>
              <a:t>Duplicating copies (paper and electronic)</a:t>
            </a:r>
          </a:p>
        </p:txBody>
      </p:sp>
      <p:sp>
        <p:nvSpPr>
          <p:cNvPr id="18" name="Slide Number Placeholder 4"/>
          <p:cNvSpPr txBox="1">
            <a:spLocks/>
          </p:cNvSpPr>
          <p:nvPr/>
        </p:nvSpPr>
        <p:spPr bwMode="auto">
          <a:xfrm>
            <a:off x="358775" y="6548438"/>
            <a:ext cx="355600" cy="122237"/>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0" tIns="0" rIns="0" bIns="0" numCol="1" anchor="b" anchorCtr="0" compatLnSpc="1">
            <a:prstTxWarp prst="textNoShape">
              <a:avLst/>
            </a:prstTxWarp>
            <a:spAutoFit/>
          </a:bodyPr>
          <a:lstStyle>
            <a:defPPr>
              <a:defRPr lang="en-GB"/>
            </a:defPPr>
            <a:lvl1pPr algn="l" rtl="0" eaLnBrk="0" fontAlgn="base" hangingPunct="0">
              <a:lnSpc>
                <a:spcPts val="2200"/>
              </a:lnSpc>
              <a:spcBef>
                <a:spcPct val="0"/>
              </a:spcBef>
              <a:spcAft>
                <a:spcPct val="25000"/>
              </a:spcAft>
              <a:defRPr sz="2000" kern="1200">
                <a:solidFill>
                  <a:srgbClr val="000066"/>
                </a:solidFill>
                <a:latin typeface="Arial" pitchFamily="34" charset="0"/>
                <a:ea typeface="+mn-ea"/>
                <a:cs typeface="Arial" pitchFamily="34" charset="0"/>
              </a:defRPr>
            </a:lvl1pPr>
            <a:lvl2pPr marL="742950" indent="-285750" algn="l" rtl="0" eaLnBrk="0" fontAlgn="base" hangingPunct="0">
              <a:lnSpc>
                <a:spcPts val="2200"/>
              </a:lnSpc>
              <a:spcBef>
                <a:spcPct val="0"/>
              </a:spcBef>
              <a:spcAft>
                <a:spcPct val="25000"/>
              </a:spcAft>
              <a:buChar char="•"/>
              <a:defRPr sz="2000" kern="1200">
                <a:solidFill>
                  <a:srgbClr val="000066"/>
                </a:solidFill>
                <a:latin typeface="Arial" pitchFamily="34" charset="0"/>
                <a:ea typeface="+mn-ea"/>
                <a:cs typeface="Arial" pitchFamily="34" charset="0"/>
              </a:defRPr>
            </a:lvl2pPr>
            <a:lvl3pPr marL="1143000" indent="-228600" algn="l" rtl="0" eaLnBrk="0" fontAlgn="base" hangingPunct="0">
              <a:lnSpc>
                <a:spcPts val="2000"/>
              </a:lnSpc>
              <a:spcBef>
                <a:spcPct val="0"/>
              </a:spcBef>
              <a:spcAft>
                <a:spcPct val="25000"/>
              </a:spcAft>
              <a:buChar char="–"/>
              <a:defRPr kern="1200">
                <a:solidFill>
                  <a:srgbClr val="000066"/>
                </a:solidFill>
                <a:latin typeface="Arial" pitchFamily="34" charset="0"/>
                <a:ea typeface="+mn-ea"/>
                <a:cs typeface="Arial" pitchFamily="34" charset="0"/>
              </a:defRPr>
            </a:lvl3pPr>
            <a:lvl4pPr marL="1600200" indent="-228600" algn="l" rtl="0" eaLnBrk="0" fontAlgn="base" hangingPunct="0">
              <a:lnSpc>
                <a:spcPts val="1800"/>
              </a:lnSpc>
              <a:spcBef>
                <a:spcPct val="0"/>
              </a:spcBef>
              <a:spcAft>
                <a:spcPct val="25000"/>
              </a:spcAft>
              <a:buChar char="•"/>
              <a:defRPr sz="1600" kern="1200">
                <a:solidFill>
                  <a:srgbClr val="000066"/>
                </a:solidFill>
                <a:latin typeface="Arial" pitchFamily="34" charset="0"/>
                <a:ea typeface="+mn-ea"/>
                <a:cs typeface="Arial" pitchFamily="34" charset="0"/>
              </a:defRPr>
            </a:lvl4pPr>
            <a:lvl5pPr marL="2057400" indent="-228600" algn="l" rtl="0" eaLnBrk="0" fontAlgn="base" hangingPunct="0">
              <a:spcBef>
                <a:spcPct val="0"/>
              </a:spcBef>
              <a:spcAft>
                <a:spcPct val="25000"/>
              </a:spcAft>
              <a:buChar char="–"/>
              <a:defRPr sz="1200" kern="1200">
                <a:solidFill>
                  <a:srgbClr val="000066"/>
                </a:solidFill>
                <a:latin typeface="Arial" pitchFamily="34" charset="0"/>
                <a:ea typeface="+mn-ea"/>
                <a:cs typeface="Arial" pitchFamily="34" charset="0"/>
              </a:defRPr>
            </a:lvl5pPr>
            <a:lvl6pPr marL="2514600" indent="-228600" algn="l" defTabSz="914400" rtl="0" eaLnBrk="0" fontAlgn="base" latinLnBrk="0" hangingPunct="0">
              <a:spcBef>
                <a:spcPct val="0"/>
              </a:spcBef>
              <a:spcAft>
                <a:spcPct val="25000"/>
              </a:spcAft>
              <a:buChar char="–"/>
              <a:defRPr sz="1200" kern="1200">
                <a:solidFill>
                  <a:srgbClr val="000066"/>
                </a:solidFill>
                <a:latin typeface="Arial" pitchFamily="34" charset="0"/>
                <a:ea typeface="+mn-ea"/>
                <a:cs typeface="Arial" pitchFamily="34" charset="0"/>
              </a:defRPr>
            </a:lvl6pPr>
            <a:lvl7pPr marL="2971800" indent="-228600" algn="l" defTabSz="914400" rtl="0" eaLnBrk="0" fontAlgn="base" latinLnBrk="0" hangingPunct="0">
              <a:spcBef>
                <a:spcPct val="0"/>
              </a:spcBef>
              <a:spcAft>
                <a:spcPct val="25000"/>
              </a:spcAft>
              <a:buChar char="–"/>
              <a:defRPr sz="1200" kern="1200">
                <a:solidFill>
                  <a:srgbClr val="000066"/>
                </a:solidFill>
                <a:latin typeface="Arial" pitchFamily="34" charset="0"/>
                <a:ea typeface="+mn-ea"/>
                <a:cs typeface="Arial" pitchFamily="34" charset="0"/>
              </a:defRPr>
            </a:lvl7pPr>
            <a:lvl8pPr marL="3429000" indent="-228600" algn="l" defTabSz="914400" rtl="0" eaLnBrk="0" fontAlgn="base" latinLnBrk="0" hangingPunct="0">
              <a:spcBef>
                <a:spcPct val="0"/>
              </a:spcBef>
              <a:spcAft>
                <a:spcPct val="25000"/>
              </a:spcAft>
              <a:buChar char="–"/>
              <a:defRPr sz="1200" kern="1200">
                <a:solidFill>
                  <a:srgbClr val="000066"/>
                </a:solidFill>
                <a:latin typeface="Arial" pitchFamily="34" charset="0"/>
                <a:ea typeface="+mn-ea"/>
                <a:cs typeface="Arial" pitchFamily="34" charset="0"/>
              </a:defRPr>
            </a:lvl8pPr>
            <a:lvl9pPr marL="3886200" indent="-228600" algn="l" defTabSz="914400" rtl="0" eaLnBrk="0" fontAlgn="base" latinLnBrk="0" hangingPunct="0">
              <a:spcBef>
                <a:spcPct val="0"/>
              </a:spcBef>
              <a:spcAft>
                <a:spcPct val="25000"/>
              </a:spcAft>
              <a:buChar char="–"/>
              <a:defRPr sz="1200" kern="1200">
                <a:solidFill>
                  <a:srgbClr val="000066"/>
                </a:solidFill>
                <a:latin typeface="Arial" pitchFamily="34" charset="0"/>
                <a:ea typeface="+mn-ea"/>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fld id="{7B703E79-5774-4A82-8275-B4D8F8CD2EA8}" type="slidenum">
              <a:rPr kumimoji="0" lang="en-GB" altLang="en-GB" sz="800" b="0" i="0" u="none" strike="noStrike" kern="1200" cap="none" spc="0" normalizeH="0" baseline="0" noProof="0" smtClean="0">
                <a:ln>
                  <a:noFill/>
                </a:ln>
                <a:solidFill>
                  <a:srgbClr val="000066"/>
                </a:solidFill>
                <a:effectLst/>
                <a:uLnTx/>
                <a:uFillTx/>
                <a:latin typeface="Arial" pitchFamily="34" charset="0"/>
                <a:cs typeface="Arial" pitchFamily="34" charset="0"/>
              </a:rPr>
              <a:pPr marL="0" marR="0" lvl="0" indent="0" algn="l" defTabSz="914400" rtl="0" eaLnBrk="1" fontAlgn="base" latinLnBrk="0" hangingPunct="1">
                <a:lnSpc>
                  <a:spcPct val="100000"/>
                </a:lnSpc>
                <a:spcBef>
                  <a:spcPct val="0"/>
                </a:spcBef>
                <a:spcAft>
                  <a:spcPct val="0"/>
                </a:spcAft>
                <a:buClrTx/>
                <a:buSzTx/>
                <a:buFontTx/>
                <a:buNone/>
                <a:tabLst/>
                <a:defRPr/>
              </a:pPr>
              <a:t>36</a:t>
            </a:fld>
            <a:endParaRPr kumimoji="0" lang="en-GB" altLang="en-GB" sz="800" b="0" i="0" u="none" strike="noStrike" kern="1200" cap="none" spc="0" normalizeH="0" baseline="0" noProof="0" dirty="0" smtClean="0">
              <a:ln>
                <a:noFill/>
              </a:ln>
              <a:solidFill>
                <a:srgbClr val="000066"/>
              </a:solidFill>
              <a:effectLst/>
              <a:uLnTx/>
              <a:uFillTx/>
              <a:latin typeface="Arial" pitchFamily="34" charset="0"/>
              <a:cs typeface="Arial" pitchFamily="34" charset="0"/>
            </a:endParaRPr>
          </a:p>
        </p:txBody>
      </p:sp>
    </p:spTree>
  </p:cSld>
  <p:clrMapOvr>
    <a:masterClrMapping/>
  </p:clrMapOv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Group 49"/>
          <p:cNvGraphicFramePr>
            <a:graphicFrameLocks noGrp="1"/>
          </p:cNvGraphicFramePr>
          <p:nvPr>
            <p:extLst>
              <p:ext uri="{D42A27DB-BD31-4B8C-83A1-F6EECF244321}">
                <p14:modId xmlns:p14="http://schemas.microsoft.com/office/powerpoint/2010/main" val="2067714095"/>
              </p:ext>
            </p:extLst>
          </p:nvPr>
        </p:nvGraphicFramePr>
        <p:xfrm>
          <a:off x="354013" y="1196975"/>
          <a:ext cx="8429624" cy="2705100"/>
        </p:xfrm>
        <a:graphic>
          <a:graphicData uri="http://schemas.openxmlformats.org/drawingml/2006/table">
            <a:tbl>
              <a:tblPr/>
              <a:tblGrid>
                <a:gridCol w="2107406"/>
                <a:gridCol w="2107406"/>
                <a:gridCol w="2107406"/>
                <a:gridCol w="2107406"/>
              </a:tblGrid>
              <a:tr h="309073">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1" fontAlgn="base" latinLnBrk="0" hangingPunct="1">
                        <a:lnSpc>
                          <a:spcPct val="102000"/>
                        </a:lnSpc>
                        <a:spcBef>
                          <a:spcPct val="0"/>
                        </a:spcBef>
                        <a:spcAft>
                          <a:spcPct val="37000"/>
                        </a:spcAft>
                        <a:buClrTx/>
                        <a:buSzTx/>
                        <a:buFontTx/>
                        <a:buNone/>
                        <a:tabLst>
                          <a:tab pos="5715000" algn="l"/>
                        </a:tabLst>
                      </a:pPr>
                      <a:r>
                        <a:rPr kumimoji="0" lang="en-GB" sz="1400" b="1" i="0" u="none" strike="noStrike" cap="none" normalizeH="0" baseline="0" dirty="0" smtClean="0">
                          <a:ln>
                            <a:noFill/>
                          </a:ln>
                          <a:solidFill>
                            <a:schemeClr val="tx2"/>
                          </a:solidFill>
                          <a:effectLst/>
                          <a:latin typeface="Arial" pitchFamily="34" charset="0"/>
                        </a:rPr>
                        <a:t>Supply Chain</a:t>
                      </a:r>
                    </a:p>
                  </a:txBody>
                  <a:tcPr marL="91457" marR="91457" marT="45714" marB="45714" horzOverflow="overflow">
                    <a:lnL w="12700" cap="flat" cmpd="sng" algn="ctr">
                      <a:solidFill>
                        <a:srgbClr val="000066"/>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0066"/>
                      </a:solidFill>
                      <a:prstDash val="solid"/>
                      <a:round/>
                      <a:headEnd type="none" w="med" len="med"/>
                      <a:tailEnd type="none" w="med" len="med"/>
                    </a:lnT>
                    <a:lnB w="12700" cap="flat" cmpd="sng" algn="ctr">
                      <a:solidFill>
                        <a:srgbClr val="000066"/>
                      </a:solidFill>
                      <a:prstDash val="solid"/>
                      <a:round/>
                      <a:headEnd type="none" w="med" len="med"/>
                      <a:tailEnd type="none" w="med" len="med"/>
                    </a:lnB>
                    <a:lnTlToBr>
                      <a:noFill/>
                    </a:lnTlToBr>
                    <a:lnBlToTr>
                      <a:noFill/>
                    </a:lnBlToTr>
                    <a:solidFill>
                      <a:schemeClr val="accent3"/>
                    </a:solidFill>
                  </a:tcPr>
                </a:tc>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1" fontAlgn="base" latinLnBrk="0" hangingPunct="1">
                        <a:lnSpc>
                          <a:spcPct val="102000"/>
                        </a:lnSpc>
                        <a:spcBef>
                          <a:spcPct val="0"/>
                        </a:spcBef>
                        <a:spcAft>
                          <a:spcPct val="37000"/>
                        </a:spcAft>
                        <a:buClrTx/>
                        <a:buSzTx/>
                        <a:buFontTx/>
                        <a:buNone/>
                        <a:tabLst>
                          <a:tab pos="5715000" algn="l"/>
                        </a:tabLst>
                      </a:pPr>
                      <a:r>
                        <a:rPr kumimoji="0" lang="en-GB" sz="1400" b="1" i="0" u="none" strike="noStrike" cap="none" normalizeH="0" baseline="0" dirty="0" smtClean="0">
                          <a:ln>
                            <a:noFill/>
                          </a:ln>
                          <a:solidFill>
                            <a:schemeClr val="tx2"/>
                          </a:solidFill>
                          <a:effectLst/>
                          <a:latin typeface="Arial" pitchFamily="34" charset="0"/>
                        </a:rPr>
                        <a:t>Finance Processes</a:t>
                      </a:r>
                    </a:p>
                  </a:txBody>
                  <a:tcPr marL="91457" marR="91457" marT="45714" marB="45714"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0066"/>
                      </a:solidFill>
                      <a:prstDash val="solid"/>
                      <a:round/>
                      <a:headEnd type="none" w="med" len="med"/>
                      <a:tailEnd type="none" w="med" len="med"/>
                    </a:lnT>
                    <a:lnB w="12700" cap="flat" cmpd="sng" algn="ctr">
                      <a:solidFill>
                        <a:srgbClr val="000066"/>
                      </a:solidFill>
                      <a:prstDash val="solid"/>
                      <a:round/>
                      <a:headEnd type="none" w="med" len="med"/>
                      <a:tailEnd type="none" w="med" len="med"/>
                    </a:lnB>
                    <a:lnTlToBr>
                      <a:noFill/>
                    </a:lnTlToBr>
                    <a:lnBlToTr>
                      <a:noFill/>
                    </a:lnBlToTr>
                    <a:solidFill>
                      <a:schemeClr val="accent3"/>
                    </a:solidFill>
                  </a:tcPr>
                </a:tc>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1" fontAlgn="base" latinLnBrk="0" hangingPunct="1">
                        <a:lnSpc>
                          <a:spcPct val="102000"/>
                        </a:lnSpc>
                        <a:spcBef>
                          <a:spcPct val="0"/>
                        </a:spcBef>
                        <a:spcAft>
                          <a:spcPct val="37000"/>
                        </a:spcAft>
                        <a:buClrTx/>
                        <a:buSzTx/>
                        <a:buFontTx/>
                        <a:buNone/>
                        <a:tabLst>
                          <a:tab pos="5715000" algn="l"/>
                        </a:tabLst>
                      </a:pPr>
                      <a:r>
                        <a:rPr kumimoji="0" lang="en-GB" sz="1400" b="1" i="0" u="none" strike="noStrike" cap="none" normalizeH="0" baseline="0" dirty="0" smtClean="0">
                          <a:ln>
                            <a:noFill/>
                          </a:ln>
                          <a:solidFill>
                            <a:schemeClr val="tx2"/>
                          </a:solidFill>
                          <a:effectLst/>
                          <a:latin typeface="Arial" pitchFamily="34" charset="0"/>
                        </a:rPr>
                        <a:t>IT Development</a:t>
                      </a:r>
                    </a:p>
                  </a:txBody>
                  <a:tcPr marL="91457" marR="91457" marT="45714" marB="45714"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0066"/>
                      </a:solidFill>
                      <a:prstDash val="solid"/>
                      <a:round/>
                      <a:headEnd type="none" w="med" len="med"/>
                      <a:tailEnd type="none" w="med" len="med"/>
                    </a:lnT>
                    <a:lnB w="12700" cap="flat" cmpd="sng" algn="ctr">
                      <a:solidFill>
                        <a:srgbClr val="000066"/>
                      </a:solidFill>
                      <a:prstDash val="solid"/>
                      <a:round/>
                      <a:headEnd type="none" w="med" len="med"/>
                      <a:tailEnd type="none" w="med" len="med"/>
                    </a:lnB>
                    <a:lnTlToBr>
                      <a:noFill/>
                    </a:lnTlToBr>
                    <a:lnBlToTr>
                      <a:noFill/>
                    </a:lnBlToTr>
                    <a:solidFill>
                      <a:schemeClr val="accent3"/>
                    </a:solidFill>
                  </a:tcPr>
                </a:tc>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1" fontAlgn="base" latinLnBrk="0" hangingPunct="1">
                        <a:lnSpc>
                          <a:spcPct val="102000"/>
                        </a:lnSpc>
                        <a:spcBef>
                          <a:spcPct val="0"/>
                        </a:spcBef>
                        <a:spcAft>
                          <a:spcPct val="37000"/>
                        </a:spcAft>
                        <a:buClrTx/>
                        <a:buSzTx/>
                        <a:buFontTx/>
                        <a:buNone/>
                        <a:tabLst>
                          <a:tab pos="5715000" algn="l"/>
                        </a:tabLst>
                      </a:pPr>
                      <a:r>
                        <a:rPr kumimoji="0" lang="en-GB" sz="1400" b="1" i="0" u="none" strike="noStrike" cap="none" normalizeH="0" baseline="0" dirty="0" smtClean="0">
                          <a:ln>
                            <a:noFill/>
                          </a:ln>
                          <a:solidFill>
                            <a:schemeClr val="tx1"/>
                          </a:solidFill>
                          <a:effectLst/>
                          <a:latin typeface="Arial" pitchFamily="34" charset="0"/>
                        </a:rPr>
                        <a:t>Healthcare</a:t>
                      </a:r>
                    </a:p>
                  </a:txBody>
                  <a:tcPr horzOverflow="overflow">
                    <a:lnL w="12700" cap="flat" cmpd="sng" algn="ctr">
                      <a:solidFill>
                        <a:schemeClr val="bg1"/>
                      </a:solidFill>
                      <a:prstDash val="solid"/>
                      <a:round/>
                      <a:headEnd type="none" w="med" len="med"/>
                      <a:tailEnd type="none" w="med" len="med"/>
                    </a:lnL>
                    <a:lnR w="12700" cap="flat" cmpd="sng" algn="ctr">
                      <a:solidFill>
                        <a:srgbClr val="000066"/>
                      </a:solidFill>
                      <a:prstDash val="solid"/>
                      <a:round/>
                      <a:headEnd type="none" w="med" len="med"/>
                      <a:tailEnd type="none" w="med" len="med"/>
                    </a:lnR>
                    <a:lnT w="12700" cap="flat" cmpd="sng" algn="ctr">
                      <a:solidFill>
                        <a:srgbClr val="000066"/>
                      </a:solidFill>
                      <a:prstDash val="solid"/>
                      <a:round/>
                      <a:headEnd type="none" w="med" len="med"/>
                      <a:tailEnd type="none" w="med" len="med"/>
                    </a:lnT>
                    <a:lnB w="12700" cap="flat" cmpd="sng" algn="ctr">
                      <a:solidFill>
                        <a:srgbClr val="000066"/>
                      </a:solidFill>
                      <a:prstDash val="solid"/>
                      <a:round/>
                      <a:headEnd type="none" w="med" len="med"/>
                      <a:tailEnd type="none" w="med" len="med"/>
                    </a:lnB>
                    <a:lnTlToBr>
                      <a:noFill/>
                    </a:lnTlToBr>
                    <a:lnBlToTr>
                      <a:noFill/>
                    </a:lnBlToTr>
                    <a:solidFill>
                      <a:schemeClr val="accent3"/>
                    </a:solidFill>
                  </a:tcPr>
                </a:tc>
              </a:tr>
              <a:tr h="2396027">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285750" marR="0" lvl="0" indent="-285750" algn="l" defTabSz="914400" rtl="0" eaLnBrk="1" fontAlgn="base" latinLnBrk="0" hangingPunct="1">
                        <a:lnSpc>
                          <a:spcPct val="100000"/>
                        </a:lnSpc>
                        <a:spcBef>
                          <a:spcPct val="0"/>
                        </a:spcBef>
                        <a:spcAft>
                          <a:spcPct val="20000"/>
                        </a:spcAft>
                        <a:buClrTx/>
                        <a:buSzTx/>
                        <a:buFont typeface="Wingdings" panose="05000000000000000000" pitchFamily="2" charset="2"/>
                        <a:buChar char="§"/>
                        <a:tabLst>
                          <a:tab pos="5715000" algn="l"/>
                        </a:tabLst>
                      </a:pPr>
                      <a:r>
                        <a:rPr kumimoji="0" lang="en-GB" sz="1400" b="0" i="0" u="none" strike="noStrike" cap="none" normalizeH="0" baseline="0" dirty="0" smtClean="0">
                          <a:ln>
                            <a:noFill/>
                          </a:ln>
                          <a:solidFill>
                            <a:srgbClr val="000066"/>
                          </a:solidFill>
                          <a:effectLst/>
                          <a:latin typeface="Arial" pitchFamily="34" charset="0"/>
                        </a:rPr>
                        <a:t>Unnecessary operations</a:t>
                      </a:r>
                    </a:p>
                    <a:p>
                      <a:pPr marL="285750" marR="0" lvl="0" indent="-285750" algn="l" defTabSz="914400" rtl="0" eaLnBrk="1" fontAlgn="base" latinLnBrk="0" hangingPunct="1">
                        <a:lnSpc>
                          <a:spcPct val="100000"/>
                        </a:lnSpc>
                        <a:spcBef>
                          <a:spcPct val="0"/>
                        </a:spcBef>
                        <a:spcAft>
                          <a:spcPct val="20000"/>
                        </a:spcAft>
                        <a:buClrTx/>
                        <a:buSzTx/>
                        <a:buFont typeface="Wingdings" panose="05000000000000000000" pitchFamily="2" charset="2"/>
                        <a:buChar char="§"/>
                        <a:tabLst>
                          <a:tab pos="5715000" algn="l"/>
                        </a:tabLst>
                      </a:pPr>
                      <a:r>
                        <a:rPr kumimoji="0" lang="en-GB" sz="1400" b="0" i="0" u="none" strike="noStrike" cap="none" normalizeH="0" baseline="0" dirty="0" smtClean="0">
                          <a:ln>
                            <a:noFill/>
                          </a:ln>
                          <a:solidFill>
                            <a:srgbClr val="000066"/>
                          </a:solidFill>
                          <a:effectLst/>
                          <a:latin typeface="Arial" pitchFamily="34" charset="0"/>
                        </a:rPr>
                        <a:t>Unnecessary packaging</a:t>
                      </a:r>
                    </a:p>
                    <a:p>
                      <a:pPr marL="285750" marR="0" lvl="0" indent="-285750" algn="l" defTabSz="914400" rtl="0" eaLnBrk="1" fontAlgn="base" latinLnBrk="0" hangingPunct="1">
                        <a:lnSpc>
                          <a:spcPct val="100000"/>
                        </a:lnSpc>
                        <a:spcBef>
                          <a:spcPct val="0"/>
                        </a:spcBef>
                        <a:spcAft>
                          <a:spcPct val="20000"/>
                        </a:spcAft>
                        <a:buClrTx/>
                        <a:buSzTx/>
                        <a:buFont typeface="Wingdings" panose="05000000000000000000" pitchFamily="2" charset="2"/>
                        <a:buChar char="§"/>
                        <a:tabLst>
                          <a:tab pos="5715000" algn="l"/>
                        </a:tabLst>
                      </a:pPr>
                      <a:r>
                        <a:rPr kumimoji="0" lang="en-GB" sz="1400" b="0" i="0" u="none" strike="noStrike" cap="none" normalizeH="0" baseline="0" dirty="0" smtClean="0">
                          <a:ln>
                            <a:noFill/>
                          </a:ln>
                          <a:solidFill>
                            <a:srgbClr val="000066"/>
                          </a:solidFill>
                          <a:effectLst/>
                          <a:latin typeface="Arial" pitchFamily="34" charset="0"/>
                        </a:rPr>
                        <a:t>Over-tight tolerances</a:t>
                      </a:r>
                    </a:p>
                    <a:p>
                      <a:pPr marL="285750" marR="0" lvl="0" indent="-285750" algn="l" defTabSz="914400" rtl="0" eaLnBrk="1" fontAlgn="base" latinLnBrk="0" hangingPunct="1">
                        <a:lnSpc>
                          <a:spcPct val="100000"/>
                        </a:lnSpc>
                        <a:spcBef>
                          <a:spcPct val="0"/>
                        </a:spcBef>
                        <a:spcAft>
                          <a:spcPct val="20000"/>
                        </a:spcAft>
                        <a:buClrTx/>
                        <a:buSzTx/>
                        <a:buFont typeface="Wingdings" panose="05000000000000000000" pitchFamily="2" charset="2"/>
                        <a:buChar char="§"/>
                        <a:tabLst>
                          <a:tab pos="5715000" algn="l"/>
                        </a:tabLst>
                      </a:pPr>
                      <a:r>
                        <a:rPr kumimoji="0" lang="en-GB" sz="1400" b="0" i="0" u="none" strike="noStrike" cap="none" normalizeH="0" baseline="0" dirty="0" smtClean="0">
                          <a:ln>
                            <a:noFill/>
                          </a:ln>
                          <a:solidFill>
                            <a:srgbClr val="000066"/>
                          </a:solidFill>
                          <a:effectLst/>
                          <a:latin typeface="Arial" pitchFamily="34" charset="0"/>
                        </a:rPr>
                        <a:t>Bad design</a:t>
                      </a:r>
                    </a:p>
                    <a:p>
                      <a:pPr marL="285750" marR="0" lvl="0" indent="-285750" algn="l" defTabSz="914400" rtl="0" eaLnBrk="1" fontAlgn="base" latinLnBrk="0" hangingPunct="1">
                        <a:lnSpc>
                          <a:spcPct val="100000"/>
                        </a:lnSpc>
                        <a:spcBef>
                          <a:spcPct val="0"/>
                        </a:spcBef>
                        <a:spcAft>
                          <a:spcPct val="20000"/>
                        </a:spcAft>
                        <a:buClrTx/>
                        <a:buSzTx/>
                        <a:buFont typeface="Wingdings" panose="05000000000000000000" pitchFamily="2" charset="2"/>
                        <a:buChar char="§"/>
                        <a:tabLst>
                          <a:tab pos="5715000" algn="l"/>
                        </a:tabLst>
                      </a:pPr>
                      <a:r>
                        <a:rPr kumimoji="0" lang="en-GB" sz="1400" b="0" i="0" u="none" strike="noStrike" cap="none" normalizeH="0" baseline="0" dirty="0" smtClean="0">
                          <a:ln>
                            <a:noFill/>
                          </a:ln>
                          <a:solidFill>
                            <a:srgbClr val="000066"/>
                          </a:solidFill>
                          <a:effectLst/>
                          <a:latin typeface="Arial" pitchFamily="34" charset="0"/>
                        </a:rPr>
                        <a:t>Multiple cleaning</a:t>
                      </a:r>
                    </a:p>
                  </a:txBody>
                  <a:tcPr marL="91457" marR="91457" marT="45714" marB="45714" horzOverflow="overflow">
                    <a:lnL w="12700" cap="flat" cmpd="sng" algn="ctr">
                      <a:solidFill>
                        <a:srgbClr val="000066"/>
                      </a:solidFill>
                      <a:prstDash val="solid"/>
                      <a:round/>
                      <a:headEnd type="none" w="med" len="med"/>
                      <a:tailEnd type="none" w="med" len="med"/>
                    </a:lnL>
                    <a:lnR w="12700" cap="flat" cmpd="sng" algn="ctr">
                      <a:solidFill>
                        <a:srgbClr val="000066"/>
                      </a:solidFill>
                      <a:prstDash val="solid"/>
                      <a:round/>
                      <a:headEnd type="none" w="med" len="med"/>
                      <a:tailEnd type="none" w="med" len="med"/>
                    </a:lnR>
                    <a:lnT w="12700" cap="flat" cmpd="sng" algn="ctr">
                      <a:solidFill>
                        <a:srgbClr val="000066"/>
                      </a:solidFill>
                      <a:prstDash val="solid"/>
                      <a:round/>
                      <a:headEnd type="none" w="med" len="med"/>
                      <a:tailEnd type="none" w="med" len="med"/>
                    </a:lnT>
                    <a:lnB w="12700" cap="flat" cmpd="sng" algn="ctr">
                      <a:solidFill>
                        <a:srgbClr val="000066"/>
                      </a:solidFill>
                      <a:prstDash val="solid"/>
                      <a:round/>
                      <a:headEnd type="none" w="med" len="med"/>
                      <a:tailEnd type="none" w="med" len="med"/>
                    </a:lnB>
                    <a:lnTlToBr>
                      <a:noFill/>
                    </a:lnTlToBr>
                    <a:lnBlToTr>
                      <a:noFill/>
                    </a:lnBlToTr>
                    <a:noFill/>
                  </a:tcPr>
                </a:tc>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285750" marR="0" lvl="0" indent="-285750" algn="l" defTabSz="914400" rtl="0" eaLnBrk="1" fontAlgn="base" latinLnBrk="0" hangingPunct="1">
                        <a:lnSpc>
                          <a:spcPct val="100000"/>
                        </a:lnSpc>
                        <a:spcBef>
                          <a:spcPct val="0"/>
                        </a:spcBef>
                        <a:spcAft>
                          <a:spcPct val="20000"/>
                        </a:spcAft>
                        <a:buClrTx/>
                        <a:buSzTx/>
                        <a:buFont typeface="Wingdings" panose="05000000000000000000" pitchFamily="2" charset="2"/>
                        <a:buChar char="§"/>
                        <a:tabLst>
                          <a:tab pos="5715000" algn="l"/>
                        </a:tabLst>
                      </a:pPr>
                      <a:r>
                        <a:rPr kumimoji="0" lang="en-GB" sz="1400" b="0" i="0" u="none" strike="noStrike" cap="none" normalizeH="0" baseline="0" dirty="0" smtClean="0">
                          <a:ln>
                            <a:noFill/>
                          </a:ln>
                          <a:solidFill>
                            <a:srgbClr val="000066"/>
                          </a:solidFill>
                          <a:effectLst/>
                          <a:latin typeface="Arial" pitchFamily="34" charset="0"/>
                        </a:rPr>
                        <a:t>Creating reports</a:t>
                      </a:r>
                    </a:p>
                    <a:p>
                      <a:pPr marL="285750" marR="0" lvl="0" indent="-285750" algn="l" defTabSz="914400" rtl="0" eaLnBrk="1" fontAlgn="base" latinLnBrk="0" hangingPunct="1">
                        <a:lnSpc>
                          <a:spcPct val="100000"/>
                        </a:lnSpc>
                        <a:spcBef>
                          <a:spcPct val="0"/>
                        </a:spcBef>
                        <a:spcAft>
                          <a:spcPct val="20000"/>
                        </a:spcAft>
                        <a:buClrTx/>
                        <a:buSzTx/>
                        <a:buFont typeface="Wingdings" panose="05000000000000000000" pitchFamily="2" charset="2"/>
                        <a:buChar char="§"/>
                        <a:tabLst>
                          <a:tab pos="5715000" algn="l"/>
                        </a:tabLst>
                      </a:pPr>
                      <a:r>
                        <a:rPr kumimoji="0" lang="en-GB" sz="1400" b="0" i="0" u="none" strike="noStrike" cap="none" normalizeH="0" baseline="0" dirty="0" smtClean="0">
                          <a:ln>
                            <a:noFill/>
                          </a:ln>
                          <a:solidFill>
                            <a:srgbClr val="000066"/>
                          </a:solidFill>
                          <a:effectLst/>
                          <a:latin typeface="Arial" pitchFamily="34" charset="0"/>
                        </a:rPr>
                        <a:t>Repeated entry of data</a:t>
                      </a:r>
                    </a:p>
                    <a:p>
                      <a:pPr marL="285750" marR="0" lvl="0" indent="-285750" algn="l" defTabSz="914400" rtl="0" eaLnBrk="1" fontAlgn="base" latinLnBrk="0" hangingPunct="1">
                        <a:lnSpc>
                          <a:spcPct val="100000"/>
                        </a:lnSpc>
                        <a:spcBef>
                          <a:spcPct val="0"/>
                        </a:spcBef>
                        <a:spcAft>
                          <a:spcPct val="20000"/>
                        </a:spcAft>
                        <a:buClrTx/>
                        <a:buSzTx/>
                        <a:buFont typeface="Wingdings" panose="05000000000000000000" pitchFamily="2" charset="2"/>
                        <a:buChar char="§"/>
                        <a:tabLst>
                          <a:tab pos="5715000" algn="l"/>
                        </a:tabLst>
                      </a:pPr>
                      <a:r>
                        <a:rPr kumimoji="0" lang="en-GB" sz="1400" b="0" i="0" u="none" strike="noStrike" cap="none" normalizeH="0" baseline="0" dirty="0" smtClean="0">
                          <a:ln>
                            <a:noFill/>
                          </a:ln>
                          <a:solidFill>
                            <a:srgbClr val="000066"/>
                          </a:solidFill>
                          <a:effectLst/>
                          <a:latin typeface="Arial" pitchFamily="34" charset="0"/>
                        </a:rPr>
                        <a:t>Use of obsolete standard forms</a:t>
                      </a:r>
                    </a:p>
                    <a:p>
                      <a:pPr marL="285750" marR="0" lvl="0" indent="-285750" algn="l" defTabSz="914400" rtl="0" eaLnBrk="1" fontAlgn="base" latinLnBrk="0" hangingPunct="1">
                        <a:lnSpc>
                          <a:spcPct val="100000"/>
                        </a:lnSpc>
                        <a:spcBef>
                          <a:spcPct val="0"/>
                        </a:spcBef>
                        <a:spcAft>
                          <a:spcPct val="20000"/>
                        </a:spcAft>
                        <a:buClrTx/>
                        <a:buSzTx/>
                        <a:buFont typeface="Wingdings" panose="05000000000000000000" pitchFamily="2" charset="2"/>
                        <a:buChar char="§"/>
                        <a:tabLst>
                          <a:tab pos="5715000" algn="l"/>
                        </a:tabLst>
                      </a:pPr>
                      <a:r>
                        <a:rPr kumimoji="0" lang="en-GB" sz="1400" b="0" i="0" u="none" strike="noStrike" cap="none" normalizeH="0" baseline="0" dirty="0" smtClean="0">
                          <a:ln>
                            <a:noFill/>
                          </a:ln>
                          <a:solidFill>
                            <a:srgbClr val="000066"/>
                          </a:solidFill>
                          <a:effectLst/>
                          <a:latin typeface="Arial" pitchFamily="34" charset="0"/>
                        </a:rPr>
                        <a:t>Use of inappropriate software</a:t>
                      </a:r>
                    </a:p>
                    <a:p>
                      <a:pPr marL="285750" marR="0" lvl="0" indent="-285750" algn="l" defTabSz="914400" rtl="0" eaLnBrk="1" fontAlgn="base" latinLnBrk="0" hangingPunct="1">
                        <a:lnSpc>
                          <a:spcPct val="100000"/>
                        </a:lnSpc>
                        <a:spcBef>
                          <a:spcPct val="0"/>
                        </a:spcBef>
                        <a:spcAft>
                          <a:spcPct val="20000"/>
                        </a:spcAft>
                        <a:buClrTx/>
                        <a:buSzTx/>
                        <a:buFont typeface="Wingdings" panose="05000000000000000000" pitchFamily="2" charset="2"/>
                        <a:buChar char="§"/>
                        <a:tabLst>
                          <a:tab pos="5715000" algn="l"/>
                        </a:tabLst>
                      </a:pPr>
                      <a:r>
                        <a:rPr kumimoji="0" lang="en-GB" sz="1400" b="0" i="0" u="none" strike="noStrike" cap="none" normalizeH="0" baseline="0" dirty="0" smtClean="0">
                          <a:ln>
                            <a:noFill/>
                          </a:ln>
                          <a:solidFill>
                            <a:srgbClr val="000066"/>
                          </a:solidFill>
                          <a:effectLst/>
                          <a:latin typeface="Arial" pitchFamily="34" charset="0"/>
                        </a:rPr>
                        <a:t>Numerous signatures required for approval</a:t>
                      </a:r>
                    </a:p>
                  </a:txBody>
                  <a:tcPr marL="91457" marR="91457" marT="45714" marB="45714" horzOverflow="overflow">
                    <a:lnL w="12700" cap="flat" cmpd="sng" algn="ctr">
                      <a:solidFill>
                        <a:srgbClr val="000066"/>
                      </a:solidFill>
                      <a:prstDash val="solid"/>
                      <a:round/>
                      <a:headEnd type="none" w="med" len="med"/>
                      <a:tailEnd type="none" w="med" len="med"/>
                    </a:lnL>
                    <a:lnR w="12700" cap="flat" cmpd="sng" algn="ctr">
                      <a:solidFill>
                        <a:srgbClr val="000066"/>
                      </a:solidFill>
                      <a:prstDash val="solid"/>
                      <a:round/>
                      <a:headEnd type="none" w="med" len="med"/>
                      <a:tailEnd type="none" w="med" len="med"/>
                    </a:lnR>
                    <a:lnT w="12700" cap="flat" cmpd="sng" algn="ctr">
                      <a:solidFill>
                        <a:srgbClr val="000066"/>
                      </a:solidFill>
                      <a:prstDash val="solid"/>
                      <a:round/>
                      <a:headEnd type="none" w="med" len="med"/>
                      <a:tailEnd type="none" w="med" len="med"/>
                    </a:lnT>
                    <a:lnB w="12700" cap="flat" cmpd="sng" algn="ctr">
                      <a:solidFill>
                        <a:srgbClr val="000066"/>
                      </a:solidFill>
                      <a:prstDash val="solid"/>
                      <a:round/>
                      <a:headEnd type="none" w="med" len="med"/>
                      <a:tailEnd type="none" w="med" len="med"/>
                    </a:lnB>
                    <a:lnTlToBr>
                      <a:noFill/>
                    </a:lnTlToBr>
                    <a:lnBlToTr>
                      <a:noFill/>
                    </a:lnBlToTr>
                    <a:noFill/>
                  </a:tcPr>
                </a:tc>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285750" marR="0" lvl="0" indent="-285750" algn="l" defTabSz="914400" rtl="0" eaLnBrk="1" fontAlgn="base" latinLnBrk="0" hangingPunct="1">
                        <a:lnSpc>
                          <a:spcPct val="100000"/>
                        </a:lnSpc>
                        <a:spcBef>
                          <a:spcPct val="0"/>
                        </a:spcBef>
                        <a:spcAft>
                          <a:spcPct val="20000"/>
                        </a:spcAft>
                        <a:buClrTx/>
                        <a:buSzTx/>
                        <a:buFont typeface="Wingdings" panose="05000000000000000000" pitchFamily="2" charset="2"/>
                        <a:buChar char="§"/>
                        <a:tabLst>
                          <a:tab pos="5715000" algn="l"/>
                        </a:tabLst>
                      </a:pPr>
                      <a:r>
                        <a:rPr kumimoji="0" lang="en-GB" sz="1400" b="0" i="0" u="none" strike="noStrike" cap="none" normalizeH="0" baseline="0" dirty="0" smtClean="0">
                          <a:ln>
                            <a:noFill/>
                          </a:ln>
                          <a:solidFill>
                            <a:srgbClr val="000066"/>
                          </a:solidFill>
                          <a:effectLst/>
                          <a:latin typeface="Arial" pitchFamily="34" charset="0"/>
                        </a:rPr>
                        <a:t>Unnecessary functionality</a:t>
                      </a:r>
                    </a:p>
                    <a:p>
                      <a:pPr marL="285750" marR="0" lvl="0" indent="-285750" algn="l" defTabSz="914400" rtl="0" eaLnBrk="1" fontAlgn="base" latinLnBrk="0" hangingPunct="1">
                        <a:lnSpc>
                          <a:spcPct val="100000"/>
                        </a:lnSpc>
                        <a:spcBef>
                          <a:spcPct val="0"/>
                        </a:spcBef>
                        <a:spcAft>
                          <a:spcPct val="20000"/>
                        </a:spcAft>
                        <a:buClrTx/>
                        <a:buSzTx/>
                        <a:buFont typeface="Wingdings" panose="05000000000000000000" pitchFamily="2" charset="2"/>
                        <a:buChar char="§"/>
                        <a:tabLst>
                          <a:tab pos="5715000" algn="l"/>
                        </a:tabLst>
                      </a:pPr>
                      <a:r>
                        <a:rPr kumimoji="0" lang="en-GB" sz="1400" b="0" i="0" u="none" strike="noStrike" cap="none" normalizeH="0" baseline="0" dirty="0" smtClean="0">
                          <a:ln>
                            <a:noFill/>
                          </a:ln>
                          <a:solidFill>
                            <a:srgbClr val="000066"/>
                          </a:solidFill>
                          <a:effectLst/>
                          <a:latin typeface="Arial" pitchFamily="34" charset="0"/>
                        </a:rPr>
                        <a:t>Fields populated with data not used by downstream process</a:t>
                      </a:r>
                    </a:p>
                    <a:p>
                      <a:pPr marL="285750" marR="0" lvl="0" indent="-285750" algn="l" defTabSz="914400" rtl="0" eaLnBrk="1" fontAlgn="base" latinLnBrk="0" hangingPunct="1">
                        <a:lnSpc>
                          <a:spcPct val="100000"/>
                        </a:lnSpc>
                        <a:spcBef>
                          <a:spcPct val="0"/>
                        </a:spcBef>
                        <a:spcAft>
                          <a:spcPct val="20000"/>
                        </a:spcAft>
                        <a:buClrTx/>
                        <a:buSzTx/>
                        <a:buFont typeface="Wingdings" panose="05000000000000000000" pitchFamily="2" charset="2"/>
                        <a:buChar char="§"/>
                        <a:tabLst>
                          <a:tab pos="5715000" algn="l"/>
                        </a:tabLst>
                      </a:pPr>
                      <a:r>
                        <a:rPr kumimoji="0" lang="en-GB" sz="1400" b="0" i="0" u="none" strike="noStrike" cap="none" normalizeH="0" baseline="0" dirty="0" smtClean="0">
                          <a:ln>
                            <a:noFill/>
                          </a:ln>
                          <a:solidFill>
                            <a:srgbClr val="000066"/>
                          </a:solidFill>
                          <a:effectLst/>
                          <a:latin typeface="Arial" pitchFamily="34" charset="0"/>
                        </a:rPr>
                        <a:t>Unnecessary processing of information</a:t>
                      </a:r>
                    </a:p>
                  </a:txBody>
                  <a:tcPr marL="91457" marR="91457" marT="45714" marB="45714" horzOverflow="overflow">
                    <a:lnL w="12700" cap="flat" cmpd="sng" algn="ctr">
                      <a:solidFill>
                        <a:srgbClr val="000066"/>
                      </a:solidFill>
                      <a:prstDash val="solid"/>
                      <a:round/>
                      <a:headEnd type="none" w="med" len="med"/>
                      <a:tailEnd type="none" w="med" len="med"/>
                    </a:lnL>
                    <a:lnR w="12700" cap="flat" cmpd="sng" algn="ctr">
                      <a:solidFill>
                        <a:srgbClr val="000066"/>
                      </a:solidFill>
                      <a:prstDash val="solid"/>
                      <a:round/>
                      <a:headEnd type="none" w="med" len="med"/>
                      <a:tailEnd type="none" w="med" len="med"/>
                    </a:lnR>
                    <a:lnT w="12700" cap="flat" cmpd="sng" algn="ctr">
                      <a:solidFill>
                        <a:srgbClr val="000066"/>
                      </a:solidFill>
                      <a:prstDash val="solid"/>
                      <a:round/>
                      <a:headEnd type="none" w="med" len="med"/>
                      <a:tailEnd type="none" w="med" len="med"/>
                    </a:lnT>
                    <a:lnB w="12700" cap="flat" cmpd="sng" algn="ctr">
                      <a:solidFill>
                        <a:srgbClr val="000066"/>
                      </a:solidFill>
                      <a:prstDash val="solid"/>
                      <a:round/>
                      <a:headEnd type="none" w="med" len="med"/>
                      <a:tailEnd type="none" w="med" len="med"/>
                    </a:lnB>
                    <a:lnTlToBr>
                      <a:noFill/>
                    </a:lnTlToBr>
                    <a:lnBlToTr>
                      <a:noFill/>
                    </a:lnBlToTr>
                    <a:noFill/>
                  </a:tcPr>
                </a:tc>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177800" marR="0" lvl="0" indent="-177800" algn="l" defTabSz="914400" rtl="0" eaLnBrk="1" fontAlgn="base" latinLnBrk="0" hangingPunct="1">
                        <a:lnSpc>
                          <a:spcPct val="100000"/>
                        </a:lnSpc>
                        <a:spcBef>
                          <a:spcPct val="0"/>
                        </a:spcBef>
                        <a:spcAft>
                          <a:spcPct val="20000"/>
                        </a:spcAft>
                        <a:buClrTx/>
                        <a:buSzTx/>
                        <a:buFontTx/>
                        <a:buChar char="•"/>
                        <a:tabLst>
                          <a:tab pos="5715000" algn="l"/>
                        </a:tabLst>
                      </a:pPr>
                      <a:r>
                        <a:rPr kumimoji="0" lang="en-GB" sz="1400" b="0" i="0" u="none" strike="noStrike" cap="none" normalizeH="0" baseline="0" dirty="0" smtClean="0">
                          <a:ln>
                            <a:noFill/>
                          </a:ln>
                          <a:solidFill>
                            <a:srgbClr val="000066"/>
                          </a:solidFill>
                          <a:effectLst/>
                          <a:latin typeface="Arial" pitchFamily="34" charset="0"/>
                        </a:rPr>
                        <a:t>Multiple bed moves</a:t>
                      </a:r>
                    </a:p>
                    <a:p>
                      <a:pPr marL="177800" marR="0" lvl="0" indent="-177800" algn="l" defTabSz="914400" rtl="0" eaLnBrk="1" fontAlgn="base" latinLnBrk="0" hangingPunct="1">
                        <a:lnSpc>
                          <a:spcPct val="100000"/>
                        </a:lnSpc>
                        <a:spcBef>
                          <a:spcPct val="0"/>
                        </a:spcBef>
                        <a:spcAft>
                          <a:spcPct val="20000"/>
                        </a:spcAft>
                        <a:buClrTx/>
                        <a:buSzTx/>
                        <a:buFontTx/>
                        <a:buChar char="•"/>
                        <a:tabLst>
                          <a:tab pos="5715000" algn="l"/>
                        </a:tabLst>
                      </a:pPr>
                      <a:r>
                        <a:rPr kumimoji="0" lang="en-GB" sz="1400" b="0" i="0" u="none" strike="noStrike" cap="none" normalizeH="0" baseline="0" dirty="0" smtClean="0">
                          <a:ln>
                            <a:noFill/>
                          </a:ln>
                          <a:solidFill>
                            <a:srgbClr val="000066"/>
                          </a:solidFill>
                          <a:effectLst/>
                          <a:latin typeface="Arial" pitchFamily="34" charset="0"/>
                        </a:rPr>
                        <a:t>Retesting</a:t>
                      </a:r>
                    </a:p>
                    <a:p>
                      <a:pPr marL="177800" marR="0" lvl="0" indent="-177800" algn="l" defTabSz="914400" rtl="0" eaLnBrk="1" fontAlgn="base" latinLnBrk="0" hangingPunct="1">
                        <a:lnSpc>
                          <a:spcPct val="100000"/>
                        </a:lnSpc>
                        <a:spcBef>
                          <a:spcPct val="0"/>
                        </a:spcBef>
                        <a:spcAft>
                          <a:spcPct val="20000"/>
                        </a:spcAft>
                        <a:buClrTx/>
                        <a:buSzTx/>
                        <a:buFontTx/>
                        <a:buChar char="•"/>
                        <a:tabLst>
                          <a:tab pos="5715000" algn="l"/>
                        </a:tabLst>
                      </a:pPr>
                      <a:r>
                        <a:rPr kumimoji="0" lang="en-GB" sz="1400" b="0" i="0" u="none" strike="noStrike" cap="none" normalizeH="0" baseline="0" dirty="0" smtClean="0">
                          <a:ln>
                            <a:noFill/>
                          </a:ln>
                          <a:solidFill>
                            <a:srgbClr val="000066"/>
                          </a:solidFill>
                          <a:effectLst/>
                          <a:latin typeface="Arial" pitchFamily="34" charset="0"/>
                        </a:rPr>
                        <a:t>Excessive paperwork</a:t>
                      </a:r>
                    </a:p>
                    <a:p>
                      <a:pPr marL="177800" marR="0" lvl="0" indent="-177800" algn="l" defTabSz="914400" rtl="0" eaLnBrk="1" fontAlgn="base" latinLnBrk="0" hangingPunct="1">
                        <a:lnSpc>
                          <a:spcPct val="100000"/>
                        </a:lnSpc>
                        <a:spcBef>
                          <a:spcPct val="0"/>
                        </a:spcBef>
                        <a:spcAft>
                          <a:spcPct val="20000"/>
                        </a:spcAft>
                        <a:buClrTx/>
                        <a:buSzTx/>
                        <a:buFontTx/>
                        <a:buChar char="•"/>
                        <a:tabLst>
                          <a:tab pos="5715000" algn="l"/>
                        </a:tabLst>
                      </a:pPr>
                      <a:r>
                        <a:rPr kumimoji="0" lang="en-GB" sz="1400" b="0" i="0" u="none" strike="noStrike" cap="none" normalizeH="0" baseline="0" dirty="0" smtClean="0">
                          <a:ln>
                            <a:noFill/>
                          </a:ln>
                          <a:solidFill>
                            <a:srgbClr val="000066"/>
                          </a:solidFill>
                          <a:effectLst/>
                          <a:latin typeface="Arial" pitchFamily="34" charset="0"/>
                        </a:rPr>
                        <a:t>Unnecessary procedures</a:t>
                      </a:r>
                    </a:p>
                    <a:p>
                      <a:pPr marL="177800" marR="0" lvl="0" indent="-177800" algn="l" defTabSz="914400" rtl="0" eaLnBrk="1" fontAlgn="base" latinLnBrk="0" hangingPunct="1">
                        <a:lnSpc>
                          <a:spcPct val="100000"/>
                        </a:lnSpc>
                        <a:spcBef>
                          <a:spcPct val="0"/>
                        </a:spcBef>
                        <a:spcAft>
                          <a:spcPct val="20000"/>
                        </a:spcAft>
                        <a:buClrTx/>
                        <a:buSzTx/>
                        <a:buFontTx/>
                        <a:buChar char="•"/>
                        <a:tabLst>
                          <a:tab pos="5715000" algn="l"/>
                        </a:tabLst>
                      </a:pPr>
                      <a:r>
                        <a:rPr kumimoji="0" lang="en-GB" sz="1400" b="0" i="0" u="none" strike="noStrike" cap="none" normalizeH="0" baseline="0" dirty="0" smtClean="0">
                          <a:ln>
                            <a:noFill/>
                          </a:ln>
                          <a:solidFill>
                            <a:srgbClr val="000066"/>
                          </a:solidFill>
                          <a:effectLst/>
                          <a:latin typeface="Arial" pitchFamily="34" charset="0"/>
                        </a:rPr>
                        <a:t>Multiple testing</a:t>
                      </a:r>
                    </a:p>
                  </a:txBody>
                  <a:tcPr horzOverflow="overflow">
                    <a:lnL w="12700" cap="flat" cmpd="sng" algn="ctr">
                      <a:solidFill>
                        <a:srgbClr val="000066"/>
                      </a:solidFill>
                      <a:prstDash val="solid"/>
                      <a:round/>
                      <a:headEnd type="none" w="med" len="med"/>
                      <a:tailEnd type="none" w="med" len="med"/>
                    </a:lnL>
                    <a:lnR w="12700" cap="flat" cmpd="sng" algn="ctr">
                      <a:solidFill>
                        <a:srgbClr val="000066"/>
                      </a:solidFill>
                      <a:prstDash val="solid"/>
                      <a:round/>
                      <a:headEnd type="none" w="med" len="med"/>
                      <a:tailEnd type="none" w="med" len="med"/>
                    </a:lnR>
                    <a:lnT w="12700" cap="flat" cmpd="sng" algn="ctr">
                      <a:solidFill>
                        <a:srgbClr val="000066"/>
                      </a:solidFill>
                      <a:prstDash val="solid"/>
                      <a:round/>
                      <a:headEnd type="none" w="med" len="med"/>
                      <a:tailEnd type="none" w="med" len="med"/>
                    </a:lnT>
                    <a:lnB w="12700" cap="flat" cmpd="sng" algn="ctr">
                      <a:solidFill>
                        <a:srgbClr val="000066"/>
                      </a:solidFill>
                      <a:prstDash val="solid"/>
                      <a:round/>
                      <a:headEnd type="none" w="med" len="med"/>
                      <a:tailEnd type="none" w="med" len="med"/>
                    </a:lnB>
                    <a:lnTlToBr>
                      <a:noFill/>
                    </a:lnTlToBr>
                    <a:lnBlToTr>
                      <a:noFill/>
                    </a:lnBlToTr>
                    <a:noFill/>
                  </a:tcPr>
                </a:tc>
              </a:tr>
            </a:tbl>
          </a:graphicData>
        </a:graphic>
      </p:graphicFrame>
      <p:sp>
        <p:nvSpPr>
          <p:cNvPr id="109587" name="Text Box 5"/>
          <p:cNvSpPr txBox="1">
            <a:spLocks noChangeArrowheads="1"/>
          </p:cNvSpPr>
          <p:nvPr/>
        </p:nvSpPr>
        <p:spPr bwMode="auto">
          <a:xfrm>
            <a:off x="384175" y="5964238"/>
            <a:ext cx="834548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spcBef>
                <a:spcPts val="800"/>
              </a:spcBef>
              <a:defRPr sz="1200" b="1">
                <a:solidFill>
                  <a:schemeClr val="accent2"/>
                </a:solidFill>
                <a:latin typeface="Arial" pitchFamily="34" charset="0"/>
                <a:cs typeface="Arial" pitchFamily="34" charset="0"/>
              </a:defRPr>
            </a:lvl1pPr>
            <a:lvl2pPr marL="742950" indent="-285750" eaLnBrk="0" hangingPunct="0">
              <a:spcBef>
                <a:spcPts val="200"/>
              </a:spcBef>
              <a:spcAft>
                <a:spcPts val="600"/>
              </a:spcAft>
              <a:defRPr sz="1000">
                <a:solidFill>
                  <a:schemeClr val="tx1"/>
                </a:solidFill>
                <a:latin typeface="Arial" pitchFamily="34" charset="0"/>
                <a:cs typeface="Arial" pitchFamily="34" charset="0"/>
              </a:defRPr>
            </a:lvl2pPr>
            <a:lvl3pPr marL="1143000" indent="-228600" eaLnBrk="0" hangingPunct="0">
              <a:spcBef>
                <a:spcPts val="400"/>
              </a:spcBef>
              <a:spcAft>
                <a:spcPts val="200"/>
              </a:spcAft>
              <a:defRPr sz="1000" b="1">
                <a:solidFill>
                  <a:schemeClr val="tx1"/>
                </a:solidFill>
                <a:latin typeface="Arial" pitchFamily="34" charset="0"/>
                <a:cs typeface="Arial" pitchFamily="34" charset="0"/>
              </a:defRPr>
            </a:lvl3pPr>
            <a:lvl4pPr marL="1600200" indent="-228600" eaLnBrk="0" hangingPunct="0">
              <a:spcAft>
                <a:spcPts val="200"/>
              </a:spcAft>
              <a:buFont typeface="Arial" pitchFamily="34" charset="0"/>
              <a:buChar char="•"/>
              <a:defRPr sz="1000">
                <a:solidFill>
                  <a:schemeClr val="tx1"/>
                </a:solidFill>
                <a:latin typeface="Arial" pitchFamily="34" charset="0"/>
                <a:cs typeface="Arial" pitchFamily="34" charset="0"/>
              </a:defRPr>
            </a:lvl4pPr>
            <a:lvl5pPr marL="2057400" indent="-228600" eaLnBrk="0" hangingPunct="0">
              <a:spcAft>
                <a:spcPts val="200"/>
              </a:spcAft>
              <a:buFont typeface="Arial" pitchFamily="34" charset="0"/>
              <a:buChar char="‒"/>
              <a:defRPr sz="900">
                <a:solidFill>
                  <a:schemeClr val="tx1"/>
                </a:solidFill>
                <a:latin typeface="Arial" pitchFamily="34" charset="0"/>
                <a:cs typeface="Arial" pitchFamily="34" charset="0"/>
              </a:defRPr>
            </a:lvl5pPr>
            <a:lvl6pPr marL="2514600" indent="-228600" eaLnBrk="0" fontAlgn="base" hangingPunct="0">
              <a:spcBef>
                <a:spcPct val="0"/>
              </a:spcBef>
              <a:spcAft>
                <a:spcPts val="200"/>
              </a:spcAft>
              <a:buFont typeface="Arial" pitchFamily="34" charset="0"/>
              <a:buChar char="‒"/>
              <a:defRPr sz="900">
                <a:solidFill>
                  <a:schemeClr val="tx1"/>
                </a:solidFill>
                <a:latin typeface="Arial" pitchFamily="34" charset="0"/>
                <a:cs typeface="Arial" pitchFamily="34" charset="0"/>
              </a:defRPr>
            </a:lvl6pPr>
            <a:lvl7pPr marL="2971800" indent="-228600" eaLnBrk="0" fontAlgn="base" hangingPunct="0">
              <a:spcBef>
                <a:spcPct val="0"/>
              </a:spcBef>
              <a:spcAft>
                <a:spcPts val="200"/>
              </a:spcAft>
              <a:buFont typeface="Arial" pitchFamily="34" charset="0"/>
              <a:buChar char="‒"/>
              <a:defRPr sz="900">
                <a:solidFill>
                  <a:schemeClr val="tx1"/>
                </a:solidFill>
                <a:latin typeface="Arial" pitchFamily="34" charset="0"/>
                <a:cs typeface="Arial" pitchFamily="34" charset="0"/>
              </a:defRPr>
            </a:lvl7pPr>
            <a:lvl8pPr marL="3429000" indent="-228600" eaLnBrk="0" fontAlgn="base" hangingPunct="0">
              <a:spcBef>
                <a:spcPct val="0"/>
              </a:spcBef>
              <a:spcAft>
                <a:spcPts val="200"/>
              </a:spcAft>
              <a:buFont typeface="Arial" pitchFamily="34" charset="0"/>
              <a:buChar char="‒"/>
              <a:defRPr sz="900">
                <a:solidFill>
                  <a:schemeClr val="tx1"/>
                </a:solidFill>
                <a:latin typeface="Arial" pitchFamily="34" charset="0"/>
                <a:cs typeface="Arial" pitchFamily="34" charset="0"/>
              </a:defRPr>
            </a:lvl8pPr>
            <a:lvl9pPr marL="3886200" indent="-228600" eaLnBrk="0" fontAlgn="base" hangingPunct="0">
              <a:spcBef>
                <a:spcPct val="0"/>
              </a:spcBef>
              <a:spcAft>
                <a:spcPts val="200"/>
              </a:spcAft>
              <a:buFont typeface="Arial" pitchFamily="34" charset="0"/>
              <a:buChar char="‒"/>
              <a:defRPr sz="900">
                <a:solidFill>
                  <a:schemeClr val="tx1"/>
                </a:solidFill>
                <a:latin typeface="Arial" pitchFamily="34" charset="0"/>
                <a:cs typeface="Arial" pitchFamily="34" charset="0"/>
              </a:defRPr>
            </a:lvl9pPr>
          </a:lstStyle>
          <a:p>
            <a:pPr algn="ctr" eaLnBrk="1" hangingPunct="1">
              <a:spcBef>
                <a:spcPct val="0"/>
              </a:spcBef>
            </a:pPr>
            <a:r>
              <a:rPr lang="en-GB" altLang="fr-FR" sz="1400">
                <a:solidFill>
                  <a:srgbClr val="FF0000"/>
                </a:solidFill>
              </a:rPr>
              <a:t>Taking un-needed steps to process the goods / service (e.g. re-checking)</a:t>
            </a:r>
          </a:p>
          <a:p>
            <a:pPr algn="ctr" eaLnBrk="1" hangingPunct="1">
              <a:spcBef>
                <a:spcPct val="0"/>
              </a:spcBef>
            </a:pPr>
            <a:r>
              <a:rPr lang="en-GB" altLang="fr-FR" sz="1400">
                <a:solidFill>
                  <a:srgbClr val="FF0000"/>
                </a:solidFill>
              </a:rPr>
              <a:t>Providing higher quality than the customer wants</a:t>
            </a:r>
          </a:p>
        </p:txBody>
      </p:sp>
      <p:pic>
        <p:nvPicPr>
          <p:cNvPr id="109588" name="Picture 7" descr="Overprocessing_iphonebill.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48328" y="4097624"/>
            <a:ext cx="2867025" cy="1671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9589" name="Rectangle 38"/>
          <p:cNvSpPr>
            <a:spLocks noGrp="1" noChangeArrowheads="1"/>
          </p:cNvSpPr>
          <p:nvPr>
            <p:ph type="title"/>
          </p:nvPr>
        </p:nvSpPr>
        <p:spPr>
          <a:xfrm>
            <a:off x="352425" y="335911"/>
            <a:ext cx="6383338" cy="630237"/>
          </a:xfrm>
        </p:spPr>
        <p:txBody>
          <a:bodyPr/>
          <a:lstStyle/>
          <a:p>
            <a:pPr eaLnBrk="1" hangingPunct="1"/>
            <a:r>
              <a:rPr lang="en-GB" altLang="fr-FR" dirty="0" smtClean="0"/>
              <a:t>Recognizing Waste</a:t>
            </a:r>
            <a:br>
              <a:rPr lang="en-GB" altLang="fr-FR" dirty="0" smtClean="0"/>
            </a:br>
            <a:r>
              <a:rPr lang="en-GB" altLang="fr-FR" sz="1800" b="1" dirty="0" smtClean="0">
                <a:solidFill>
                  <a:schemeClr val="accent2"/>
                </a:solidFill>
              </a:rPr>
              <a:t>Over-processing</a:t>
            </a:r>
          </a:p>
        </p:txBody>
      </p:sp>
      <p:pic>
        <p:nvPicPr>
          <p:cNvPr id="109590" name="Picture 5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01231" y="4002088"/>
            <a:ext cx="2141538" cy="1914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Slide Number Placeholder 4"/>
          <p:cNvSpPr txBox="1">
            <a:spLocks/>
          </p:cNvSpPr>
          <p:nvPr/>
        </p:nvSpPr>
        <p:spPr bwMode="auto">
          <a:xfrm>
            <a:off x="358775" y="6548438"/>
            <a:ext cx="355600" cy="122237"/>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0" tIns="0" rIns="0" bIns="0" numCol="1" anchor="b" anchorCtr="0" compatLnSpc="1">
            <a:prstTxWarp prst="textNoShape">
              <a:avLst/>
            </a:prstTxWarp>
            <a:spAutoFit/>
          </a:bodyPr>
          <a:lstStyle>
            <a:defPPr>
              <a:defRPr lang="en-GB"/>
            </a:defPPr>
            <a:lvl1pPr algn="l" rtl="0" eaLnBrk="0" fontAlgn="base" hangingPunct="0">
              <a:lnSpc>
                <a:spcPts val="2200"/>
              </a:lnSpc>
              <a:spcBef>
                <a:spcPct val="0"/>
              </a:spcBef>
              <a:spcAft>
                <a:spcPct val="25000"/>
              </a:spcAft>
              <a:defRPr sz="2000" kern="1200">
                <a:solidFill>
                  <a:srgbClr val="000066"/>
                </a:solidFill>
                <a:latin typeface="Arial" pitchFamily="34" charset="0"/>
                <a:ea typeface="+mn-ea"/>
                <a:cs typeface="Arial" pitchFamily="34" charset="0"/>
              </a:defRPr>
            </a:lvl1pPr>
            <a:lvl2pPr marL="742950" indent="-285750" algn="l" rtl="0" eaLnBrk="0" fontAlgn="base" hangingPunct="0">
              <a:lnSpc>
                <a:spcPts val="2200"/>
              </a:lnSpc>
              <a:spcBef>
                <a:spcPct val="0"/>
              </a:spcBef>
              <a:spcAft>
                <a:spcPct val="25000"/>
              </a:spcAft>
              <a:buChar char="•"/>
              <a:defRPr sz="2000" kern="1200">
                <a:solidFill>
                  <a:srgbClr val="000066"/>
                </a:solidFill>
                <a:latin typeface="Arial" pitchFamily="34" charset="0"/>
                <a:ea typeface="+mn-ea"/>
                <a:cs typeface="Arial" pitchFamily="34" charset="0"/>
              </a:defRPr>
            </a:lvl2pPr>
            <a:lvl3pPr marL="1143000" indent="-228600" algn="l" rtl="0" eaLnBrk="0" fontAlgn="base" hangingPunct="0">
              <a:lnSpc>
                <a:spcPts val="2000"/>
              </a:lnSpc>
              <a:spcBef>
                <a:spcPct val="0"/>
              </a:spcBef>
              <a:spcAft>
                <a:spcPct val="25000"/>
              </a:spcAft>
              <a:buChar char="–"/>
              <a:defRPr kern="1200">
                <a:solidFill>
                  <a:srgbClr val="000066"/>
                </a:solidFill>
                <a:latin typeface="Arial" pitchFamily="34" charset="0"/>
                <a:ea typeface="+mn-ea"/>
                <a:cs typeface="Arial" pitchFamily="34" charset="0"/>
              </a:defRPr>
            </a:lvl3pPr>
            <a:lvl4pPr marL="1600200" indent="-228600" algn="l" rtl="0" eaLnBrk="0" fontAlgn="base" hangingPunct="0">
              <a:lnSpc>
                <a:spcPts val="1800"/>
              </a:lnSpc>
              <a:spcBef>
                <a:spcPct val="0"/>
              </a:spcBef>
              <a:spcAft>
                <a:spcPct val="25000"/>
              </a:spcAft>
              <a:buChar char="•"/>
              <a:defRPr sz="1600" kern="1200">
                <a:solidFill>
                  <a:srgbClr val="000066"/>
                </a:solidFill>
                <a:latin typeface="Arial" pitchFamily="34" charset="0"/>
                <a:ea typeface="+mn-ea"/>
                <a:cs typeface="Arial" pitchFamily="34" charset="0"/>
              </a:defRPr>
            </a:lvl4pPr>
            <a:lvl5pPr marL="2057400" indent="-228600" algn="l" rtl="0" eaLnBrk="0" fontAlgn="base" hangingPunct="0">
              <a:spcBef>
                <a:spcPct val="0"/>
              </a:spcBef>
              <a:spcAft>
                <a:spcPct val="25000"/>
              </a:spcAft>
              <a:buChar char="–"/>
              <a:defRPr sz="1200" kern="1200">
                <a:solidFill>
                  <a:srgbClr val="000066"/>
                </a:solidFill>
                <a:latin typeface="Arial" pitchFamily="34" charset="0"/>
                <a:ea typeface="+mn-ea"/>
                <a:cs typeface="Arial" pitchFamily="34" charset="0"/>
              </a:defRPr>
            </a:lvl5pPr>
            <a:lvl6pPr marL="2514600" indent="-228600" algn="l" defTabSz="914400" rtl="0" eaLnBrk="0" fontAlgn="base" latinLnBrk="0" hangingPunct="0">
              <a:spcBef>
                <a:spcPct val="0"/>
              </a:spcBef>
              <a:spcAft>
                <a:spcPct val="25000"/>
              </a:spcAft>
              <a:buChar char="–"/>
              <a:defRPr sz="1200" kern="1200">
                <a:solidFill>
                  <a:srgbClr val="000066"/>
                </a:solidFill>
                <a:latin typeface="Arial" pitchFamily="34" charset="0"/>
                <a:ea typeface="+mn-ea"/>
                <a:cs typeface="Arial" pitchFamily="34" charset="0"/>
              </a:defRPr>
            </a:lvl6pPr>
            <a:lvl7pPr marL="2971800" indent="-228600" algn="l" defTabSz="914400" rtl="0" eaLnBrk="0" fontAlgn="base" latinLnBrk="0" hangingPunct="0">
              <a:spcBef>
                <a:spcPct val="0"/>
              </a:spcBef>
              <a:spcAft>
                <a:spcPct val="25000"/>
              </a:spcAft>
              <a:buChar char="–"/>
              <a:defRPr sz="1200" kern="1200">
                <a:solidFill>
                  <a:srgbClr val="000066"/>
                </a:solidFill>
                <a:latin typeface="Arial" pitchFamily="34" charset="0"/>
                <a:ea typeface="+mn-ea"/>
                <a:cs typeface="Arial" pitchFamily="34" charset="0"/>
              </a:defRPr>
            </a:lvl7pPr>
            <a:lvl8pPr marL="3429000" indent="-228600" algn="l" defTabSz="914400" rtl="0" eaLnBrk="0" fontAlgn="base" latinLnBrk="0" hangingPunct="0">
              <a:spcBef>
                <a:spcPct val="0"/>
              </a:spcBef>
              <a:spcAft>
                <a:spcPct val="25000"/>
              </a:spcAft>
              <a:buChar char="–"/>
              <a:defRPr sz="1200" kern="1200">
                <a:solidFill>
                  <a:srgbClr val="000066"/>
                </a:solidFill>
                <a:latin typeface="Arial" pitchFamily="34" charset="0"/>
                <a:ea typeface="+mn-ea"/>
                <a:cs typeface="Arial" pitchFamily="34" charset="0"/>
              </a:defRPr>
            </a:lvl8pPr>
            <a:lvl9pPr marL="3886200" indent="-228600" algn="l" defTabSz="914400" rtl="0" eaLnBrk="0" fontAlgn="base" latinLnBrk="0" hangingPunct="0">
              <a:spcBef>
                <a:spcPct val="0"/>
              </a:spcBef>
              <a:spcAft>
                <a:spcPct val="25000"/>
              </a:spcAft>
              <a:buChar char="–"/>
              <a:defRPr sz="1200" kern="1200">
                <a:solidFill>
                  <a:srgbClr val="000066"/>
                </a:solidFill>
                <a:latin typeface="Arial" pitchFamily="34" charset="0"/>
                <a:ea typeface="+mn-ea"/>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fld id="{7B703E79-5774-4A82-8275-B4D8F8CD2EA8}" type="slidenum">
              <a:rPr kumimoji="0" lang="en-GB" altLang="en-GB" sz="800" b="0" i="0" u="none" strike="noStrike" kern="1200" cap="none" spc="0" normalizeH="0" baseline="0" noProof="0" smtClean="0">
                <a:ln>
                  <a:noFill/>
                </a:ln>
                <a:solidFill>
                  <a:srgbClr val="000066"/>
                </a:solidFill>
                <a:effectLst/>
                <a:uLnTx/>
                <a:uFillTx/>
                <a:latin typeface="Arial" pitchFamily="34" charset="0"/>
                <a:cs typeface="Arial" pitchFamily="34" charset="0"/>
              </a:rPr>
              <a:pPr marL="0" marR="0" lvl="0" indent="0" algn="l" defTabSz="914400" rtl="0" eaLnBrk="1" fontAlgn="base" latinLnBrk="0" hangingPunct="1">
                <a:lnSpc>
                  <a:spcPct val="100000"/>
                </a:lnSpc>
                <a:spcBef>
                  <a:spcPct val="0"/>
                </a:spcBef>
                <a:spcAft>
                  <a:spcPct val="0"/>
                </a:spcAft>
                <a:buClrTx/>
                <a:buSzTx/>
                <a:buFontTx/>
                <a:buNone/>
                <a:tabLst/>
                <a:defRPr/>
              </a:pPr>
              <a:t>37</a:t>
            </a:fld>
            <a:endParaRPr kumimoji="0" lang="en-GB" altLang="en-GB" sz="800" b="0" i="0" u="none" strike="noStrike" kern="1200" cap="none" spc="0" normalizeH="0" baseline="0" noProof="0" dirty="0" smtClean="0">
              <a:ln>
                <a:noFill/>
              </a:ln>
              <a:solidFill>
                <a:srgbClr val="000066"/>
              </a:solidFill>
              <a:effectLst/>
              <a:uLnTx/>
              <a:uFillTx/>
              <a:latin typeface="Arial" pitchFamily="34" charset="0"/>
              <a:cs typeface="Arial" pitchFamily="34" charset="0"/>
            </a:endParaRPr>
          </a:p>
        </p:txBody>
      </p:sp>
      <p:pic>
        <p:nvPicPr>
          <p:cNvPr id="107524"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5889308" y="4002086"/>
            <a:ext cx="1908751" cy="14297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7525"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flipH="1">
            <a:off x="7596671" y="4716946"/>
            <a:ext cx="1199667" cy="11996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Group 49"/>
          <p:cNvGraphicFramePr>
            <a:graphicFrameLocks noGrp="1"/>
          </p:cNvGraphicFramePr>
          <p:nvPr>
            <p:extLst>
              <p:ext uri="{D42A27DB-BD31-4B8C-83A1-F6EECF244321}">
                <p14:modId xmlns:p14="http://schemas.microsoft.com/office/powerpoint/2010/main" val="2052389564"/>
              </p:ext>
            </p:extLst>
          </p:nvPr>
        </p:nvGraphicFramePr>
        <p:xfrm>
          <a:off x="355600" y="1196975"/>
          <a:ext cx="8428040" cy="2497513"/>
        </p:xfrm>
        <a:graphic>
          <a:graphicData uri="http://schemas.openxmlformats.org/drawingml/2006/table">
            <a:tbl>
              <a:tblPr/>
              <a:tblGrid>
                <a:gridCol w="2107010"/>
                <a:gridCol w="2107010"/>
                <a:gridCol w="2107010"/>
                <a:gridCol w="2107010"/>
              </a:tblGrid>
              <a:tr h="309036">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1" fontAlgn="base" latinLnBrk="0" hangingPunct="1">
                        <a:lnSpc>
                          <a:spcPct val="102000"/>
                        </a:lnSpc>
                        <a:spcBef>
                          <a:spcPct val="0"/>
                        </a:spcBef>
                        <a:spcAft>
                          <a:spcPct val="37000"/>
                        </a:spcAft>
                        <a:buClrTx/>
                        <a:buSzTx/>
                        <a:buFontTx/>
                        <a:buNone/>
                        <a:tabLst>
                          <a:tab pos="5715000" algn="l"/>
                        </a:tabLst>
                      </a:pPr>
                      <a:r>
                        <a:rPr kumimoji="0" lang="en-GB" sz="1400" b="1" i="0" u="none" strike="noStrike" cap="none" normalizeH="0" baseline="0" dirty="0" smtClean="0">
                          <a:ln>
                            <a:noFill/>
                          </a:ln>
                          <a:solidFill>
                            <a:schemeClr val="tx2"/>
                          </a:solidFill>
                          <a:effectLst/>
                          <a:latin typeface="Arial" pitchFamily="34" charset="0"/>
                        </a:rPr>
                        <a:t>Supply Chain</a:t>
                      </a:r>
                    </a:p>
                  </a:txBody>
                  <a:tcPr marL="91450" marR="91450" marT="45717" marB="45717" horzOverflow="overflow">
                    <a:lnL w="12700" cap="flat" cmpd="sng" algn="ctr">
                      <a:solidFill>
                        <a:srgbClr val="000066"/>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0066"/>
                      </a:solidFill>
                      <a:prstDash val="solid"/>
                      <a:round/>
                      <a:headEnd type="none" w="med" len="med"/>
                      <a:tailEnd type="none" w="med" len="med"/>
                    </a:lnT>
                    <a:lnB w="12700" cap="flat" cmpd="sng" algn="ctr">
                      <a:solidFill>
                        <a:srgbClr val="000066"/>
                      </a:solidFill>
                      <a:prstDash val="solid"/>
                      <a:round/>
                      <a:headEnd type="none" w="med" len="med"/>
                      <a:tailEnd type="none" w="med" len="med"/>
                    </a:lnB>
                    <a:lnTlToBr>
                      <a:noFill/>
                    </a:lnTlToBr>
                    <a:lnBlToTr>
                      <a:noFill/>
                    </a:lnBlToTr>
                    <a:solidFill>
                      <a:schemeClr val="accent3"/>
                    </a:solidFill>
                  </a:tcPr>
                </a:tc>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1" fontAlgn="base" latinLnBrk="0" hangingPunct="1">
                        <a:lnSpc>
                          <a:spcPct val="102000"/>
                        </a:lnSpc>
                        <a:spcBef>
                          <a:spcPct val="0"/>
                        </a:spcBef>
                        <a:spcAft>
                          <a:spcPct val="37000"/>
                        </a:spcAft>
                        <a:buClrTx/>
                        <a:buSzTx/>
                        <a:buFontTx/>
                        <a:buNone/>
                        <a:tabLst>
                          <a:tab pos="5715000" algn="l"/>
                        </a:tabLst>
                      </a:pPr>
                      <a:r>
                        <a:rPr kumimoji="0" lang="en-GB" sz="1400" b="1" i="0" u="none" strike="noStrike" cap="none" normalizeH="0" baseline="0" dirty="0" smtClean="0">
                          <a:ln>
                            <a:noFill/>
                          </a:ln>
                          <a:solidFill>
                            <a:schemeClr val="tx2"/>
                          </a:solidFill>
                          <a:effectLst/>
                          <a:latin typeface="Arial" pitchFamily="34" charset="0"/>
                        </a:rPr>
                        <a:t>Finance Processes</a:t>
                      </a:r>
                    </a:p>
                  </a:txBody>
                  <a:tcPr marL="91450" marR="91450" marT="45717" marB="4571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0066"/>
                      </a:solidFill>
                      <a:prstDash val="solid"/>
                      <a:round/>
                      <a:headEnd type="none" w="med" len="med"/>
                      <a:tailEnd type="none" w="med" len="med"/>
                    </a:lnT>
                    <a:lnB w="12700" cap="flat" cmpd="sng" algn="ctr">
                      <a:solidFill>
                        <a:srgbClr val="000066"/>
                      </a:solidFill>
                      <a:prstDash val="solid"/>
                      <a:round/>
                      <a:headEnd type="none" w="med" len="med"/>
                      <a:tailEnd type="none" w="med" len="med"/>
                    </a:lnB>
                    <a:lnTlToBr>
                      <a:noFill/>
                    </a:lnTlToBr>
                    <a:lnBlToTr>
                      <a:noFill/>
                    </a:lnBlToTr>
                    <a:solidFill>
                      <a:schemeClr val="accent3"/>
                    </a:solidFill>
                  </a:tcPr>
                </a:tc>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1" fontAlgn="base" latinLnBrk="0" hangingPunct="1">
                        <a:lnSpc>
                          <a:spcPct val="102000"/>
                        </a:lnSpc>
                        <a:spcBef>
                          <a:spcPct val="0"/>
                        </a:spcBef>
                        <a:spcAft>
                          <a:spcPct val="37000"/>
                        </a:spcAft>
                        <a:buClrTx/>
                        <a:buSzTx/>
                        <a:buFontTx/>
                        <a:buNone/>
                        <a:tabLst>
                          <a:tab pos="5715000" algn="l"/>
                        </a:tabLst>
                      </a:pPr>
                      <a:r>
                        <a:rPr kumimoji="0" lang="en-GB" sz="1400" b="1" i="0" u="none" strike="noStrike" cap="none" normalizeH="0" baseline="0" dirty="0" smtClean="0">
                          <a:ln>
                            <a:noFill/>
                          </a:ln>
                          <a:solidFill>
                            <a:schemeClr val="tx2"/>
                          </a:solidFill>
                          <a:effectLst/>
                          <a:latin typeface="Arial" pitchFamily="34" charset="0"/>
                        </a:rPr>
                        <a:t>IT Development</a:t>
                      </a:r>
                    </a:p>
                  </a:txBody>
                  <a:tcPr marL="91450" marR="91450" marT="45717" marB="4571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0066"/>
                      </a:solidFill>
                      <a:prstDash val="solid"/>
                      <a:round/>
                      <a:headEnd type="none" w="med" len="med"/>
                      <a:tailEnd type="none" w="med" len="med"/>
                    </a:lnT>
                    <a:lnB w="12700" cap="flat" cmpd="sng" algn="ctr">
                      <a:solidFill>
                        <a:srgbClr val="000066"/>
                      </a:solidFill>
                      <a:prstDash val="solid"/>
                      <a:round/>
                      <a:headEnd type="none" w="med" len="med"/>
                      <a:tailEnd type="none" w="med" len="med"/>
                    </a:lnB>
                    <a:lnTlToBr>
                      <a:noFill/>
                    </a:lnTlToBr>
                    <a:lnBlToTr>
                      <a:noFill/>
                    </a:lnBlToTr>
                    <a:solidFill>
                      <a:schemeClr val="accent3"/>
                    </a:solidFill>
                  </a:tcPr>
                </a:tc>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1" fontAlgn="base" latinLnBrk="0" hangingPunct="1">
                        <a:lnSpc>
                          <a:spcPct val="102000"/>
                        </a:lnSpc>
                        <a:spcBef>
                          <a:spcPct val="0"/>
                        </a:spcBef>
                        <a:spcAft>
                          <a:spcPct val="37000"/>
                        </a:spcAft>
                        <a:buClrTx/>
                        <a:buSzTx/>
                        <a:buFontTx/>
                        <a:buNone/>
                        <a:tabLst>
                          <a:tab pos="5715000" algn="l"/>
                        </a:tabLst>
                      </a:pPr>
                      <a:r>
                        <a:rPr kumimoji="0" lang="en-GB" sz="1400" b="1" i="0" u="none" strike="noStrike" cap="none" normalizeH="0" baseline="0" dirty="0" smtClean="0">
                          <a:ln>
                            <a:noFill/>
                          </a:ln>
                          <a:solidFill>
                            <a:schemeClr val="tx1"/>
                          </a:solidFill>
                          <a:effectLst/>
                          <a:latin typeface="Arial" pitchFamily="34" charset="0"/>
                        </a:rPr>
                        <a:t>Healthcare</a:t>
                      </a:r>
                    </a:p>
                  </a:txBody>
                  <a:tcPr horzOverflow="overflow">
                    <a:lnL w="12700" cap="flat" cmpd="sng" algn="ctr">
                      <a:solidFill>
                        <a:schemeClr val="bg1"/>
                      </a:solidFill>
                      <a:prstDash val="solid"/>
                      <a:round/>
                      <a:headEnd type="none" w="med" len="med"/>
                      <a:tailEnd type="none" w="med" len="med"/>
                    </a:lnL>
                    <a:lnR w="12700" cap="flat" cmpd="sng" algn="ctr">
                      <a:solidFill>
                        <a:srgbClr val="000066"/>
                      </a:solidFill>
                      <a:prstDash val="solid"/>
                      <a:round/>
                      <a:headEnd type="none" w="med" len="med"/>
                      <a:tailEnd type="none" w="med" len="med"/>
                    </a:lnR>
                    <a:lnT w="12700" cap="flat" cmpd="sng" algn="ctr">
                      <a:solidFill>
                        <a:srgbClr val="000066"/>
                      </a:solidFill>
                      <a:prstDash val="solid"/>
                      <a:round/>
                      <a:headEnd type="none" w="med" len="med"/>
                      <a:tailEnd type="none" w="med" len="med"/>
                    </a:lnT>
                    <a:lnB w="12700" cap="flat" cmpd="sng" algn="ctr">
                      <a:solidFill>
                        <a:srgbClr val="000066"/>
                      </a:solidFill>
                      <a:prstDash val="solid"/>
                      <a:round/>
                      <a:headEnd type="none" w="med" len="med"/>
                      <a:tailEnd type="none" w="med" len="med"/>
                    </a:lnB>
                    <a:lnTlToBr>
                      <a:noFill/>
                    </a:lnTlToBr>
                    <a:lnBlToTr>
                      <a:noFill/>
                    </a:lnBlToTr>
                    <a:solidFill>
                      <a:schemeClr val="accent3"/>
                    </a:solidFill>
                  </a:tcPr>
                </a:tc>
              </a:tr>
              <a:tr h="2188102">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285750" marR="0" lvl="0" indent="-285750" algn="l" defTabSz="914400" rtl="0" eaLnBrk="1" fontAlgn="base" latinLnBrk="0" hangingPunct="1">
                        <a:lnSpc>
                          <a:spcPct val="100000"/>
                        </a:lnSpc>
                        <a:spcBef>
                          <a:spcPct val="0"/>
                        </a:spcBef>
                        <a:spcAft>
                          <a:spcPct val="20000"/>
                        </a:spcAft>
                        <a:buClrTx/>
                        <a:buSzTx/>
                        <a:buFont typeface="Wingdings" panose="05000000000000000000" pitchFamily="2" charset="2"/>
                        <a:buChar char="§"/>
                        <a:tabLst>
                          <a:tab pos="5715000" algn="l"/>
                        </a:tabLst>
                      </a:pPr>
                      <a:r>
                        <a:rPr kumimoji="0" lang="en-GB" sz="1400" b="0" i="0" u="none" strike="noStrike" cap="none" normalizeH="0" baseline="0" dirty="0" smtClean="0">
                          <a:ln>
                            <a:noFill/>
                          </a:ln>
                          <a:solidFill>
                            <a:srgbClr val="000066"/>
                          </a:solidFill>
                          <a:effectLst/>
                          <a:latin typeface="Arial" pitchFamily="34" charset="0"/>
                        </a:rPr>
                        <a:t>Scrap</a:t>
                      </a:r>
                    </a:p>
                    <a:p>
                      <a:pPr marL="285750" marR="0" lvl="0" indent="-285750" algn="l" defTabSz="914400" rtl="0" eaLnBrk="1" fontAlgn="base" latinLnBrk="0" hangingPunct="1">
                        <a:lnSpc>
                          <a:spcPct val="100000"/>
                        </a:lnSpc>
                        <a:spcBef>
                          <a:spcPct val="0"/>
                        </a:spcBef>
                        <a:spcAft>
                          <a:spcPct val="20000"/>
                        </a:spcAft>
                        <a:buClrTx/>
                        <a:buSzTx/>
                        <a:buFont typeface="Wingdings" panose="05000000000000000000" pitchFamily="2" charset="2"/>
                        <a:buChar char="§"/>
                        <a:tabLst>
                          <a:tab pos="5715000" algn="l"/>
                        </a:tabLst>
                      </a:pPr>
                      <a:r>
                        <a:rPr kumimoji="0" lang="en-GB" sz="1400" b="0" i="0" u="none" strike="noStrike" cap="none" normalizeH="0" baseline="0" dirty="0" smtClean="0">
                          <a:ln>
                            <a:noFill/>
                          </a:ln>
                          <a:solidFill>
                            <a:srgbClr val="000066"/>
                          </a:solidFill>
                          <a:effectLst/>
                          <a:latin typeface="Arial" pitchFamily="34" charset="0"/>
                        </a:rPr>
                        <a:t>Rework</a:t>
                      </a:r>
                    </a:p>
                    <a:p>
                      <a:pPr marL="285750" marR="0" lvl="0" indent="-285750" algn="l" defTabSz="914400" rtl="0" eaLnBrk="1" fontAlgn="base" latinLnBrk="0" hangingPunct="1">
                        <a:lnSpc>
                          <a:spcPct val="100000"/>
                        </a:lnSpc>
                        <a:spcBef>
                          <a:spcPct val="0"/>
                        </a:spcBef>
                        <a:spcAft>
                          <a:spcPct val="20000"/>
                        </a:spcAft>
                        <a:buClrTx/>
                        <a:buSzTx/>
                        <a:buFont typeface="Wingdings" panose="05000000000000000000" pitchFamily="2" charset="2"/>
                        <a:buChar char="§"/>
                        <a:tabLst>
                          <a:tab pos="5715000" algn="l"/>
                        </a:tabLst>
                      </a:pPr>
                      <a:r>
                        <a:rPr kumimoji="0" lang="en-GB" sz="1400" b="0" i="0" u="none" strike="noStrike" cap="none" normalizeH="0" baseline="0" dirty="0" smtClean="0">
                          <a:ln>
                            <a:noFill/>
                          </a:ln>
                          <a:solidFill>
                            <a:srgbClr val="000066"/>
                          </a:solidFill>
                          <a:effectLst/>
                          <a:latin typeface="Arial" pitchFamily="34" charset="0"/>
                        </a:rPr>
                        <a:t>Defects</a:t>
                      </a:r>
                    </a:p>
                    <a:p>
                      <a:pPr marL="285750" marR="0" lvl="0" indent="-285750" algn="l" defTabSz="914400" rtl="0" eaLnBrk="1" fontAlgn="base" latinLnBrk="0" hangingPunct="1">
                        <a:lnSpc>
                          <a:spcPct val="100000"/>
                        </a:lnSpc>
                        <a:spcBef>
                          <a:spcPct val="0"/>
                        </a:spcBef>
                        <a:spcAft>
                          <a:spcPct val="20000"/>
                        </a:spcAft>
                        <a:buClrTx/>
                        <a:buSzTx/>
                        <a:buFont typeface="Wingdings" panose="05000000000000000000" pitchFamily="2" charset="2"/>
                        <a:buChar char="§"/>
                        <a:tabLst>
                          <a:tab pos="5715000" algn="l"/>
                        </a:tabLst>
                      </a:pPr>
                      <a:r>
                        <a:rPr kumimoji="0" lang="en-GB" sz="1400" b="0" i="0" u="none" strike="noStrike" cap="none" normalizeH="0" baseline="0" dirty="0" smtClean="0">
                          <a:ln>
                            <a:noFill/>
                          </a:ln>
                          <a:solidFill>
                            <a:srgbClr val="000066"/>
                          </a:solidFill>
                          <a:effectLst/>
                          <a:latin typeface="Arial" pitchFamily="34" charset="0"/>
                        </a:rPr>
                        <a:t>Corrective actions</a:t>
                      </a:r>
                    </a:p>
                    <a:p>
                      <a:pPr marL="285750" marR="0" lvl="0" indent="-285750" algn="l" defTabSz="914400" rtl="0" eaLnBrk="1" fontAlgn="base" latinLnBrk="0" hangingPunct="1">
                        <a:lnSpc>
                          <a:spcPct val="100000"/>
                        </a:lnSpc>
                        <a:spcBef>
                          <a:spcPct val="0"/>
                        </a:spcBef>
                        <a:spcAft>
                          <a:spcPct val="20000"/>
                        </a:spcAft>
                        <a:buClrTx/>
                        <a:buSzTx/>
                        <a:buFont typeface="Wingdings" panose="05000000000000000000" pitchFamily="2" charset="2"/>
                        <a:buChar char="§"/>
                        <a:tabLst>
                          <a:tab pos="5715000" algn="l"/>
                        </a:tabLst>
                      </a:pPr>
                      <a:r>
                        <a:rPr kumimoji="0" lang="en-GB" sz="1400" b="0" i="0" u="none" strike="noStrike" cap="none" normalizeH="0" baseline="0" dirty="0" smtClean="0">
                          <a:ln>
                            <a:noFill/>
                          </a:ln>
                          <a:solidFill>
                            <a:srgbClr val="000066"/>
                          </a:solidFill>
                          <a:effectLst/>
                          <a:latin typeface="Arial" pitchFamily="34" charset="0"/>
                        </a:rPr>
                        <a:t>Field failure</a:t>
                      </a:r>
                    </a:p>
                    <a:p>
                      <a:pPr marL="285750" marR="0" lvl="0" indent="-285750" algn="l" defTabSz="914400" rtl="0" eaLnBrk="1" fontAlgn="base" latinLnBrk="0" hangingPunct="1">
                        <a:lnSpc>
                          <a:spcPct val="100000"/>
                        </a:lnSpc>
                        <a:spcBef>
                          <a:spcPct val="0"/>
                        </a:spcBef>
                        <a:spcAft>
                          <a:spcPct val="20000"/>
                        </a:spcAft>
                        <a:buClrTx/>
                        <a:buSzTx/>
                        <a:buFont typeface="Wingdings" panose="05000000000000000000" pitchFamily="2" charset="2"/>
                        <a:buChar char="§"/>
                        <a:tabLst>
                          <a:tab pos="5715000" algn="l"/>
                        </a:tabLst>
                      </a:pPr>
                      <a:r>
                        <a:rPr kumimoji="0" lang="en-GB" sz="1400" b="0" i="0" u="none" strike="noStrike" cap="none" normalizeH="0" baseline="0" dirty="0" smtClean="0">
                          <a:ln>
                            <a:noFill/>
                          </a:ln>
                          <a:solidFill>
                            <a:srgbClr val="000066"/>
                          </a:solidFill>
                          <a:effectLst/>
                          <a:latin typeface="Arial" pitchFamily="34" charset="0"/>
                        </a:rPr>
                        <a:t>Variation</a:t>
                      </a:r>
                    </a:p>
                    <a:p>
                      <a:pPr marL="285750" marR="0" lvl="0" indent="-285750" algn="l" defTabSz="914400" rtl="0" eaLnBrk="1" fontAlgn="base" latinLnBrk="0" hangingPunct="1">
                        <a:lnSpc>
                          <a:spcPct val="100000"/>
                        </a:lnSpc>
                        <a:spcBef>
                          <a:spcPct val="0"/>
                        </a:spcBef>
                        <a:spcAft>
                          <a:spcPct val="20000"/>
                        </a:spcAft>
                        <a:buClrTx/>
                        <a:buSzTx/>
                        <a:buFont typeface="Wingdings" panose="05000000000000000000" pitchFamily="2" charset="2"/>
                        <a:buChar char="§"/>
                        <a:tabLst>
                          <a:tab pos="5715000" algn="l"/>
                        </a:tabLst>
                      </a:pPr>
                      <a:r>
                        <a:rPr kumimoji="0" lang="en-GB" sz="1400" b="0" i="0" u="none" strike="noStrike" cap="none" normalizeH="0" baseline="0" dirty="0" smtClean="0">
                          <a:ln>
                            <a:noFill/>
                          </a:ln>
                          <a:solidFill>
                            <a:srgbClr val="000066"/>
                          </a:solidFill>
                          <a:effectLst/>
                          <a:latin typeface="Arial" pitchFamily="34" charset="0"/>
                        </a:rPr>
                        <a:t>Missing parts</a:t>
                      </a:r>
                    </a:p>
                  </a:txBody>
                  <a:tcPr marL="91450" marR="91450" marT="45717" marB="45717" horzOverflow="overflow">
                    <a:lnL w="12700" cap="flat" cmpd="sng" algn="ctr">
                      <a:solidFill>
                        <a:srgbClr val="000066"/>
                      </a:solidFill>
                      <a:prstDash val="solid"/>
                      <a:round/>
                      <a:headEnd type="none" w="med" len="med"/>
                      <a:tailEnd type="none" w="med" len="med"/>
                    </a:lnL>
                    <a:lnR w="12700" cap="flat" cmpd="sng" algn="ctr">
                      <a:solidFill>
                        <a:srgbClr val="000066"/>
                      </a:solidFill>
                      <a:prstDash val="solid"/>
                      <a:round/>
                      <a:headEnd type="none" w="med" len="med"/>
                      <a:tailEnd type="none" w="med" len="med"/>
                    </a:lnR>
                    <a:lnT w="12700" cap="flat" cmpd="sng" algn="ctr">
                      <a:solidFill>
                        <a:srgbClr val="000066"/>
                      </a:solidFill>
                      <a:prstDash val="solid"/>
                      <a:round/>
                      <a:headEnd type="none" w="med" len="med"/>
                      <a:tailEnd type="none" w="med" len="med"/>
                    </a:lnT>
                    <a:lnB w="12700" cap="flat" cmpd="sng" algn="ctr">
                      <a:solidFill>
                        <a:srgbClr val="000066"/>
                      </a:solidFill>
                      <a:prstDash val="solid"/>
                      <a:round/>
                      <a:headEnd type="none" w="med" len="med"/>
                      <a:tailEnd type="none" w="med" len="med"/>
                    </a:lnB>
                    <a:lnTlToBr>
                      <a:noFill/>
                    </a:lnTlToBr>
                    <a:lnBlToTr>
                      <a:noFill/>
                    </a:lnBlToTr>
                    <a:noFill/>
                  </a:tcPr>
                </a:tc>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285750" marR="0" lvl="0" indent="-285750" algn="l" defTabSz="914400" rtl="0" eaLnBrk="1" fontAlgn="base" latinLnBrk="0" hangingPunct="1">
                        <a:lnSpc>
                          <a:spcPct val="100000"/>
                        </a:lnSpc>
                        <a:spcBef>
                          <a:spcPct val="0"/>
                        </a:spcBef>
                        <a:spcAft>
                          <a:spcPct val="20000"/>
                        </a:spcAft>
                        <a:buClrTx/>
                        <a:buSzTx/>
                        <a:buFont typeface="Wingdings" panose="05000000000000000000" pitchFamily="2" charset="2"/>
                        <a:buChar char="§"/>
                        <a:tabLst>
                          <a:tab pos="5715000" algn="l"/>
                        </a:tabLst>
                      </a:pPr>
                      <a:r>
                        <a:rPr kumimoji="0" lang="en-GB" sz="1400" b="0" i="0" u="none" strike="noStrike" cap="none" normalizeH="0" baseline="0" dirty="0" smtClean="0">
                          <a:ln>
                            <a:noFill/>
                          </a:ln>
                          <a:solidFill>
                            <a:srgbClr val="000066"/>
                          </a:solidFill>
                          <a:effectLst/>
                          <a:latin typeface="Arial" pitchFamily="34" charset="0"/>
                        </a:rPr>
                        <a:t>Data entry errors</a:t>
                      </a:r>
                    </a:p>
                    <a:p>
                      <a:pPr marL="285750" marR="0" lvl="0" indent="-285750" algn="l" defTabSz="914400" rtl="0" eaLnBrk="1" fontAlgn="base" latinLnBrk="0" hangingPunct="1">
                        <a:lnSpc>
                          <a:spcPct val="100000"/>
                        </a:lnSpc>
                        <a:spcBef>
                          <a:spcPct val="0"/>
                        </a:spcBef>
                        <a:spcAft>
                          <a:spcPct val="20000"/>
                        </a:spcAft>
                        <a:buClrTx/>
                        <a:buSzTx/>
                        <a:buFont typeface="Wingdings" panose="05000000000000000000" pitchFamily="2" charset="2"/>
                        <a:buChar char="§"/>
                        <a:tabLst>
                          <a:tab pos="5715000" algn="l"/>
                        </a:tabLst>
                      </a:pPr>
                      <a:r>
                        <a:rPr kumimoji="0" lang="en-GB" sz="1400" b="0" i="0" u="none" strike="noStrike" cap="none" normalizeH="0" baseline="0" dirty="0" smtClean="0">
                          <a:ln>
                            <a:noFill/>
                          </a:ln>
                          <a:solidFill>
                            <a:srgbClr val="000066"/>
                          </a:solidFill>
                          <a:effectLst/>
                          <a:latin typeface="Arial" pitchFamily="34" charset="0"/>
                        </a:rPr>
                        <a:t>Wrong information used </a:t>
                      </a:r>
                      <a:r>
                        <a:rPr kumimoji="0" lang="en-GB" sz="1200" b="0" i="0" u="none" strike="noStrike" cap="none" normalizeH="0" baseline="0" dirty="0" smtClean="0">
                          <a:ln>
                            <a:noFill/>
                          </a:ln>
                          <a:solidFill>
                            <a:srgbClr val="000066"/>
                          </a:solidFill>
                          <a:effectLst/>
                          <a:latin typeface="Arial" pitchFamily="34" charset="0"/>
                        </a:rPr>
                        <a:t>(e.g. rates for calculations)</a:t>
                      </a:r>
                      <a:endParaRPr kumimoji="0" lang="en-GB" sz="1400" b="0" i="0" u="none" strike="noStrike" cap="none" normalizeH="0" baseline="0" dirty="0" smtClean="0">
                        <a:ln>
                          <a:noFill/>
                        </a:ln>
                        <a:solidFill>
                          <a:srgbClr val="000066"/>
                        </a:solidFill>
                        <a:effectLst/>
                        <a:latin typeface="Arial" pitchFamily="34" charset="0"/>
                      </a:endParaRPr>
                    </a:p>
                    <a:p>
                      <a:pPr marL="285750" marR="0" lvl="0" indent="-285750" algn="l" defTabSz="914400" rtl="0" eaLnBrk="1" fontAlgn="base" latinLnBrk="0" hangingPunct="1">
                        <a:lnSpc>
                          <a:spcPct val="100000"/>
                        </a:lnSpc>
                        <a:spcBef>
                          <a:spcPct val="0"/>
                        </a:spcBef>
                        <a:spcAft>
                          <a:spcPct val="20000"/>
                        </a:spcAft>
                        <a:buClrTx/>
                        <a:buSzTx/>
                        <a:buFont typeface="Wingdings" panose="05000000000000000000" pitchFamily="2" charset="2"/>
                        <a:buChar char="§"/>
                        <a:tabLst>
                          <a:tab pos="5715000" algn="l"/>
                        </a:tabLst>
                      </a:pPr>
                      <a:r>
                        <a:rPr kumimoji="0" lang="en-GB" sz="1400" b="0" i="0" u="none" strike="noStrike" cap="none" normalizeH="0" baseline="0" dirty="0" smtClean="0">
                          <a:ln>
                            <a:noFill/>
                          </a:ln>
                          <a:solidFill>
                            <a:srgbClr val="000066"/>
                          </a:solidFill>
                          <a:effectLst/>
                          <a:latin typeface="Arial" pitchFamily="34" charset="0"/>
                        </a:rPr>
                        <a:t>Pricing errors</a:t>
                      </a:r>
                    </a:p>
                    <a:p>
                      <a:pPr marL="285750" marR="0" lvl="0" indent="-285750" algn="l" defTabSz="914400" rtl="0" eaLnBrk="1" fontAlgn="base" latinLnBrk="0" hangingPunct="1">
                        <a:lnSpc>
                          <a:spcPct val="100000"/>
                        </a:lnSpc>
                        <a:spcBef>
                          <a:spcPct val="0"/>
                        </a:spcBef>
                        <a:spcAft>
                          <a:spcPct val="20000"/>
                        </a:spcAft>
                        <a:buClrTx/>
                        <a:buSzTx/>
                        <a:buFont typeface="Wingdings" panose="05000000000000000000" pitchFamily="2" charset="2"/>
                        <a:buChar char="§"/>
                        <a:tabLst>
                          <a:tab pos="5715000" algn="l"/>
                        </a:tabLst>
                      </a:pPr>
                      <a:r>
                        <a:rPr kumimoji="0" lang="en-GB" sz="1400" b="0" i="0" u="none" strike="noStrike" cap="none" normalizeH="0" baseline="0" dirty="0" smtClean="0">
                          <a:ln>
                            <a:noFill/>
                          </a:ln>
                          <a:solidFill>
                            <a:srgbClr val="000066"/>
                          </a:solidFill>
                          <a:effectLst/>
                          <a:latin typeface="Arial" pitchFamily="34" charset="0"/>
                        </a:rPr>
                        <a:t>Missing information</a:t>
                      </a:r>
                    </a:p>
                    <a:p>
                      <a:pPr marL="285750" marR="0" lvl="0" indent="-285750" algn="l" defTabSz="914400" rtl="0" eaLnBrk="1" fontAlgn="base" latinLnBrk="0" hangingPunct="1">
                        <a:lnSpc>
                          <a:spcPct val="100000"/>
                        </a:lnSpc>
                        <a:spcBef>
                          <a:spcPct val="0"/>
                        </a:spcBef>
                        <a:spcAft>
                          <a:spcPct val="20000"/>
                        </a:spcAft>
                        <a:buClrTx/>
                        <a:buSzTx/>
                        <a:buFont typeface="Wingdings" panose="05000000000000000000" pitchFamily="2" charset="2"/>
                        <a:buChar char="§"/>
                        <a:tabLst>
                          <a:tab pos="5715000" algn="l"/>
                        </a:tabLst>
                      </a:pPr>
                      <a:r>
                        <a:rPr kumimoji="0" lang="en-GB" sz="1400" b="0" i="0" u="none" strike="noStrike" cap="none" normalizeH="0" baseline="0" dirty="0" smtClean="0">
                          <a:ln>
                            <a:noFill/>
                          </a:ln>
                          <a:solidFill>
                            <a:srgbClr val="000066"/>
                          </a:solidFill>
                          <a:effectLst/>
                          <a:latin typeface="Arial" pitchFamily="34" charset="0"/>
                        </a:rPr>
                        <a:t>Missed specifications</a:t>
                      </a:r>
                    </a:p>
                    <a:p>
                      <a:pPr marL="285750" marR="0" lvl="0" indent="-285750" algn="l" defTabSz="914400" rtl="0" eaLnBrk="1" fontAlgn="base" latinLnBrk="0" hangingPunct="1">
                        <a:lnSpc>
                          <a:spcPct val="100000"/>
                        </a:lnSpc>
                        <a:spcBef>
                          <a:spcPct val="0"/>
                        </a:spcBef>
                        <a:spcAft>
                          <a:spcPct val="20000"/>
                        </a:spcAft>
                        <a:buClrTx/>
                        <a:buSzTx/>
                        <a:buFont typeface="Wingdings" panose="05000000000000000000" pitchFamily="2" charset="2"/>
                        <a:buChar char="§"/>
                        <a:tabLst>
                          <a:tab pos="5715000" algn="l"/>
                        </a:tabLst>
                      </a:pPr>
                      <a:r>
                        <a:rPr kumimoji="0" lang="en-GB" sz="1400" b="0" i="0" u="none" strike="noStrike" cap="none" normalizeH="0" baseline="0" dirty="0" smtClean="0">
                          <a:ln>
                            <a:noFill/>
                          </a:ln>
                          <a:solidFill>
                            <a:srgbClr val="000066"/>
                          </a:solidFill>
                          <a:effectLst/>
                          <a:latin typeface="Arial" pitchFamily="34" charset="0"/>
                        </a:rPr>
                        <a:t>Lost records</a:t>
                      </a:r>
                    </a:p>
                  </a:txBody>
                  <a:tcPr marL="91450" marR="91450" marT="45717" marB="45717" horzOverflow="overflow">
                    <a:lnL w="12700" cap="flat" cmpd="sng" algn="ctr">
                      <a:solidFill>
                        <a:srgbClr val="000066"/>
                      </a:solidFill>
                      <a:prstDash val="solid"/>
                      <a:round/>
                      <a:headEnd type="none" w="med" len="med"/>
                      <a:tailEnd type="none" w="med" len="med"/>
                    </a:lnL>
                    <a:lnR w="12700" cap="flat" cmpd="sng" algn="ctr">
                      <a:solidFill>
                        <a:srgbClr val="000066"/>
                      </a:solidFill>
                      <a:prstDash val="solid"/>
                      <a:round/>
                      <a:headEnd type="none" w="med" len="med"/>
                      <a:tailEnd type="none" w="med" len="med"/>
                    </a:lnR>
                    <a:lnT w="12700" cap="flat" cmpd="sng" algn="ctr">
                      <a:solidFill>
                        <a:srgbClr val="000066"/>
                      </a:solidFill>
                      <a:prstDash val="solid"/>
                      <a:round/>
                      <a:headEnd type="none" w="med" len="med"/>
                      <a:tailEnd type="none" w="med" len="med"/>
                    </a:lnT>
                    <a:lnB w="12700" cap="flat" cmpd="sng" algn="ctr">
                      <a:solidFill>
                        <a:srgbClr val="000066"/>
                      </a:solidFill>
                      <a:prstDash val="solid"/>
                      <a:round/>
                      <a:headEnd type="none" w="med" len="med"/>
                      <a:tailEnd type="none" w="med" len="med"/>
                    </a:lnB>
                    <a:lnTlToBr>
                      <a:noFill/>
                    </a:lnTlToBr>
                    <a:lnBlToTr>
                      <a:noFill/>
                    </a:lnBlToTr>
                    <a:noFill/>
                  </a:tcPr>
                </a:tc>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285750" marR="0" lvl="0" indent="-285750" algn="l" defTabSz="914400" rtl="0" eaLnBrk="1" fontAlgn="base" latinLnBrk="0" hangingPunct="1">
                        <a:lnSpc>
                          <a:spcPct val="100000"/>
                        </a:lnSpc>
                        <a:spcBef>
                          <a:spcPct val="0"/>
                        </a:spcBef>
                        <a:spcAft>
                          <a:spcPct val="20000"/>
                        </a:spcAft>
                        <a:buClrTx/>
                        <a:buSzTx/>
                        <a:buFont typeface="Wingdings" panose="05000000000000000000" pitchFamily="2" charset="2"/>
                        <a:buChar char="§"/>
                        <a:tabLst>
                          <a:tab pos="5715000" algn="l"/>
                        </a:tabLst>
                      </a:pPr>
                      <a:r>
                        <a:rPr kumimoji="0" lang="en-GB" sz="1400" b="0" i="0" u="none" strike="noStrike" cap="none" normalizeH="0" baseline="0" dirty="0" smtClean="0">
                          <a:ln>
                            <a:noFill/>
                          </a:ln>
                          <a:solidFill>
                            <a:srgbClr val="000066"/>
                          </a:solidFill>
                          <a:effectLst/>
                          <a:latin typeface="Arial" pitchFamily="34" charset="0"/>
                        </a:rPr>
                        <a:t>Business requirements volatility </a:t>
                      </a:r>
                    </a:p>
                    <a:p>
                      <a:pPr marL="285750" marR="0" lvl="0" indent="-285750" algn="l" defTabSz="914400" rtl="0" eaLnBrk="1" fontAlgn="base" latinLnBrk="0" hangingPunct="1">
                        <a:lnSpc>
                          <a:spcPct val="100000"/>
                        </a:lnSpc>
                        <a:spcBef>
                          <a:spcPct val="0"/>
                        </a:spcBef>
                        <a:spcAft>
                          <a:spcPct val="20000"/>
                        </a:spcAft>
                        <a:buClrTx/>
                        <a:buSzTx/>
                        <a:buFont typeface="Wingdings" panose="05000000000000000000" pitchFamily="2" charset="2"/>
                        <a:buChar char="§"/>
                        <a:tabLst>
                          <a:tab pos="5715000" algn="l"/>
                        </a:tabLst>
                      </a:pPr>
                      <a:r>
                        <a:rPr kumimoji="0" lang="en-GB" sz="1400" b="0" i="0" u="none" strike="noStrike" cap="none" normalizeH="0" baseline="0" dirty="0" smtClean="0">
                          <a:ln>
                            <a:noFill/>
                          </a:ln>
                          <a:solidFill>
                            <a:srgbClr val="000066"/>
                          </a:solidFill>
                          <a:effectLst/>
                          <a:latin typeface="Arial" pitchFamily="34" charset="0"/>
                        </a:rPr>
                        <a:t>Application bugs</a:t>
                      </a:r>
                    </a:p>
                    <a:p>
                      <a:pPr marL="285750" marR="0" lvl="0" indent="-285750" algn="l" defTabSz="914400" rtl="0" eaLnBrk="1" fontAlgn="base" latinLnBrk="0" hangingPunct="1">
                        <a:lnSpc>
                          <a:spcPct val="100000"/>
                        </a:lnSpc>
                        <a:spcBef>
                          <a:spcPct val="0"/>
                        </a:spcBef>
                        <a:spcAft>
                          <a:spcPct val="20000"/>
                        </a:spcAft>
                        <a:buClrTx/>
                        <a:buSzTx/>
                        <a:buFont typeface="Wingdings" panose="05000000000000000000" pitchFamily="2" charset="2"/>
                        <a:buChar char="§"/>
                        <a:tabLst>
                          <a:tab pos="5715000" algn="l"/>
                        </a:tabLst>
                      </a:pPr>
                      <a:endParaRPr kumimoji="0" lang="en-GB" sz="1400" b="0" i="0" u="none" strike="noStrike" cap="none" normalizeH="0" baseline="0" dirty="0" smtClean="0">
                        <a:ln>
                          <a:noFill/>
                        </a:ln>
                        <a:solidFill>
                          <a:srgbClr val="000066"/>
                        </a:solidFill>
                        <a:effectLst/>
                        <a:latin typeface="Arial" pitchFamily="34" charset="0"/>
                      </a:endParaRPr>
                    </a:p>
                  </a:txBody>
                  <a:tcPr marL="91450" marR="91450" marT="45717" marB="45717" horzOverflow="overflow">
                    <a:lnL w="12700" cap="flat" cmpd="sng" algn="ctr">
                      <a:solidFill>
                        <a:srgbClr val="000066"/>
                      </a:solidFill>
                      <a:prstDash val="solid"/>
                      <a:round/>
                      <a:headEnd type="none" w="med" len="med"/>
                      <a:tailEnd type="none" w="med" len="med"/>
                    </a:lnL>
                    <a:lnR w="12700" cap="flat" cmpd="sng" algn="ctr">
                      <a:solidFill>
                        <a:srgbClr val="000066"/>
                      </a:solidFill>
                      <a:prstDash val="solid"/>
                      <a:round/>
                      <a:headEnd type="none" w="med" len="med"/>
                      <a:tailEnd type="none" w="med" len="med"/>
                    </a:lnR>
                    <a:lnT w="12700" cap="flat" cmpd="sng" algn="ctr">
                      <a:solidFill>
                        <a:srgbClr val="000066"/>
                      </a:solidFill>
                      <a:prstDash val="solid"/>
                      <a:round/>
                      <a:headEnd type="none" w="med" len="med"/>
                      <a:tailEnd type="none" w="med" len="med"/>
                    </a:lnT>
                    <a:lnB w="12700" cap="flat" cmpd="sng" algn="ctr">
                      <a:solidFill>
                        <a:srgbClr val="000066"/>
                      </a:solidFill>
                      <a:prstDash val="solid"/>
                      <a:round/>
                      <a:headEnd type="none" w="med" len="med"/>
                      <a:tailEnd type="none" w="med" len="med"/>
                    </a:lnB>
                    <a:lnTlToBr>
                      <a:noFill/>
                    </a:lnTlToBr>
                    <a:lnBlToTr>
                      <a:noFill/>
                    </a:lnBlToTr>
                    <a:noFill/>
                  </a:tcPr>
                </a:tc>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177800" marR="0" lvl="0" indent="-177800" algn="l" defTabSz="914400" rtl="0" eaLnBrk="1" fontAlgn="base" latinLnBrk="0" hangingPunct="1">
                        <a:lnSpc>
                          <a:spcPct val="100000"/>
                        </a:lnSpc>
                        <a:spcBef>
                          <a:spcPct val="0"/>
                        </a:spcBef>
                        <a:spcAft>
                          <a:spcPct val="20000"/>
                        </a:spcAft>
                        <a:buClrTx/>
                        <a:buSzTx/>
                        <a:buFontTx/>
                        <a:buChar char="•"/>
                        <a:tabLst>
                          <a:tab pos="5715000" algn="l"/>
                        </a:tabLst>
                      </a:pPr>
                      <a:r>
                        <a:rPr kumimoji="0" lang="en-GB" sz="1400" b="0" i="0" u="none" strike="noStrike" cap="none" normalizeH="0" baseline="0" dirty="0" smtClean="0">
                          <a:ln>
                            <a:noFill/>
                          </a:ln>
                          <a:solidFill>
                            <a:srgbClr val="000066"/>
                          </a:solidFill>
                          <a:effectLst/>
                          <a:latin typeface="Arial" pitchFamily="34" charset="0"/>
                        </a:rPr>
                        <a:t>Medication errors</a:t>
                      </a:r>
                    </a:p>
                    <a:p>
                      <a:pPr marL="177800" marR="0" lvl="0" indent="-177800" algn="l" defTabSz="914400" rtl="0" eaLnBrk="1" fontAlgn="base" latinLnBrk="0" hangingPunct="1">
                        <a:lnSpc>
                          <a:spcPct val="100000"/>
                        </a:lnSpc>
                        <a:spcBef>
                          <a:spcPct val="0"/>
                        </a:spcBef>
                        <a:spcAft>
                          <a:spcPct val="20000"/>
                        </a:spcAft>
                        <a:buClrTx/>
                        <a:buSzTx/>
                        <a:buFontTx/>
                        <a:buChar char="•"/>
                        <a:tabLst>
                          <a:tab pos="5715000" algn="l"/>
                        </a:tabLst>
                      </a:pPr>
                      <a:r>
                        <a:rPr kumimoji="0" lang="en-GB" sz="1400" b="0" i="0" u="none" strike="noStrike" cap="none" normalizeH="0" baseline="0" dirty="0" smtClean="0">
                          <a:ln>
                            <a:noFill/>
                          </a:ln>
                          <a:solidFill>
                            <a:srgbClr val="000066"/>
                          </a:solidFill>
                          <a:effectLst/>
                          <a:latin typeface="Arial" pitchFamily="34" charset="0"/>
                        </a:rPr>
                        <a:t>Wrong patients</a:t>
                      </a:r>
                    </a:p>
                    <a:p>
                      <a:pPr marL="177800" marR="0" lvl="0" indent="-177800" algn="l" defTabSz="914400" rtl="0" eaLnBrk="1" fontAlgn="base" latinLnBrk="0" hangingPunct="1">
                        <a:lnSpc>
                          <a:spcPct val="100000"/>
                        </a:lnSpc>
                        <a:spcBef>
                          <a:spcPct val="0"/>
                        </a:spcBef>
                        <a:spcAft>
                          <a:spcPct val="20000"/>
                        </a:spcAft>
                        <a:buClrTx/>
                        <a:buSzTx/>
                        <a:buFontTx/>
                        <a:buChar char="•"/>
                        <a:tabLst>
                          <a:tab pos="5715000" algn="l"/>
                        </a:tabLst>
                      </a:pPr>
                      <a:r>
                        <a:rPr kumimoji="0" lang="en-GB" sz="1400" b="0" i="0" u="none" strike="noStrike" cap="none" normalizeH="0" baseline="0" dirty="0" smtClean="0">
                          <a:ln>
                            <a:noFill/>
                          </a:ln>
                          <a:solidFill>
                            <a:srgbClr val="000066"/>
                          </a:solidFill>
                          <a:effectLst/>
                          <a:latin typeface="Arial" pitchFamily="34" charset="0"/>
                        </a:rPr>
                        <a:t>Wrong procedure</a:t>
                      </a:r>
                    </a:p>
                    <a:p>
                      <a:pPr marL="177800" marR="0" lvl="0" indent="-177800" algn="l" defTabSz="914400" rtl="0" eaLnBrk="1" fontAlgn="base" latinLnBrk="0" hangingPunct="1">
                        <a:lnSpc>
                          <a:spcPct val="100000"/>
                        </a:lnSpc>
                        <a:spcBef>
                          <a:spcPct val="0"/>
                        </a:spcBef>
                        <a:spcAft>
                          <a:spcPct val="20000"/>
                        </a:spcAft>
                        <a:buClrTx/>
                        <a:buSzTx/>
                        <a:buFontTx/>
                        <a:buChar char="•"/>
                        <a:tabLst>
                          <a:tab pos="5715000" algn="l"/>
                        </a:tabLst>
                      </a:pPr>
                      <a:r>
                        <a:rPr kumimoji="0" lang="en-GB" sz="1400" b="0" i="0" u="none" strike="noStrike" cap="none" normalizeH="0" baseline="0" dirty="0" smtClean="0">
                          <a:ln>
                            <a:noFill/>
                          </a:ln>
                          <a:solidFill>
                            <a:srgbClr val="000066"/>
                          </a:solidFill>
                          <a:effectLst/>
                          <a:latin typeface="Arial" pitchFamily="34" charset="0"/>
                        </a:rPr>
                        <a:t>Missing information</a:t>
                      </a:r>
                    </a:p>
                    <a:p>
                      <a:pPr marL="177800" marR="0" lvl="0" indent="-177800" algn="l" defTabSz="914400" rtl="0" eaLnBrk="1" fontAlgn="base" latinLnBrk="0" hangingPunct="1">
                        <a:lnSpc>
                          <a:spcPct val="100000"/>
                        </a:lnSpc>
                        <a:spcBef>
                          <a:spcPct val="0"/>
                        </a:spcBef>
                        <a:spcAft>
                          <a:spcPct val="20000"/>
                        </a:spcAft>
                        <a:buClrTx/>
                        <a:buSzTx/>
                        <a:buFontTx/>
                        <a:buChar char="•"/>
                        <a:tabLst>
                          <a:tab pos="5715000" algn="l"/>
                        </a:tabLst>
                      </a:pPr>
                      <a:r>
                        <a:rPr kumimoji="0" lang="en-GB" sz="1400" b="0" i="0" u="none" strike="noStrike" cap="none" normalizeH="0" baseline="0" dirty="0" smtClean="0">
                          <a:ln>
                            <a:noFill/>
                          </a:ln>
                          <a:solidFill>
                            <a:srgbClr val="000066"/>
                          </a:solidFill>
                          <a:effectLst/>
                          <a:latin typeface="Arial" pitchFamily="34" charset="0"/>
                        </a:rPr>
                        <a:t>Poor clinical outcomes</a:t>
                      </a:r>
                    </a:p>
                  </a:txBody>
                  <a:tcPr horzOverflow="overflow">
                    <a:lnL w="12700" cap="flat" cmpd="sng" algn="ctr">
                      <a:solidFill>
                        <a:srgbClr val="000066"/>
                      </a:solidFill>
                      <a:prstDash val="solid"/>
                      <a:round/>
                      <a:headEnd type="none" w="med" len="med"/>
                      <a:tailEnd type="none" w="med" len="med"/>
                    </a:lnL>
                    <a:lnR w="12700" cap="flat" cmpd="sng" algn="ctr">
                      <a:solidFill>
                        <a:srgbClr val="000066"/>
                      </a:solidFill>
                      <a:prstDash val="solid"/>
                      <a:round/>
                      <a:headEnd type="none" w="med" len="med"/>
                      <a:tailEnd type="none" w="med" len="med"/>
                    </a:lnR>
                    <a:lnT w="12700" cap="flat" cmpd="sng" algn="ctr">
                      <a:solidFill>
                        <a:srgbClr val="000066"/>
                      </a:solidFill>
                      <a:prstDash val="solid"/>
                      <a:round/>
                      <a:headEnd type="none" w="med" len="med"/>
                      <a:tailEnd type="none" w="med" len="med"/>
                    </a:lnT>
                    <a:lnB w="12700" cap="flat" cmpd="sng" algn="ctr">
                      <a:solidFill>
                        <a:srgbClr val="000066"/>
                      </a:solidFill>
                      <a:prstDash val="solid"/>
                      <a:round/>
                      <a:headEnd type="none" w="med" len="med"/>
                      <a:tailEnd type="none" w="med" len="med"/>
                    </a:lnB>
                    <a:lnTlToBr>
                      <a:noFill/>
                    </a:lnTlToBr>
                    <a:lnBlToTr>
                      <a:noFill/>
                    </a:lnBlToTr>
                    <a:noFill/>
                  </a:tcPr>
                </a:tc>
              </a:tr>
            </a:tbl>
          </a:graphicData>
        </a:graphic>
      </p:graphicFrame>
      <p:pic>
        <p:nvPicPr>
          <p:cNvPr id="110611" name="Picture 6" descr="Waste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03813" y="3802063"/>
            <a:ext cx="3036887" cy="2211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10612" name="Text Box 5"/>
          <p:cNvSpPr txBox="1">
            <a:spLocks noChangeArrowheads="1"/>
          </p:cNvSpPr>
          <p:nvPr/>
        </p:nvSpPr>
        <p:spPr bwMode="auto">
          <a:xfrm>
            <a:off x="4572000" y="6254750"/>
            <a:ext cx="41211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spcBef>
                <a:spcPts val="800"/>
              </a:spcBef>
              <a:defRPr sz="1200" b="1">
                <a:solidFill>
                  <a:schemeClr val="accent2"/>
                </a:solidFill>
                <a:latin typeface="Arial" pitchFamily="34" charset="0"/>
                <a:cs typeface="Arial" pitchFamily="34" charset="0"/>
              </a:defRPr>
            </a:lvl1pPr>
            <a:lvl2pPr marL="742950" indent="-285750" eaLnBrk="0" hangingPunct="0">
              <a:spcBef>
                <a:spcPts val="200"/>
              </a:spcBef>
              <a:spcAft>
                <a:spcPts val="600"/>
              </a:spcAft>
              <a:defRPr sz="1000">
                <a:solidFill>
                  <a:schemeClr val="tx1"/>
                </a:solidFill>
                <a:latin typeface="Arial" pitchFamily="34" charset="0"/>
                <a:cs typeface="Arial" pitchFamily="34" charset="0"/>
              </a:defRPr>
            </a:lvl2pPr>
            <a:lvl3pPr marL="1143000" indent="-228600" eaLnBrk="0" hangingPunct="0">
              <a:spcBef>
                <a:spcPts val="400"/>
              </a:spcBef>
              <a:spcAft>
                <a:spcPts val="200"/>
              </a:spcAft>
              <a:defRPr sz="1000" b="1">
                <a:solidFill>
                  <a:schemeClr val="tx1"/>
                </a:solidFill>
                <a:latin typeface="Arial" pitchFamily="34" charset="0"/>
                <a:cs typeface="Arial" pitchFamily="34" charset="0"/>
              </a:defRPr>
            </a:lvl3pPr>
            <a:lvl4pPr marL="1600200" indent="-228600" eaLnBrk="0" hangingPunct="0">
              <a:spcAft>
                <a:spcPts val="200"/>
              </a:spcAft>
              <a:buFont typeface="Arial" pitchFamily="34" charset="0"/>
              <a:buChar char="•"/>
              <a:defRPr sz="1000">
                <a:solidFill>
                  <a:schemeClr val="tx1"/>
                </a:solidFill>
                <a:latin typeface="Arial" pitchFamily="34" charset="0"/>
                <a:cs typeface="Arial" pitchFamily="34" charset="0"/>
              </a:defRPr>
            </a:lvl4pPr>
            <a:lvl5pPr marL="2057400" indent="-228600" eaLnBrk="0" hangingPunct="0">
              <a:spcAft>
                <a:spcPts val="200"/>
              </a:spcAft>
              <a:buFont typeface="Arial" pitchFamily="34" charset="0"/>
              <a:buChar char="‒"/>
              <a:defRPr sz="900">
                <a:solidFill>
                  <a:schemeClr val="tx1"/>
                </a:solidFill>
                <a:latin typeface="Arial" pitchFamily="34" charset="0"/>
                <a:cs typeface="Arial" pitchFamily="34" charset="0"/>
              </a:defRPr>
            </a:lvl5pPr>
            <a:lvl6pPr marL="2514600" indent="-228600" eaLnBrk="0" fontAlgn="base" hangingPunct="0">
              <a:spcBef>
                <a:spcPct val="0"/>
              </a:spcBef>
              <a:spcAft>
                <a:spcPts val="200"/>
              </a:spcAft>
              <a:buFont typeface="Arial" pitchFamily="34" charset="0"/>
              <a:buChar char="‒"/>
              <a:defRPr sz="900">
                <a:solidFill>
                  <a:schemeClr val="tx1"/>
                </a:solidFill>
                <a:latin typeface="Arial" pitchFamily="34" charset="0"/>
                <a:cs typeface="Arial" pitchFamily="34" charset="0"/>
              </a:defRPr>
            </a:lvl6pPr>
            <a:lvl7pPr marL="2971800" indent="-228600" eaLnBrk="0" fontAlgn="base" hangingPunct="0">
              <a:spcBef>
                <a:spcPct val="0"/>
              </a:spcBef>
              <a:spcAft>
                <a:spcPts val="200"/>
              </a:spcAft>
              <a:buFont typeface="Arial" pitchFamily="34" charset="0"/>
              <a:buChar char="‒"/>
              <a:defRPr sz="900">
                <a:solidFill>
                  <a:schemeClr val="tx1"/>
                </a:solidFill>
                <a:latin typeface="Arial" pitchFamily="34" charset="0"/>
                <a:cs typeface="Arial" pitchFamily="34" charset="0"/>
              </a:defRPr>
            </a:lvl7pPr>
            <a:lvl8pPr marL="3429000" indent="-228600" eaLnBrk="0" fontAlgn="base" hangingPunct="0">
              <a:spcBef>
                <a:spcPct val="0"/>
              </a:spcBef>
              <a:spcAft>
                <a:spcPts val="200"/>
              </a:spcAft>
              <a:buFont typeface="Arial" pitchFamily="34" charset="0"/>
              <a:buChar char="‒"/>
              <a:defRPr sz="900">
                <a:solidFill>
                  <a:schemeClr val="tx1"/>
                </a:solidFill>
                <a:latin typeface="Arial" pitchFamily="34" charset="0"/>
                <a:cs typeface="Arial" pitchFamily="34" charset="0"/>
              </a:defRPr>
            </a:lvl8pPr>
            <a:lvl9pPr marL="3886200" indent="-228600" eaLnBrk="0" fontAlgn="base" hangingPunct="0">
              <a:spcBef>
                <a:spcPct val="0"/>
              </a:spcBef>
              <a:spcAft>
                <a:spcPts val="200"/>
              </a:spcAft>
              <a:buFont typeface="Arial" pitchFamily="34" charset="0"/>
              <a:buChar char="‒"/>
              <a:defRPr sz="900">
                <a:solidFill>
                  <a:schemeClr val="tx1"/>
                </a:solidFill>
                <a:latin typeface="Arial" pitchFamily="34" charset="0"/>
                <a:cs typeface="Arial" pitchFamily="34" charset="0"/>
              </a:defRPr>
            </a:lvl9pPr>
          </a:lstStyle>
          <a:p>
            <a:pPr algn="ctr" eaLnBrk="1" hangingPunct="1">
              <a:spcBef>
                <a:spcPct val="0"/>
              </a:spcBef>
            </a:pPr>
            <a:r>
              <a:rPr lang="en-GB" altLang="fr-FR" sz="1400">
                <a:solidFill>
                  <a:srgbClr val="FF0000"/>
                </a:solidFill>
              </a:rPr>
              <a:t>Spending time correcting defects</a:t>
            </a:r>
          </a:p>
        </p:txBody>
      </p:sp>
      <p:sp>
        <p:nvSpPr>
          <p:cNvPr id="110613" name="Rectangle 38"/>
          <p:cNvSpPr>
            <a:spLocks noGrp="1" noChangeArrowheads="1"/>
          </p:cNvSpPr>
          <p:nvPr>
            <p:ph type="title"/>
          </p:nvPr>
        </p:nvSpPr>
        <p:spPr>
          <a:xfrm>
            <a:off x="352425" y="338446"/>
            <a:ext cx="7154863" cy="630238"/>
          </a:xfrm>
        </p:spPr>
        <p:txBody>
          <a:bodyPr/>
          <a:lstStyle/>
          <a:p>
            <a:pPr eaLnBrk="1" hangingPunct="1"/>
            <a:r>
              <a:rPr lang="en-GB" altLang="fr-FR" smtClean="0"/>
              <a:t>Recognizing Waste</a:t>
            </a:r>
            <a:br>
              <a:rPr lang="en-GB" altLang="fr-FR" smtClean="0"/>
            </a:br>
            <a:r>
              <a:rPr lang="en-GB" altLang="fr-FR" sz="1800" b="1" smtClean="0">
                <a:solidFill>
                  <a:schemeClr val="accent2"/>
                </a:solidFill>
              </a:rPr>
              <a:t>Defects</a:t>
            </a:r>
          </a:p>
        </p:txBody>
      </p:sp>
      <p:pic>
        <p:nvPicPr>
          <p:cNvPr id="11061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6013" y="3794125"/>
            <a:ext cx="2708275" cy="2219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0615" name="Text Box 5"/>
          <p:cNvSpPr txBox="1">
            <a:spLocks noChangeArrowheads="1"/>
          </p:cNvSpPr>
          <p:nvPr/>
        </p:nvSpPr>
        <p:spPr bwMode="auto">
          <a:xfrm>
            <a:off x="450850" y="6254750"/>
            <a:ext cx="41211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spcBef>
                <a:spcPts val="800"/>
              </a:spcBef>
              <a:defRPr sz="1200" b="1">
                <a:solidFill>
                  <a:schemeClr val="accent2"/>
                </a:solidFill>
                <a:latin typeface="Arial" pitchFamily="34" charset="0"/>
                <a:cs typeface="Arial" pitchFamily="34" charset="0"/>
              </a:defRPr>
            </a:lvl1pPr>
            <a:lvl2pPr marL="742950" indent="-285750" eaLnBrk="0" hangingPunct="0">
              <a:spcBef>
                <a:spcPts val="200"/>
              </a:spcBef>
              <a:spcAft>
                <a:spcPts val="600"/>
              </a:spcAft>
              <a:defRPr sz="1000">
                <a:solidFill>
                  <a:schemeClr val="tx1"/>
                </a:solidFill>
                <a:latin typeface="Arial" pitchFamily="34" charset="0"/>
                <a:cs typeface="Arial" pitchFamily="34" charset="0"/>
              </a:defRPr>
            </a:lvl2pPr>
            <a:lvl3pPr marL="1143000" indent="-228600" eaLnBrk="0" hangingPunct="0">
              <a:spcBef>
                <a:spcPts val="400"/>
              </a:spcBef>
              <a:spcAft>
                <a:spcPts val="200"/>
              </a:spcAft>
              <a:defRPr sz="1000" b="1">
                <a:solidFill>
                  <a:schemeClr val="tx1"/>
                </a:solidFill>
                <a:latin typeface="Arial" pitchFamily="34" charset="0"/>
                <a:cs typeface="Arial" pitchFamily="34" charset="0"/>
              </a:defRPr>
            </a:lvl3pPr>
            <a:lvl4pPr marL="1600200" indent="-228600" eaLnBrk="0" hangingPunct="0">
              <a:spcAft>
                <a:spcPts val="200"/>
              </a:spcAft>
              <a:buFont typeface="Arial" pitchFamily="34" charset="0"/>
              <a:buChar char="•"/>
              <a:defRPr sz="1000">
                <a:solidFill>
                  <a:schemeClr val="tx1"/>
                </a:solidFill>
                <a:latin typeface="Arial" pitchFamily="34" charset="0"/>
                <a:cs typeface="Arial" pitchFamily="34" charset="0"/>
              </a:defRPr>
            </a:lvl4pPr>
            <a:lvl5pPr marL="2057400" indent="-228600" eaLnBrk="0" hangingPunct="0">
              <a:spcAft>
                <a:spcPts val="200"/>
              </a:spcAft>
              <a:buFont typeface="Arial" pitchFamily="34" charset="0"/>
              <a:buChar char="‒"/>
              <a:defRPr sz="900">
                <a:solidFill>
                  <a:schemeClr val="tx1"/>
                </a:solidFill>
                <a:latin typeface="Arial" pitchFamily="34" charset="0"/>
                <a:cs typeface="Arial" pitchFamily="34" charset="0"/>
              </a:defRPr>
            </a:lvl5pPr>
            <a:lvl6pPr marL="2514600" indent="-228600" eaLnBrk="0" fontAlgn="base" hangingPunct="0">
              <a:spcBef>
                <a:spcPct val="0"/>
              </a:spcBef>
              <a:spcAft>
                <a:spcPts val="200"/>
              </a:spcAft>
              <a:buFont typeface="Arial" pitchFamily="34" charset="0"/>
              <a:buChar char="‒"/>
              <a:defRPr sz="900">
                <a:solidFill>
                  <a:schemeClr val="tx1"/>
                </a:solidFill>
                <a:latin typeface="Arial" pitchFamily="34" charset="0"/>
                <a:cs typeface="Arial" pitchFamily="34" charset="0"/>
              </a:defRPr>
            </a:lvl6pPr>
            <a:lvl7pPr marL="2971800" indent="-228600" eaLnBrk="0" fontAlgn="base" hangingPunct="0">
              <a:spcBef>
                <a:spcPct val="0"/>
              </a:spcBef>
              <a:spcAft>
                <a:spcPts val="200"/>
              </a:spcAft>
              <a:buFont typeface="Arial" pitchFamily="34" charset="0"/>
              <a:buChar char="‒"/>
              <a:defRPr sz="900">
                <a:solidFill>
                  <a:schemeClr val="tx1"/>
                </a:solidFill>
                <a:latin typeface="Arial" pitchFamily="34" charset="0"/>
                <a:cs typeface="Arial" pitchFamily="34" charset="0"/>
              </a:defRPr>
            </a:lvl7pPr>
            <a:lvl8pPr marL="3429000" indent="-228600" eaLnBrk="0" fontAlgn="base" hangingPunct="0">
              <a:spcBef>
                <a:spcPct val="0"/>
              </a:spcBef>
              <a:spcAft>
                <a:spcPts val="200"/>
              </a:spcAft>
              <a:buFont typeface="Arial" pitchFamily="34" charset="0"/>
              <a:buChar char="‒"/>
              <a:defRPr sz="900">
                <a:solidFill>
                  <a:schemeClr val="tx1"/>
                </a:solidFill>
                <a:latin typeface="Arial" pitchFamily="34" charset="0"/>
                <a:cs typeface="Arial" pitchFamily="34" charset="0"/>
              </a:defRPr>
            </a:lvl8pPr>
            <a:lvl9pPr marL="3886200" indent="-228600" eaLnBrk="0" fontAlgn="base" hangingPunct="0">
              <a:spcBef>
                <a:spcPct val="0"/>
              </a:spcBef>
              <a:spcAft>
                <a:spcPts val="200"/>
              </a:spcAft>
              <a:buFont typeface="Arial" pitchFamily="34" charset="0"/>
              <a:buChar char="‒"/>
              <a:defRPr sz="900">
                <a:solidFill>
                  <a:schemeClr val="tx1"/>
                </a:solidFill>
                <a:latin typeface="Arial" pitchFamily="34" charset="0"/>
                <a:cs typeface="Arial" pitchFamily="34" charset="0"/>
              </a:defRPr>
            </a:lvl9pPr>
          </a:lstStyle>
          <a:p>
            <a:pPr algn="ctr" eaLnBrk="1" hangingPunct="1">
              <a:spcBef>
                <a:spcPct val="0"/>
              </a:spcBef>
            </a:pPr>
            <a:r>
              <a:rPr lang="en-GB" altLang="fr-FR" sz="1400">
                <a:solidFill>
                  <a:srgbClr val="FF0000"/>
                </a:solidFill>
              </a:rPr>
              <a:t>Information is inaccurate or incomplete</a:t>
            </a:r>
          </a:p>
        </p:txBody>
      </p:sp>
      <p:sp>
        <p:nvSpPr>
          <p:cNvPr id="18" name="Slide Number Placeholder 4"/>
          <p:cNvSpPr txBox="1">
            <a:spLocks/>
          </p:cNvSpPr>
          <p:nvPr/>
        </p:nvSpPr>
        <p:spPr bwMode="auto">
          <a:xfrm>
            <a:off x="358775" y="6548438"/>
            <a:ext cx="355600" cy="122237"/>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0" tIns="0" rIns="0" bIns="0" numCol="1" anchor="b" anchorCtr="0" compatLnSpc="1">
            <a:prstTxWarp prst="textNoShape">
              <a:avLst/>
            </a:prstTxWarp>
            <a:spAutoFit/>
          </a:bodyPr>
          <a:lstStyle>
            <a:defPPr>
              <a:defRPr lang="en-GB"/>
            </a:defPPr>
            <a:lvl1pPr algn="l" rtl="0" eaLnBrk="0" fontAlgn="base" hangingPunct="0">
              <a:lnSpc>
                <a:spcPts val="2200"/>
              </a:lnSpc>
              <a:spcBef>
                <a:spcPct val="0"/>
              </a:spcBef>
              <a:spcAft>
                <a:spcPct val="25000"/>
              </a:spcAft>
              <a:defRPr sz="2000" kern="1200">
                <a:solidFill>
                  <a:srgbClr val="000066"/>
                </a:solidFill>
                <a:latin typeface="Arial" pitchFamily="34" charset="0"/>
                <a:ea typeface="+mn-ea"/>
                <a:cs typeface="Arial" pitchFamily="34" charset="0"/>
              </a:defRPr>
            </a:lvl1pPr>
            <a:lvl2pPr marL="742950" indent="-285750" algn="l" rtl="0" eaLnBrk="0" fontAlgn="base" hangingPunct="0">
              <a:lnSpc>
                <a:spcPts val="2200"/>
              </a:lnSpc>
              <a:spcBef>
                <a:spcPct val="0"/>
              </a:spcBef>
              <a:spcAft>
                <a:spcPct val="25000"/>
              </a:spcAft>
              <a:buChar char="•"/>
              <a:defRPr sz="2000" kern="1200">
                <a:solidFill>
                  <a:srgbClr val="000066"/>
                </a:solidFill>
                <a:latin typeface="Arial" pitchFamily="34" charset="0"/>
                <a:ea typeface="+mn-ea"/>
                <a:cs typeface="Arial" pitchFamily="34" charset="0"/>
              </a:defRPr>
            </a:lvl2pPr>
            <a:lvl3pPr marL="1143000" indent="-228600" algn="l" rtl="0" eaLnBrk="0" fontAlgn="base" hangingPunct="0">
              <a:lnSpc>
                <a:spcPts val="2000"/>
              </a:lnSpc>
              <a:spcBef>
                <a:spcPct val="0"/>
              </a:spcBef>
              <a:spcAft>
                <a:spcPct val="25000"/>
              </a:spcAft>
              <a:buChar char="–"/>
              <a:defRPr kern="1200">
                <a:solidFill>
                  <a:srgbClr val="000066"/>
                </a:solidFill>
                <a:latin typeface="Arial" pitchFamily="34" charset="0"/>
                <a:ea typeface="+mn-ea"/>
                <a:cs typeface="Arial" pitchFamily="34" charset="0"/>
              </a:defRPr>
            </a:lvl3pPr>
            <a:lvl4pPr marL="1600200" indent="-228600" algn="l" rtl="0" eaLnBrk="0" fontAlgn="base" hangingPunct="0">
              <a:lnSpc>
                <a:spcPts val="1800"/>
              </a:lnSpc>
              <a:spcBef>
                <a:spcPct val="0"/>
              </a:spcBef>
              <a:spcAft>
                <a:spcPct val="25000"/>
              </a:spcAft>
              <a:buChar char="•"/>
              <a:defRPr sz="1600" kern="1200">
                <a:solidFill>
                  <a:srgbClr val="000066"/>
                </a:solidFill>
                <a:latin typeface="Arial" pitchFamily="34" charset="0"/>
                <a:ea typeface="+mn-ea"/>
                <a:cs typeface="Arial" pitchFamily="34" charset="0"/>
              </a:defRPr>
            </a:lvl4pPr>
            <a:lvl5pPr marL="2057400" indent="-228600" algn="l" rtl="0" eaLnBrk="0" fontAlgn="base" hangingPunct="0">
              <a:spcBef>
                <a:spcPct val="0"/>
              </a:spcBef>
              <a:spcAft>
                <a:spcPct val="25000"/>
              </a:spcAft>
              <a:buChar char="–"/>
              <a:defRPr sz="1200" kern="1200">
                <a:solidFill>
                  <a:srgbClr val="000066"/>
                </a:solidFill>
                <a:latin typeface="Arial" pitchFamily="34" charset="0"/>
                <a:ea typeface="+mn-ea"/>
                <a:cs typeface="Arial" pitchFamily="34" charset="0"/>
              </a:defRPr>
            </a:lvl5pPr>
            <a:lvl6pPr marL="2514600" indent="-228600" algn="l" defTabSz="914400" rtl="0" eaLnBrk="0" fontAlgn="base" latinLnBrk="0" hangingPunct="0">
              <a:spcBef>
                <a:spcPct val="0"/>
              </a:spcBef>
              <a:spcAft>
                <a:spcPct val="25000"/>
              </a:spcAft>
              <a:buChar char="–"/>
              <a:defRPr sz="1200" kern="1200">
                <a:solidFill>
                  <a:srgbClr val="000066"/>
                </a:solidFill>
                <a:latin typeface="Arial" pitchFamily="34" charset="0"/>
                <a:ea typeface="+mn-ea"/>
                <a:cs typeface="Arial" pitchFamily="34" charset="0"/>
              </a:defRPr>
            </a:lvl6pPr>
            <a:lvl7pPr marL="2971800" indent="-228600" algn="l" defTabSz="914400" rtl="0" eaLnBrk="0" fontAlgn="base" latinLnBrk="0" hangingPunct="0">
              <a:spcBef>
                <a:spcPct val="0"/>
              </a:spcBef>
              <a:spcAft>
                <a:spcPct val="25000"/>
              </a:spcAft>
              <a:buChar char="–"/>
              <a:defRPr sz="1200" kern="1200">
                <a:solidFill>
                  <a:srgbClr val="000066"/>
                </a:solidFill>
                <a:latin typeface="Arial" pitchFamily="34" charset="0"/>
                <a:ea typeface="+mn-ea"/>
                <a:cs typeface="Arial" pitchFamily="34" charset="0"/>
              </a:defRPr>
            </a:lvl7pPr>
            <a:lvl8pPr marL="3429000" indent="-228600" algn="l" defTabSz="914400" rtl="0" eaLnBrk="0" fontAlgn="base" latinLnBrk="0" hangingPunct="0">
              <a:spcBef>
                <a:spcPct val="0"/>
              </a:spcBef>
              <a:spcAft>
                <a:spcPct val="25000"/>
              </a:spcAft>
              <a:buChar char="–"/>
              <a:defRPr sz="1200" kern="1200">
                <a:solidFill>
                  <a:srgbClr val="000066"/>
                </a:solidFill>
                <a:latin typeface="Arial" pitchFamily="34" charset="0"/>
                <a:ea typeface="+mn-ea"/>
                <a:cs typeface="Arial" pitchFamily="34" charset="0"/>
              </a:defRPr>
            </a:lvl8pPr>
            <a:lvl9pPr marL="3886200" indent="-228600" algn="l" defTabSz="914400" rtl="0" eaLnBrk="0" fontAlgn="base" latinLnBrk="0" hangingPunct="0">
              <a:spcBef>
                <a:spcPct val="0"/>
              </a:spcBef>
              <a:spcAft>
                <a:spcPct val="25000"/>
              </a:spcAft>
              <a:buChar char="–"/>
              <a:defRPr sz="1200" kern="1200">
                <a:solidFill>
                  <a:srgbClr val="000066"/>
                </a:solidFill>
                <a:latin typeface="Arial" pitchFamily="34" charset="0"/>
                <a:ea typeface="+mn-ea"/>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fld id="{7B703E79-5774-4A82-8275-B4D8F8CD2EA8}" type="slidenum">
              <a:rPr kumimoji="0" lang="en-GB" altLang="en-GB" sz="800" b="0" i="0" u="none" strike="noStrike" kern="1200" cap="none" spc="0" normalizeH="0" baseline="0" noProof="0" smtClean="0">
                <a:ln>
                  <a:noFill/>
                </a:ln>
                <a:solidFill>
                  <a:srgbClr val="000066"/>
                </a:solidFill>
                <a:effectLst/>
                <a:uLnTx/>
                <a:uFillTx/>
                <a:latin typeface="Arial" pitchFamily="34" charset="0"/>
                <a:cs typeface="Arial" pitchFamily="34" charset="0"/>
              </a:rPr>
              <a:pPr marL="0" marR="0" lvl="0" indent="0" algn="l" defTabSz="914400" rtl="0" eaLnBrk="1" fontAlgn="base" latinLnBrk="0" hangingPunct="1">
                <a:lnSpc>
                  <a:spcPct val="100000"/>
                </a:lnSpc>
                <a:spcBef>
                  <a:spcPct val="0"/>
                </a:spcBef>
                <a:spcAft>
                  <a:spcPct val="0"/>
                </a:spcAft>
                <a:buClrTx/>
                <a:buSzTx/>
                <a:buFontTx/>
                <a:buNone/>
                <a:tabLst/>
                <a:defRPr/>
              </a:pPr>
              <a:t>38</a:t>
            </a:fld>
            <a:endParaRPr kumimoji="0" lang="en-GB" altLang="en-GB" sz="800" b="0" i="0" u="none" strike="noStrike" kern="1200" cap="none" spc="0" normalizeH="0" baseline="0" noProof="0" dirty="0" smtClean="0">
              <a:ln>
                <a:noFill/>
              </a:ln>
              <a:solidFill>
                <a:srgbClr val="000066"/>
              </a:solidFill>
              <a:effectLst/>
              <a:uLnTx/>
              <a:uFillTx/>
              <a:latin typeface="Arial" pitchFamily="34" charset="0"/>
              <a:cs typeface="Arial" pitchFamily="34" charset="0"/>
            </a:endParaRPr>
          </a:p>
        </p:txBody>
      </p:sp>
      <p:pic>
        <p:nvPicPr>
          <p:cNvPr id="111618" name="Picture 2"/>
          <p:cNvPicPr>
            <a:picLocks noChangeAspect="1" noChangeArrowheads="1"/>
          </p:cNvPicPr>
          <p:nvPr/>
        </p:nvPicPr>
        <p:blipFill rotWithShape="1">
          <a:blip r:embed="rId5">
            <a:extLst>
              <a:ext uri="{28A0092B-C50C-407E-A947-70E740481C1C}">
                <a14:useLocalDpi xmlns:a14="http://schemas.microsoft.com/office/drawing/2010/main" val="0"/>
              </a:ext>
            </a:extLst>
          </a:blip>
          <a:srcRect l="31334" r="28917"/>
          <a:stretch/>
        </p:blipFill>
        <p:spPr bwMode="auto">
          <a:xfrm>
            <a:off x="358775" y="3955256"/>
            <a:ext cx="757238" cy="1905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1618"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81638" y="4291013"/>
            <a:ext cx="2439987" cy="1798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6" name="Group 49"/>
          <p:cNvGraphicFramePr>
            <a:graphicFrameLocks noGrp="1"/>
          </p:cNvGraphicFramePr>
          <p:nvPr>
            <p:extLst>
              <p:ext uri="{D42A27DB-BD31-4B8C-83A1-F6EECF244321}">
                <p14:modId xmlns:p14="http://schemas.microsoft.com/office/powerpoint/2010/main" val="3843439786"/>
              </p:ext>
            </p:extLst>
          </p:nvPr>
        </p:nvGraphicFramePr>
        <p:xfrm>
          <a:off x="354013" y="1199511"/>
          <a:ext cx="8429624" cy="2875463"/>
        </p:xfrm>
        <a:graphic>
          <a:graphicData uri="http://schemas.openxmlformats.org/drawingml/2006/table">
            <a:tbl>
              <a:tblPr/>
              <a:tblGrid>
                <a:gridCol w="2107406"/>
                <a:gridCol w="2107406"/>
                <a:gridCol w="2107406"/>
                <a:gridCol w="2107406"/>
              </a:tblGrid>
              <a:tr h="309031">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1" fontAlgn="base" latinLnBrk="0" hangingPunct="1">
                        <a:lnSpc>
                          <a:spcPct val="102000"/>
                        </a:lnSpc>
                        <a:spcBef>
                          <a:spcPct val="0"/>
                        </a:spcBef>
                        <a:spcAft>
                          <a:spcPct val="37000"/>
                        </a:spcAft>
                        <a:buClrTx/>
                        <a:buSzTx/>
                        <a:buFontTx/>
                        <a:buNone/>
                        <a:tabLst>
                          <a:tab pos="5715000" algn="l"/>
                        </a:tabLst>
                      </a:pPr>
                      <a:r>
                        <a:rPr kumimoji="0" lang="en-GB" sz="1400" b="1" i="0" u="none" strike="noStrike" cap="none" normalizeH="0" baseline="0" dirty="0" smtClean="0">
                          <a:ln>
                            <a:noFill/>
                          </a:ln>
                          <a:solidFill>
                            <a:schemeClr val="tx2"/>
                          </a:solidFill>
                          <a:effectLst/>
                          <a:latin typeface="Arial" pitchFamily="34" charset="0"/>
                        </a:rPr>
                        <a:t>Supply Chain</a:t>
                      </a:r>
                    </a:p>
                  </a:txBody>
                  <a:tcPr marL="91457" marR="91457" marT="45716" marB="45716" horzOverflow="overflow">
                    <a:lnL w="12700" cap="flat" cmpd="sng" algn="ctr">
                      <a:solidFill>
                        <a:srgbClr val="000066"/>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0066"/>
                      </a:solidFill>
                      <a:prstDash val="solid"/>
                      <a:round/>
                      <a:headEnd type="none" w="med" len="med"/>
                      <a:tailEnd type="none" w="med" len="med"/>
                    </a:lnT>
                    <a:lnB w="12700" cap="flat" cmpd="sng" algn="ctr">
                      <a:solidFill>
                        <a:srgbClr val="000066"/>
                      </a:solidFill>
                      <a:prstDash val="solid"/>
                      <a:round/>
                      <a:headEnd type="none" w="med" len="med"/>
                      <a:tailEnd type="none" w="med" len="med"/>
                    </a:lnB>
                    <a:lnTlToBr>
                      <a:noFill/>
                    </a:lnTlToBr>
                    <a:lnBlToTr>
                      <a:noFill/>
                    </a:lnBlToTr>
                    <a:solidFill>
                      <a:schemeClr val="accent3"/>
                    </a:solidFill>
                  </a:tcPr>
                </a:tc>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1" fontAlgn="base" latinLnBrk="0" hangingPunct="1">
                        <a:lnSpc>
                          <a:spcPct val="102000"/>
                        </a:lnSpc>
                        <a:spcBef>
                          <a:spcPct val="0"/>
                        </a:spcBef>
                        <a:spcAft>
                          <a:spcPct val="37000"/>
                        </a:spcAft>
                        <a:buClrTx/>
                        <a:buSzTx/>
                        <a:buFontTx/>
                        <a:buNone/>
                        <a:tabLst>
                          <a:tab pos="5715000" algn="l"/>
                        </a:tabLst>
                      </a:pPr>
                      <a:r>
                        <a:rPr kumimoji="0" lang="en-GB" sz="1400" b="1" i="0" u="none" strike="noStrike" cap="none" normalizeH="0" baseline="0" dirty="0" smtClean="0">
                          <a:ln>
                            <a:noFill/>
                          </a:ln>
                          <a:solidFill>
                            <a:schemeClr val="tx2"/>
                          </a:solidFill>
                          <a:effectLst/>
                          <a:latin typeface="Arial" pitchFamily="34" charset="0"/>
                        </a:rPr>
                        <a:t>Finance Processes</a:t>
                      </a:r>
                    </a:p>
                  </a:txBody>
                  <a:tcPr marL="91457" marR="91457" marT="45716" marB="4571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0066"/>
                      </a:solidFill>
                      <a:prstDash val="solid"/>
                      <a:round/>
                      <a:headEnd type="none" w="med" len="med"/>
                      <a:tailEnd type="none" w="med" len="med"/>
                    </a:lnT>
                    <a:lnB w="12700" cap="flat" cmpd="sng" algn="ctr">
                      <a:solidFill>
                        <a:srgbClr val="000066"/>
                      </a:solidFill>
                      <a:prstDash val="solid"/>
                      <a:round/>
                      <a:headEnd type="none" w="med" len="med"/>
                      <a:tailEnd type="none" w="med" len="med"/>
                    </a:lnB>
                    <a:lnTlToBr>
                      <a:noFill/>
                    </a:lnTlToBr>
                    <a:lnBlToTr>
                      <a:noFill/>
                    </a:lnBlToTr>
                    <a:solidFill>
                      <a:schemeClr val="accent3"/>
                    </a:solidFill>
                  </a:tcPr>
                </a:tc>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1" fontAlgn="base" latinLnBrk="0" hangingPunct="1">
                        <a:lnSpc>
                          <a:spcPct val="102000"/>
                        </a:lnSpc>
                        <a:spcBef>
                          <a:spcPct val="0"/>
                        </a:spcBef>
                        <a:spcAft>
                          <a:spcPct val="37000"/>
                        </a:spcAft>
                        <a:buClrTx/>
                        <a:buSzTx/>
                        <a:buFontTx/>
                        <a:buNone/>
                        <a:tabLst>
                          <a:tab pos="5715000" algn="l"/>
                        </a:tabLst>
                      </a:pPr>
                      <a:r>
                        <a:rPr kumimoji="0" lang="en-GB" sz="1400" b="1" i="0" u="none" strike="noStrike" cap="none" normalizeH="0" baseline="0" dirty="0" smtClean="0">
                          <a:ln>
                            <a:noFill/>
                          </a:ln>
                          <a:solidFill>
                            <a:schemeClr val="tx2"/>
                          </a:solidFill>
                          <a:effectLst/>
                          <a:latin typeface="Arial" pitchFamily="34" charset="0"/>
                        </a:rPr>
                        <a:t>IT Development</a:t>
                      </a:r>
                    </a:p>
                  </a:txBody>
                  <a:tcPr marL="91457" marR="91457" marT="45716" marB="4571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0066"/>
                      </a:solidFill>
                      <a:prstDash val="solid"/>
                      <a:round/>
                      <a:headEnd type="none" w="med" len="med"/>
                      <a:tailEnd type="none" w="med" len="med"/>
                    </a:lnT>
                    <a:lnB w="12700" cap="flat" cmpd="sng" algn="ctr">
                      <a:solidFill>
                        <a:srgbClr val="000066"/>
                      </a:solidFill>
                      <a:prstDash val="solid"/>
                      <a:round/>
                      <a:headEnd type="none" w="med" len="med"/>
                      <a:tailEnd type="none" w="med" len="med"/>
                    </a:lnB>
                    <a:lnTlToBr>
                      <a:noFill/>
                    </a:lnTlToBr>
                    <a:lnBlToTr>
                      <a:noFill/>
                    </a:lnBlToTr>
                    <a:solidFill>
                      <a:schemeClr val="accent3"/>
                    </a:solidFill>
                  </a:tcPr>
                </a:tc>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1" fontAlgn="base" latinLnBrk="0" hangingPunct="1">
                        <a:lnSpc>
                          <a:spcPct val="102000"/>
                        </a:lnSpc>
                        <a:spcBef>
                          <a:spcPct val="0"/>
                        </a:spcBef>
                        <a:spcAft>
                          <a:spcPct val="37000"/>
                        </a:spcAft>
                        <a:buClrTx/>
                        <a:buSzTx/>
                        <a:buFontTx/>
                        <a:buNone/>
                        <a:tabLst>
                          <a:tab pos="5715000" algn="l"/>
                        </a:tabLst>
                      </a:pPr>
                      <a:r>
                        <a:rPr kumimoji="0" lang="en-GB" sz="1400" b="1" i="0" u="none" strike="noStrike" cap="none" normalizeH="0" baseline="0" dirty="0" smtClean="0">
                          <a:ln>
                            <a:noFill/>
                          </a:ln>
                          <a:solidFill>
                            <a:schemeClr val="tx1"/>
                          </a:solidFill>
                          <a:effectLst/>
                          <a:latin typeface="Arial" pitchFamily="34" charset="0"/>
                        </a:rPr>
                        <a:t>Healthcare</a:t>
                      </a:r>
                    </a:p>
                  </a:txBody>
                  <a:tcPr horzOverflow="overflow">
                    <a:lnL w="12700" cap="flat" cmpd="sng" algn="ctr">
                      <a:solidFill>
                        <a:schemeClr val="bg1"/>
                      </a:solidFill>
                      <a:prstDash val="solid"/>
                      <a:round/>
                      <a:headEnd type="none" w="med" len="med"/>
                      <a:tailEnd type="none" w="med" len="med"/>
                    </a:lnL>
                    <a:lnR w="12700" cap="flat" cmpd="sng" algn="ctr">
                      <a:solidFill>
                        <a:srgbClr val="000066"/>
                      </a:solidFill>
                      <a:prstDash val="solid"/>
                      <a:round/>
                      <a:headEnd type="none" w="med" len="med"/>
                      <a:tailEnd type="none" w="med" len="med"/>
                    </a:lnR>
                    <a:lnT w="12700" cap="flat" cmpd="sng" algn="ctr">
                      <a:solidFill>
                        <a:srgbClr val="000066"/>
                      </a:solidFill>
                      <a:prstDash val="solid"/>
                      <a:round/>
                      <a:headEnd type="none" w="med" len="med"/>
                      <a:tailEnd type="none" w="med" len="med"/>
                    </a:lnT>
                    <a:lnB w="12700" cap="flat" cmpd="sng" algn="ctr">
                      <a:solidFill>
                        <a:srgbClr val="000066"/>
                      </a:solidFill>
                      <a:prstDash val="solid"/>
                      <a:round/>
                      <a:headEnd type="none" w="med" len="med"/>
                      <a:tailEnd type="none" w="med" len="med"/>
                    </a:lnB>
                    <a:lnTlToBr>
                      <a:noFill/>
                    </a:lnTlToBr>
                    <a:lnBlToTr>
                      <a:noFill/>
                    </a:lnBlToTr>
                    <a:solidFill>
                      <a:schemeClr val="accent3"/>
                    </a:solidFill>
                  </a:tcPr>
                </a:tc>
              </a:tr>
              <a:tr h="2565931">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285750" marR="0" lvl="0" indent="-285750" algn="l" defTabSz="914400" rtl="0" eaLnBrk="1" fontAlgn="base" latinLnBrk="0" hangingPunct="1">
                        <a:lnSpc>
                          <a:spcPct val="100000"/>
                        </a:lnSpc>
                        <a:spcBef>
                          <a:spcPct val="0"/>
                        </a:spcBef>
                        <a:spcAft>
                          <a:spcPct val="20000"/>
                        </a:spcAft>
                        <a:buClrTx/>
                        <a:buSzTx/>
                        <a:buFont typeface="Wingdings" panose="05000000000000000000" pitchFamily="2" charset="2"/>
                        <a:buChar char="§"/>
                        <a:tabLst>
                          <a:tab pos="5715000" algn="l"/>
                        </a:tabLst>
                      </a:pPr>
                      <a:r>
                        <a:rPr kumimoji="0" lang="en-GB" sz="1400" b="0" i="0" u="none" strike="noStrike" cap="none" normalizeH="0" baseline="0" dirty="0" smtClean="0">
                          <a:ln>
                            <a:noFill/>
                          </a:ln>
                          <a:solidFill>
                            <a:srgbClr val="000066"/>
                          </a:solidFill>
                          <a:effectLst/>
                          <a:latin typeface="Arial" pitchFamily="34" charset="0"/>
                        </a:rPr>
                        <a:t>Job rotation inexistent</a:t>
                      </a:r>
                    </a:p>
                    <a:p>
                      <a:pPr marL="285750" marR="0" lvl="0" indent="-285750" algn="l" defTabSz="914400" rtl="0" eaLnBrk="1" fontAlgn="base" latinLnBrk="0" hangingPunct="1">
                        <a:lnSpc>
                          <a:spcPct val="100000"/>
                        </a:lnSpc>
                        <a:spcBef>
                          <a:spcPct val="0"/>
                        </a:spcBef>
                        <a:spcAft>
                          <a:spcPct val="20000"/>
                        </a:spcAft>
                        <a:buClrTx/>
                        <a:buSzTx/>
                        <a:buFont typeface="Wingdings" panose="05000000000000000000" pitchFamily="2" charset="2"/>
                        <a:buChar char="§"/>
                        <a:tabLst>
                          <a:tab pos="5715000" algn="l"/>
                        </a:tabLst>
                      </a:pPr>
                      <a:r>
                        <a:rPr kumimoji="0" lang="en-GB" sz="1400" b="0" i="0" u="none" strike="noStrike" cap="none" normalizeH="0" baseline="0" dirty="0" smtClean="0">
                          <a:ln>
                            <a:noFill/>
                          </a:ln>
                          <a:solidFill>
                            <a:srgbClr val="000066"/>
                          </a:solidFill>
                          <a:effectLst/>
                          <a:latin typeface="Arial" pitchFamily="34" charset="0"/>
                        </a:rPr>
                        <a:t>Low level of cross-training</a:t>
                      </a:r>
                    </a:p>
                    <a:p>
                      <a:pPr marL="285750" marR="0" lvl="0" indent="-285750" algn="l" defTabSz="914400" rtl="0" eaLnBrk="1" fontAlgn="base" latinLnBrk="0" hangingPunct="1">
                        <a:lnSpc>
                          <a:spcPct val="100000"/>
                        </a:lnSpc>
                        <a:spcBef>
                          <a:spcPct val="0"/>
                        </a:spcBef>
                        <a:spcAft>
                          <a:spcPct val="20000"/>
                        </a:spcAft>
                        <a:buClrTx/>
                        <a:buSzTx/>
                        <a:buFont typeface="Wingdings" panose="05000000000000000000" pitchFamily="2" charset="2"/>
                        <a:buChar char="§"/>
                        <a:tabLst>
                          <a:tab pos="5715000" algn="l"/>
                        </a:tabLst>
                      </a:pPr>
                      <a:r>
                        <a:rPr kumimoji="0" lang="en-GB" sz="1400" b="0" i="0" u="none" strike="noStrike" cap="none" normalizeH="0" baseline="0" dirty="0" smtClean="0">
                          <a:ln>
                            <a:noFill/>
                          </a:ln>
                          <a:solidFill>
                            <a:srgbClr val="000066"/>
                          </a:solidFill>
                          <a:effectLst/>
                          <a:latin typeface="Arial" pitchFamily="34" charset="0"/>
                        </a:rPr>
                        <a:t>Low level of communication between shifts</a:t>
                      </a:r>
                    </a:p>
                    <a:p>
                      <a:pPr marL="285750" marR="0" lvl="0" indent="-285750" algn="l" defTabSz="914400" rtl="0" eaLnBrk="1" fontAlgn="base" latinLnBrk="0" hangingPunct="1">
                        <a:lnSpc>
                          <a:spcPct val="100000"/>
                        </a:lnSpc>
                        <a:spcBef>
                          <a:spcPct val="0"/>
                        </a:spcBef>
                        <a:spcAft>
                          <a:spcPct val="20000"/>
                        </a:spcAft>
                        <a:buClrTx/>
                        <a:buSzTx/>
                        <a:buFont typeface="Wingdings" panose="05000000000000000000" pitchFamily="2" charset="2"/>
                        <a:buChar char="§"/>
                        <a:tabLst>
                          <a:tab pos="5715000" algn="l"/>
                        </a:tabLst>
                      </a:pPr>
                      <a:r>
                        <a:rPr kumimoji="0" lang="en-GB" sz="1400" b="0" i="0" u="none" strike="noStrike" cap="none" normalizeH="0" baseline="0" dirty="0" smtClean="0">
                          <a:ln>
                            <a:noFill/>
                          </a:ln>
                          <a:solidFill>
                            <a:srgbClr val="000066"/>
                          </a:solidFill>
                          <a:effectLst/>
                          <a:latin typeface="Arial" pitchFamily="34" charset="0"/>
                        </a:rPr>
                        <a:t>No staff engagement to problem solving activities</a:t>
                      </a:r>
                    </a:p>
                  </a:txBody>
                  <a:tcPr marL="91457" marR="91457" marT="45716" marB="45716" horzOverflow="overflow">
                    <a:lnL w="12700" cap="flat" cmpd="sng" algn="ctr">
                      <a:solidFill>
                        <a:srgbClr val="000066"/>
                      </a:solidFill>
                      <a:prstDash val="solid"/>
                      <a:round/>
                      <a:headEnd type="none" w="med" len="med"/>
                      <a:tailEnd type="none" w="med" len="med"/>
                    </a:lnL>
                    <a:lnR w="12700" cap="flat" cmpd="sng" algn="ctr">
                      <a:solidFill>
                        <a:srgbClr val="000066"/>
                      </a:solidFill>
                      <a:prstDash val="solid"/>
                      <a:round/>
                      <a:headEnd type="none" w="med" len="med"/>
                      <a:tailEnd type="none" w="med" len="med"/>
                    </a:lnR>
                    <a:lnT w="12700" cap="flat" cmpd="sng" algn="ctr">
                      <a:solidFill>
                        <a:srgbClr val="000066"/>
                      </a:solidFill>
                      <a:prstDash val="solid"/>
                      <a:round/>
                      <a:headEnd type="none" w="med" len="med"/>
                      <a:tailEnd type="none" w="med" len="med"/>
                    </a:lnT>
                    <a:lnB w="12700" cap="flat" cmpd="sng" algn="ctr">
                      <a:solidFill>
                        <a:srgbClr val="000066"/>
                      </a:solidFill>
                      <a:prstDash val="solid"/>
                      <a:round/>
                      <a:headEnd type="none" w="med" len="med"/>
                      <a:tailEnd type="none" w="med" len="med"/>
                    </a:lnB>
                    <a:lnTlToBr>
                      <a:noFill/>
                    </a:lnTlToBr>
                    <a:lnBlToTr>
                      <a:noFill/>
                    </a:lnBlToTr>
                    <a:noFill/>
                  </a:tcPr>
                </a:tc>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285750" marR="0" lvl="0" indent="-285750" algn="l" defTabSz="914400" rtl="0" eaLnBrk="1" fontAlgn="base" latinLnBrk="0" hangingPunct="1">
                        <a:lnSpc>
                          <a:spcPct val="100000"/>
                        </a:lnSpc>
                        <a:spcBef>
                          <a:spcPct val="0"/>
                        </a:spcBef>
                        <a:spcAft>
                          <a:spcPct val="20000"/>
                        </a:spcAft>
                        <a:buClrTx/>
                        <a:buSzTx/>
                        <a:buFont typeface="Wingdings" panose="05000000000000000000" pitchFamily="2" charset="2"/>
                        <a:buChar char="§"/>
                        <a:tabLst>
                          <a:tab pos="5715000" algn="l"/>
                        </a:tabLst>
                      </a:pPr>
                      <a:r>
                        <a:rPr kumimoji="0" lang="en-GB" sz="1400" b="0" i="0" u="none" strike="noStrike" cap="none" normalizeH="0" baseline="0" dirty="0" smtClean="0">
                          <a:ln>
                            <a:noFill/>
                          </a:ln>
                          <a:solidFill>
                            <a:srgbClr val="000066"/>
                          </a:solidFill>
                          <a:effectLst/>
                          <a:latin typeface="Arial" pitchFamily="34" charset="0"/>
                        </a:rPr>
                        <a:t>Silos mindset</a:t>
                      </a:r>
                    </a:p>
                    <a:p>
                      <a:pPr marL="285750" marR="0" lvl="0" indent="-285750" algn="l" defTabSz="914400" rtl="0" eaLnBrk="1" fontAlgn="base" latinLnBrk="0" hangingPunct="1">
                        <a:lnSpc>
                          <a:spcPct val="100000"/>
                        </a:lnSpc>
                        <a:spcBef>
                          <a:spcPct val="0"/>
                        </a:spcBef>
                        <a:spcAft>
                          <a:spcPct val="20000"/>
                        </a:spcAft>
                        <a:buClrTx/>
                        <a:buSzTx/>
                        <a:buFont typeface="Wingdings" panose="05000000000000000000" pitchFamily="2" charset="2"/>
                        <a:buChar char="§"/>
                        <a:tabLst>
                          <a:tab pos="5715000" algn="l"/>
                        </a:tabLst>
                      </a:pPr>
                      <a:r>
                        <a:rPr kumimoji="0" lang="en-GB" sz="1400" b="0" i="0" u="none" strike="noStrike" cap="none" normalizeH="0" baseline="0" dirty="0" smtClean="0">
                          <a:ln>
                            <a:noFill/>
                          </a:ln>
                          <a:solidFill>
                            <a:srgbClr val="000066"/>
                          </a:solidFill>
                          <a:effectLst/>
                          <a:latin typeface="Arial" pitchFamily="34" charset="0"/>
                        </a:rPr>
                        <a:t>Specialist skills not recognised</a:t>
                      </a:r>
                    </a:p>
                    <a:p>
                      <a:pPr marL="285750" marR="0" lvl="0" indent="-285750" algn="l" defTabSz="914400" rtl="0" eaLnBrk="1" fontAlgn="base" latinLnBrk="0" hangingPunct="1">
                        <a:lnSpc>
                          <a:spcPct val="100000"/>
                        </a:lnSpc>
                        <a:spcBef>
                          <a:spcPct val="0"/>
                        </a:spcBef>
                        <a:spcAft>
                          <a:spcPct val="20000"/>
                        </a:spcAft>
                        <a:buClrTx/>
                        <a:buSzTx/>
                        <a:buFont typeface="Wingdings" panose="05000000000000000000" pitchFamily="2" charset="2"/>
                        <a:buChar char="§"/>
                        <a:tabLst>
                          <a:tab pos="5715000" algn="l"/>
                        </a:tabLst>
                      </a:pPr>
                      <a:r>
                        <a:rPr kumimoji="0" lang="en-GB" sz="1400" b="0" i="0" u="none" strike="noStrike" cap="none" normalizeH="0" baseline="0" dirty="0" smtClean="0">
                          <a:ln>
                            <a:noFill/>
                          </a:ln>
                          <a:solidFill>
                            <a:srgbClr val="000066"/>
                          </a:solidFill>
                          <a:effectLst/>
                          <a:latin typeface="Arial" pitchFamily="34" charset="0"/>
                        </a:rPr>
                        <a:t>Critical resource</a:t>
                      </a:r>
                    </a:p>
                    <a:p>
                      <a:pPr marL="285750" marR="0" lvl="0" indent="-285750" algn="l" defTabSz="914400" rtl="0" eaLnBrk="1" fontAlgn="base" latinLnBrk="0" hangingPunct="1">
                        <a:lnSpc>
                          <a:spcPct val="100000"/>
                        </a:lnSpc>
                        <a:spcBef>
                          <a:spcPct val="0"/>
                        </a:spcBef>
                        <a:spcAft>
                          <a:spcPct val="20000"/>
                        </a:spcAft>
                        <a:buClrTx/>
                        <a:buSzTx/>
                        <a:buFont typeface="Wingdings" panose="05000000000000000000" pitchFamily="2" charset="2"/>
                        <a:buChar char="§"/>
                        <a:tabLst>
                          <a:tab pos="5715000" algn="l"/>
                        </a:tabLst>
                      </a:pPr>
                      <a:r>
                        <a:rPr kumimoji="0" lang="en-GB" sz="1400" b="0" i="0" u="none" strike="noStrike" cap="none" normalizeH="0" baseline="0" dirty="0" smtClean="0">
                          <a:ln>
                            <a:noFill/>
                          </a:ln>
                          <a:solidFill>
                            <a:srgbClr val="000066"/>
                          </a:solidFill>
                          <a:effectLst/>
                          <a:latin typeface="Arial" pitchFamily="34" charset="0"/>
                        </a:rPr>
                        <a:t>Training provided but new skills not applied to the work</a:t>
                      </a:r>
                    </a:p>
                    <a:p>
                      <a:pPr marL="285750" marR="0" lvl="0" indent="-285750" algn="l" defTabSz="914400" rtl="0" eaLnBrk="1" fontAlgn="base" latinLnBrk="0" hangingPunct="1">
                        <a:lnSpc>
                          <a:spcPct val="100000"/>
                        </a:lnSpc>
                        <a:spcBef>
                          <a:spcPct val="0"/>
                        </a:spcBef>
                        <a:spcAft>
                          <a:spcPct val="20000"/>
                        </a:spcAft>
                        <a:buClrTx/>
                        <a:buSzTx/>
                        <a:buFont typeface="Wingdings" panose="05000000000000000000" pitchFamily="2" charset="2"/>
                        <a:buChar char="§"/>
                        <a:tabLst>
                          <a:tab pos="5715000" algn="l"/>
                        </a:tabLst>
                      </a:pPr>
                      <a:r>
                        <a:rPr kumimoji="0" lang="en-GB" sz="1400" b="0" i="0" u="none" strike="noStrike" cap="none" normalizeH="0" baseline="0" dirty="0" smtClean="0">
                          <a:ln>
                            <a:noFill/>
                          </a:ln>
                          <a:solidFill>
                            <a:srgbClr val="000066"/>
                          </a:solidFill>
                          <a:effectLst/>
                          <a:latin typeface="Arial" pitchFamily="34" charset="0"/>
                        </a:rPr>
                        <a:t>Reluctance to challenge the status quo</a:t>
                      </a:r>
                    </a:p>
                  </a:txBody>
                  <a:tcPr marL="91457" marR="91457" marT="45716" marB="45716" horzOverflow="overflow">
                    <a:lnL w="12700" cap="flat" cmpd="sng" algn="ctr">
                      <a:solidFill>
                        <a:srgbClr val="000066"/>
                      </a:solidFill>
                      <a:prstDash val="solid"/>
                      <a:round/>
                      <a:headEnd type="none" w="med" len="med"/>
                      <a:tailEnd type="none" w="med" len="med"/>
                    </a:lnL>
                    <a:lnR w="12700" cap="flat" cmpd="sng" algn="ctr">
                      <a:solidFill>
                        <a:srgbClr val="000066"/>
                      </a:solidFill>
                      <a:prstDash val="solid"/>
                      <a:round/>
                      <a:headEnd type="none" w="med" len="med"/>
                      <a:tailEnd type="none" w="med" len="med"/>
                    </a:lnR>
                    <a:lnT w="12700" cap="flat" cmpd="sng" algn="ctr">
                      <a:solidFill>
                        <a:srgbClr val="000066"/>
                      </a:solidFill>
                      <a:prstDash val="solid"/>
                      <a:round/>
                      <a:headEnd type="none" w="med" len="med"/>
                      <a:tailEnd type="none" w="med" len="med"/>
                    </a:lnT>
                    <a:lnB w="12700" cap="flat" cmpd="sng" algn="ctr">
                      <a:solidFill>
                        <a:srgbClr val="000066"/>
                      </a:solidFill>
                      <a:prstDash val="solid"/>
                      <a:round/>
                      <a:headEnd type="none" w="med" len="med"/>
                      <a:tailEnd type="none" w="med" len="med"/>
                    </a:lnB>
                    <a:lnTlToBr>
                      <a:noFill/>
                    </a:lnTlToBr>
                    <a:lnBlToTr>
                      <a:noFill/>
                    </a:lnBlToTr>
                    <a:noFill/>
                  </a:tcPr>
                </a:tc>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285750" marR="0" lvl="0" indent="-285750" algn="l" defTabSz="914400" rtl="0" eaLnBrk="1" fontAlgn="base" latinLnBrk="0" hangingPunct="1">
                        <a:lnSpc>
                          <a:spcPct val="100000"/>
                        </a:lnSpc>
                        <a:spcBef>
                          <a:spcPct val="0"/>
                        </a:spcBef>
                        <a:spcAft>
                          <a:spcPct val="20000"/>
                        </a:spcAft>
                        <a:buClrTx/>
                        <a:buSzTx/>
                        <a:buFont typeface="Wingdings" panose="05000000000000000000" pitchFamily="2" charset="2"/>
                        <a:buChar char="§"/>
                        <a:tabLst>
                          <a:tab pos="5715000" algn="l"/>
                        </a:tabLst>
                      </a:pPr>
                      <a:r>
                        <a:rPr kumimoji="0" lang="en-GB" sz="1400" b="0" i="0" u="none" strike="noStrike" cap="none" normalizeH="0" baseline="0" dirty="0" smtClean="0">
                          <a:ln>
                            <a:noFill/>
                          </a:ln>
                          <a:solidFill>
                            <a:srgbClr val="000066"/>
                          </a:solidFill>
                          <a:effectLst/>
                          <a:latin typeface="Arial" pitchFamily="34" charset="0"/>
                        </a:rPr>
                        <a:t>Limited level of cross-training-reusability of resources across different applications</a:t>
                      </a:r>
                    </a:p>
                    <a:p>
                      <a:pPr marL="285750" marR="0" lvl="0" indent="-285750" algn="l" defTabSz="914400" rtl="0" eaLnBrk="1" fontAlgn="base" latinLnBrk="0" hangingPunct="1">
                        <a:lnSpc>
                          <a:spcPct val="100000"/>
                        </a:lnSpc>
                        <a:spcBef>
                          <a:spcPct val="0"/>
                        </a:spcBef>
                        <a:spcAft>
                          <a:spcPct val="20000"/>
                        </a:spcAft>
                        <a:buClrTx/>
                        <a:buSzTx/>
                        <a:buFont typeface="Wingdings" panose="05000000000000000000" pitchFamily="2" charset="2"/>
                        <a:buChar char="§"/>
                        <a:tabLst>
                          <a:tab pos="5715000" algn="l"/>
                        </a:tabLst>
                      </a:pPr>
                      <a:r>
                        <a:rPr kumimoji="0" lang="en-GB" sz="1400" b="0" i="0" u="none" strike="noStrike" cap="none" normalizeH="0" baseline="0" dirty="0" smtClean="0">
                          <a:ln>
                            <a:noFill/>
                          </a:ln>
                          <a:solidFill>
                            <a:srgbClr val="000066"/>
                          </a:solidFill>
                          <a:effectLst/>
                          <a:latin typeface="Arial" pitchFamily="34" charset="0"/>
                        </a:rPr>
                        <a:t>Sub-optimal utilization of employees and off-shoring resources</a:t>
                      </a:r>
                    </a:p>
                    <a:p>
                      <a:pPr marL="285750" marR="0" lvl="0" indent="-285750" algn="l" defTabSz="914400" rtl="0" eaLnBrk="1" fontAlgn="base" latinLnBrk="0" hangingPunct="1">
                        <a:lnSpc>
                          <a:spcPct val="100000"/>
                        </a:lnSpc>
                        <a:spcBef>
                          <a:spcPct val="0"/>
                        </a:spcBef>
                        <a:spcAft>
                          <a:spcPct val="20000"/>
                        </a:spcAft>
                        <a:buClrTx/>
                        <a:buSzTx/>
                        <a:buFont typeface="Wingdings" panose="05000000000000000000" pitchFamily="2" charset="2"/>
                        <a:buChar char="§"/>
                        <a:tabLst>
                          <a:tab pos="5715000" algn="l"/>
                        </a:tabLst>
                      </a:pPr>
                      <a:endParaRPr kumimoji="0" lang="en-GB" sz="1400" b="0" i="0" u="none" strike="noStrike" cap="none" normalizeH="0" baseline="0" dirty="0" smtClean="0">
                        <a:ln>
                          <a:noFill/>
                        </a:ln>
                        <a:solidFill>
                          <a:srgbClr val="000066"/>
                        </a:solidFill>
                        <a:effectLst/>
                        <a:latin typeface="Arial" pitchFamily="34" charset="0"/>
                      </a:endParaRPr>
                    </a:p>
                  </a:txBody>
                  <a:tcPr marL="91457" marR="91457" marT="45716" marB="45716" horzOverflow="overflow">
                    <a:lnL w="12700" cap="flat" cmpd="sng" algn="ctr">
                      <a:solidFill>
                        <a:srgbClr val="000066"/>
                      </a:solidFill>
                      <a:prstDash val="solid"/>
                      <a:round/>
                      <a:headEnd type="none" w="med" len="med"/>
                      <a:tailEnd type="none" w="med" len="med"/>
                    </a:lnL>
                    <a:lnR w="12700" cap="flat" cmpd="sng" algn="ctr">
                      <a:solidFill>
                        <a:srgbClr val="000066"/>
                      </a:solidFill>
                      <a:prstDash val="solid"/>
                      <a:round/>
                      <a:headEnd type="none" w="med" len="med"/>
                      <a:tailEnd type="none" w="med" len="med"/>
                    </a:lnR>
                    <a:lnT w="12700" cap="flat" cmpd="sng" algn="ctr">
                      <a:solidFill>
                        <a:srgbClr val="000066"/>
                      </a:solidFill>
                      <a:prstDash val="solid"/>
                      <a:round/>
                      <a:headEnd type="none" w="med" len="med"/>
                      <a:tailEnd type="none" w="med" len="med"/>
                    </a:lnT>
                    <a:lnB w="12700" cap="flat" cmpd="sng" algn="ctr">
                      <a:solidFill>
                        <a:srgbClr val="000066"/>
                      </a:solidFill>
                      <a:prstDash val="solid"/>
                      <a:round/>
                      <a:headEnd type="none" w="med" len="med"/>
                      <a:tailEnd type="none" w="med" len="med"/>
                    </a:lnB>
                    <a:lnTlToBr>
                      <a:noFill/>
                    </a:lnTlToBr>
                    <a:lnBlToTr>
                      <a:noFill/>
                    </a:lnBlToTr>
                    <a:noFill/>
                  </a:tcPr>
                </a:tc>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177800" marR="0" lvl="0" indent="-177800" algn="l" defTabSz="914400" rtl="0" eaLnBrk="1" fontAlgn="base" latinLnBrk="0" hangingPunct="1">
                        <a:lnSpc>
                          <a:spcPct val="100000"/>
                        </a:lnSpc>
                        <a:spcBef>
                          <a:spcPct val="0"/>
                        </a:spcBef>
                        <a:spcAft>
                          <a:spcPct val="20000"/>
                        </a:spcAft>
                        <a:buClrTx/>
                        <a:buSzTx/>
                        <a:buFontTx/>
                        <a:buChar char="•"/>
                        <a:tabLst>
                          <a:tab pos="5715000" algn="l"/>
                        </a:tabLst>
                      </a:pPr>
                      <a:r>
                        <a:rPr kumimoji="0" lang="en-GB" sz="1400" b="0" i="0" u="none" strike="noStrike" cap="none" normalizeH="0" baseline="0" dirty="0" smtClean="0">
                          <a:ln>
                            <a:noFill/>
                          </a:ln>
                          <a:solidFill>
                            <a:srgbClr val="000066"/>
                          </a:solidFill>
                          <a:effectLst/>
                          <a:latin typeface="Arial" pitchFamily="34" charset="0"/>
                        </a:rPr>
                        <a:t>Low level of communications between shifts or between specialties</a:t>
                      </a:r>
                    </a:p>
                    <a:p>
                      <a:pPr marL="177800" marR="0" lvl="0" indent="-177800" algn="l" defTabSz="914400" rtl="0" eaLnBrk="1" fontAlgn="base" latinLnBrk="0" hangingPunct="1">
                        <a:lnSpc>
                          <a:spcPct val="100000"/>
                        </a:lnSpc>
                        <a:spcBef>
                          <a:spcPct val="0"/>
                        </a:spcBef>
                        <a:spcAft>
                          <a:spcPct val="20000"/>
                        </a:spcAft>
                        <a:buClrTx/>
                        <a:buSzTx/>
                        <a:buFontTx/>
                        <a:buChar char="•"/>
                        <a:tabLst>
                          <a:tab pos="5715000" algn="l"/>
                        </a:tabLst>
                      </a:pPr>
                      <a:r>
                        <a:rPr kumimoji="0" lang="en-GB" sz="1400" b="0" i="0" u="none" strike="noStrike" cap="none" normalizeH="0" baseline="0" dirty="0" smtClean="0">
                          <a:ln>
                            <a:noFill/>
                          </a:ln>
                          <a:solidFill>
                            <a:srgbClr val="000066"/>
                          </a:solidFill>
                          <a:effectLst/>
                          <a:latin typeface="Arial" pitchFamily="34" charset="0"/>
                        </a:rPr>
                        <a:t>Low level of cross training</a:t>
                      </a:r>
                    </a:p>
                    <a:p>
                      <a:pPr marL="177800" marR="0" lvl="0" indent="-177800" algn="l" defTabSz="914400" rtl="0" eaLnBrk="1" fontAlgn="base" latinLnBrk="0" hangingPunct="1">
                        <a:lnSpc>
                          <a:spcPct val="100000"/>
                        </a:lnSpc>
                        <a:spcBef>
                          <a:spcPct val="0"/>
                        </a:spcBef>
                        <a:spcAft>
                          <a:spcPct val="20000"/>
                        </a:spcAft>
                        <a:buClrTx/>
                        <a:buSzTx/>
                        <a:buFontTx/>
                        <a:buChar char="•"/>
                        <a:tabLst>
                          <a:tab pos="5715000" algn="l"/>
                        </a:tabLst>
                      </a:pPr>
                      <a:endParaRPr kumimoji="0" lang="en-GB" sz="1400" b="0" i="0" u="none" strike="noStrike" cap="none" normalizeH="0" baseline="0" dirty="0" smtClean="0">
                        <a:ln>
                          <a:noFill/>
                        </a:ln>
                        <a:solidFill>
                          <a:srgbClr val="000066"/>
                        </a:solidFill>
                        <a:effectLst/>
                        <a:latin typeface="Arial" pitchFamily="34" charset="0"/>
                      </a:endParaRPr>
                    </a:p>
                  </a:txBody>
                  <a:tcPr horzOverflow="overflow">
                    <a:lnL w="12700" cap="flat" cmpd="sng" algn="ctr">
                      <a:solidFill>
                        <a:srgbClr val="000066"/>
                      </a:solidFill>
                      <a:prstDash val="solid"/>
                      <a:round/>
                      <a:headEnd type="none" w="med" len="med"/>
                      <a:tailEnd type="none" w="med" len="med"/>
                    </a:lnL>
                    <a:lnR w="12700" cap="flat" cmpd="sng" algn="ctr">
                      <a:solidFill>
                        <a:srgbClr val="000066"/>
                      </a:solidFill>
                      <a:prstDash val="solid"/>
                      <a:round/>
                      <a:headEnd type="none" w="med" len="med"/>
                      <a:tailEnd type="none" w="med" len="med"/>
                    </a:lnR>
                    <a:lnT w="12700" cap="flat" cmpd="sng" algn="ctr">
                      <a:solidFill>
                        <a:srgbClr val="000066"/>
                      </a:solidFill>
                      <a:prstDash val="solid"/>
                      <a:round/>
                      <a:headEnd type="none" w="med" len="med"/>
                      <a:tailEnd type="none" w="med" len="med"/>
                    </a:lnT>
                    <a:lnB w="12700" cap="flat" cmpd="sng" algn="ctr">
                      <a:solidFill>
                        <a:srgbClr val="000066"/>
                      </a:solidFill>
                      <a:prstDash val="solid"/>
                      <a:round/>
                      <a:headEnd type="none" w="med" len="med"/>
                      <a:tailEnd type="none" w="med" len="med"/>
                    </a:lnB>
                    <a:lnTlToBr>
                      <a:noFill/>
                    </a:lnTlToBr>
                    <a:lnBlToTr>
                      <a:noFill/>
                    </a:lnBlToTr>
                    <a:noFill/>
                  </a:tcPr>
                </a:tc>
              </a:tr>
            </a:tbl>
          </a:graphicData>
        </a:graphic>
      </p:graphicFrame>
      <p:sp>
        <p:nvSpPr>
          <p:cNvPr id="111636" name="Rectangle 38"/>
          <p:cNvSpPr>
            <a:spLocks noGrp="1" noChangeArrowheads="1"/>
          </p:cNvSpPr>
          <p:nvPr>
            <p:ph type="title"/>
          </p:nvPr>
        </p:nvSpPr>
        <p:spPr>
          <a:xfrm>
            <a:off x="352425" y="338446"/>
            <a:ext cx="6384925" cy="630238"/>
          </a:xfrm>
        </p:spPr>
        <p:txBody>
          <a:bodyPr/>
          <a:lstStyle/>
          <a:p>
            <a:pPr eaLnBrk="1" hangingPunct="1"/>
            <a:r>
              <a:rPr lang="en-GB" altLang="fr-FR" smtClean="0"/>
              <a:t>Recognizing Waste</a:t>
            </a:r>
            <a:br>
              <a:rPr lang="en-GB" altLang="fr-FR" smtClean="0"/>
            </a:br>
            <a:r>
              <a:rPr lang="en-GB" altLang="fr-FR" sz="1800" b="1" smtClean="0">
                <a:solidFill>
                  <a:schemeClr val="accent2"/>
                </a:solidFill>
              </a:rPr>
              <a:t>Skills</a:t>
            </a:r>
          </a:p>
        </p:txBody>
      </p:sp>
      <p:pic>
        <p:nvPicPr>
          <p:cNvPr id="111637" name="Picture 16" descr="man standing out in a group of business people"/>
          <p:cNvPicPr>
            <a:picLocks noChangeArrowheads="1"/>
          </p:cNvPicPr>
          <p:nvPr/>
        </p:nvPicPr>
        <p:blipFill>
          <a:blip r:embed="rId4">
            <a:extLst>
              <a:ext uri="{28A0092B-C50C-407E-A947-70E740481C1C}">
                <a14:useLocalDpi xmlns:a14="http://schemas.microsoft.com/office/drawing/2010/main" val="0"/>
              </a:ext>
            </a:extLst>
          </a:blip>
          <a:srcRect b="8084"/>
          <a:stretch>
            <a:fillRect/>
          </a:stretch>
        </p:blipFill>
        <p:spPr bwMode="gray">
          <a:xfrm>
            <a:off x="1096963" y="4306888"/>
            <a:ext cx="2489200" cy="174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1638" name="Rectangle 6"/>
          <p:cNvSpPr>
            <a:spLocks noChangeArrowheads="1"/>
          </p:cNvSpPr>
          <p:nvPr/>
        </p:nvSpPr>
        <p:spPr bwMode="auto">
          <a:xfrm>
            <a:off x="450850" y="6210300"/>
            <a:ext cx="82423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ts val="800"/>
              </a:spcBef>
              <a:defRPr sz="1200" b="1">
                <a:solidFill>
                  <a:schemeClr val="accent2"/>
                </a:solidFill>
                <a:latin typeface="Arial" pitchFamily="34" charset="0"/>
                <a:cs typeface="Arial" pitchFamily="34" charset="0"/>
              </a:defRPr>
            </a:lvl1pPr>
            <a:lvl2pPr marL="742950" indent="-285750" eaLnBrk="0" hangingPunct="0">
              <a:spcBef>
                <a:spcPts val="200"/>
              </a:spcBef>
              <a:spcAft>
                <a:spcPts val="600"/>
              </a:spcAft>
              <a:defRPr sz="1000">
                <a:solidFill>
                  <a:schemeClr val="tx1"/>
                </a:solidFill>
                <a:latin typeface="Arial" pitchFamily="34" charset="0"/>
                <a:cs typeface="Arial" pitchFamily="34" charset="0"/>
              </a:defRPr>
            </a:lvl2pPr>
            <a:lvl3pPr marL="1143000" indent="-228600" eaLnBrk="0" hangingPunct="0">
              <a:spcBef>
                <a:spcPts val="400"/>
              </a:spcBef>
              <a:spcAft>
                <a:spcPts val="200"/>
              </a:spcAft>
              <a:defRPr sz="1000" b="1">
                <a:solidFill>
                  <a:schemeClr val="tx1"/>
                </a:solidFill>
                <a:latin typeface="Arial" pitchFamily="34" charset="0"/>
                <a:cs typeface="Arial" pitchFamily="34" charset="0"/>
              </a:defRPr>
            </a:lvl3pPr>
            <a:lvl4pPr marL="1600200" indent="-228600" eaLnBrk="0" hangingPunct="0">
              <a:spcAft>
                <a:spcPts val="200"/>
              </a:spcAft>
              <a:buFont typeface="Arial" pitchFamily="34" charset="0"/>
              <a:buChar char="•"/>
              <a:defRPr sz="1000">
                <a:solidFill>
                  <a:schemeClr val="tx1"/>
                </a:solidFill>
                <a:latin typeface="Arial" pitchFamily="34" charset="0"/>
                <a:cs typeface="Arial" pitchFamily="34" charset="0"/>
              </a:defRPr>
            </a:lvl4pPr>
            <a:lvl5pPr marL="2057400" indent="-228600" eaLnBrk="0" hangingPunct="0">
              <a:spcAft>
                <a:spcPts val="200"/>
              </a:spcAft>
              <a:buFont typeface="Arial" pitchFamily="34" charset="0"/>
              <a:buChar char="‒"/>
              <a:defRPr sz="900">
                <a:solidFill>
                  <a:schemeClr val="tx1"/>
                </a:solidFill>
                <a:latin typeface="Arial" pitchFamily="34" charset="0"/>
                <a:cs typeface="Arial" pitchFamily="34" charset="0"/>
              </a:defRPr>
            </a:lvl5pPr>
            <a:lvl6pPr marL="2514600" indent="-228600" eaLnBrk="0" fontAlgn="base" hangingPunct="0">
              <a:spcBef>
                <a:spcPct val="0"/>
              </a:spcBef>
              <a:spcAft>
                <a:spcPts val="200"/>
              </a:spcAft>
              <a:buFont typeface="Arial" pitchFamily="34" charset="0"/>
              <a:buChar char="‒"/>
              <a:defRPr sz="900">
                <a:solidFill>
                  <a:schemeClr val="tx1"/>
                </a:solidFill>
                <a:latin typeface="Arial" pitchFamily="34" charset="0"/>
                <a:cs typeface="Arial" pitchFamily="34" charset="0"/>
              </a:defRPr>
            </a:lvl6pPr>
            <a:lvl7pPr marL="2971800" indent="-228600" eaLnBrk="0" fontAlgn="base" hangingPunct="0">
              <a:spcBef>
                <a:spcPct val="0"/>
              </a:spcBef>
              <a:spcAft>
                <a:spcPts val="200"/>
              </a:spcAft>
              <a:buFont typeface="Arial" pitchFamily="34" charset="0"/>
              <a:buChar char="‒"/>
              <a:defRPr sz="900">
                <a:solidFill>
                  <a:schemeClr val="tx1"/>
                </a:solidFill>
                <a:latin typeface="Arial" pitchFamily="34" charset="0"/>
                <a:cs typeface="Arial" pitchFamily="34" charset="0"/>
              </a:defRPr>
            </a:lvl7pPr>
            <a:lvl8pPr marL="3429000" indent="-228600" eaLnBrk="0" fontAlgn="base" hangingPunct="0">
              <a:spcBef>
                <a:spcPct val="0"/>
              </a:spcBef>
              <a:spcAft>
                <a:spcPts val="200"/>
              </a:spcAft>
              <a:buFont typeface="Arial" pitchFamily="34" charset="0"/>
              <a:buChar char="‒"/>
              <a:defRPr sz="900">
                <a:solidFill>
                  <a:schemeClr val="tx1"/>
                </a:solidFill>
                <a:latin typeface="Arial" pitchFamily="34" charset="0"/>
                <a:cs typeface="Arial" pitchFamily="34" charset="0"/>
              </a:defRPr>
            </a:lvl8pPr>
            <a:lvl9pPr marL="3886200" indent="-228600" eaLnBrk="0" fontAlgn="base" hangingPunct="0">
              <a:spcBef>
                <a:spcPct val="0"/>
              </a:spcBef>
              <a:spcAft>
                <a:spcPts val="200"/>
              </a:spcAft>
              <a:buFont typeface="Arial" pitchFamily="34" charset="0"/>
              <a:buChar char="‒"/>
              <a:defRPr sz="900">
                <a:solidFill>
                  <a:schemeClr val="tx1"/>
                </a:solidFill>
                <a:latin typeface="Arial" pitchFamily="34" charset="0"/>
                <a:cs typeface="Arial" pitchFamily="34" charset="0"/>
              </a:defRPr>
            </a:lvl9pPr>
          </a:lstStyle>
          <a:p>
            <a:pPr algn="ctr" eaLnBrk="1" hangingPunct="1">
              <a:spcBef>
                <a:spcPct val="0"/>
              </a:spcBef>
            </a:pPr>
            <a:r>
              <a:rPr lang="en-GB" altLang="fr-FR" sz="1400">
                <a:solidFill>
                  <a:srgbClr val="FF0000"/>
                </a:solidFill>
              </a:rPr>
              <a:t>The under-utilisation of our people, their knowledge and skills</a:t>
            </a:r>
          </a:p>
        </p:txBody>
      </p:sp>
      <p:sp>
        <p:nvSpPr>
          <p:cNvPr id="17" name="Slide Number Placeholder 4"/>
          <p:cNvSpPr txBox="1">
            <a:spLocks/>
          </p:cNvSpPr>
          <p:nvPr/>
        </p:nvSpPr>
        <p:spPr bwMode="auto">
          <a:xfrm>
            <a:off x="358775" y="6548438"/>
            <a:ext cx="355600" cy="122237"/>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0" tIns="0" rIns="0" bIns="0" numCol="1" anchor="b" anchorCtr="0" compatLnSpc="1">
            <a:prstTxWarp prst="textNoShape">
              <a:avLst/>
            </a:prstTxWarp>
            <a:spAutoFit/>
          </a:bodyPr>
          <a:lstStyle>
            <a:defPPr>
              <a:defRPr lang="en-GB"/>
            </a:defPPr>
            <a:lvl1pPr algn="l" rtl="0" eaLnBrk="0" fontAlgn="base" hangingPunct="0">
              <a:lnSpc>
                <a:spcPts val="2200"/>
              </a:lnSpc>
              <a:spcBef>
                <a:spcPct val="0"/>
              </a:spcBef>
              <a:spcAft>
                <a:spcPct val="25000"/>
              </a:spcAft>
              <a:defRPr sz="2000" kern="1200">
                <a:solidFill>
                  <a:srgbClr val="000066"/>
                </a:solidFill>
                <a:latin typeface="Arial" pitchFamily="34" charset="0"/>
                <a:ea typeface="+mn-ea"/>
                <a:cs typeface="Arial" pitchFamily="34" charset="0"/>
              </a:defRPr>
            </a:lvl1pPr>
            <a:lvl2pPr marL="742950" indent="-285750" algn="l" rtl="0" eaLnBrk="0" fontAlgn="base" hangingPunct="0">
              <a:lnSpc>
                <a:spcPts val="2200"/>
              </a:lnSpc>
              <a:spcBef>
                <a:spcPct val="0"/>
              </a:spcBef>
              <a:spcAft>
                <a:spcPct val="25000"/>
              </a:spcAft>
              <a:buChar char="•"/>
              <a:defRPr sz="2000" kern="1200">
                <a:solidFill>
                  <a:srgbClr val="000066"/>
                </a:solidFill>
                <a:latin typeface="Arial" pitchFamily="34" charset="0"/>
                <a:ea typeface="+mn-ea"/>
                <a:cs typeface="Arial" pitchFamily="34" charset="0"/>
              </a:defRPr>
            </a:lvl2pPr>
            <a:lvl3pPr marL="1143000" indent="-228600" algn="l" rtl="0" eaLnBrk="0" fontAlgn="base" hangingPunct="0">
              <a:lnSpc>
                <a:spcPts val="2000"/>
              </a:lnSpc>
              <a:spcBef>
                <a:spcPct val="0"/>
              </a:spcBef>
              <a:spcAft>
                <a:spcPct val="25000"/>
              </a:spcAft>
              <a:buChar char="–"/>
              <a:defRPr kern="1200">
                <a:solidFill>
                  <a:srgbClr val="000066"/>
                </a:solidFill>
                <a:latin typeface="Arial" pitchFamily="34" charset="0"/>
                <a:ea typeface="+mn-ea"/>
                <a:cs typeface="Arial" pitchFamily="34" charset="0"/>
              </a:defRPr>
            </a:lvl3pPr>
            <a:lvl4pPr marL="1600200" indent="-228600" algn="l" rtl="0" eaLnBrk="0" fontAlgn="base" hangingPunct="0">
              <a:lnSpc>
                <a:spcPts val="1800"/>
              </a:lnSpc>
              <a:spcBef>
                <a:spcPct val="0"/>
              </a:spcBef>
              <a:spcAft>
                <a:spcPct val="25000"/>
              </a:spcAft>
              <a:buChar char="•"/>
              <a:defRPr sz="1600" kern="1200">
                <a:solidFill>
                  <a:srgbClr val="000066"/>
                </a:solidFill>
                <a:latin typeface="Arial" pitchFamily="34" charset="0"/>
                <a:ea typeface="+mn-ea"/>
                <a:cs typeface="Arial" pitchFamily="34" charset="0"/>
              </a:defRPr>
            </a:lvl4pPr>
            <a:lvl5pPr marL="2057400" indent="-228600" algn="l" rtl="0" eaLnBrk="0" fontAlgn="base" hangingPunct="0">
              <a:spcBef>
                <a:spcPct val="0"/>
              </a:spcBef>
              <a:spcAft>
                <a:spcPct val="25000"/>
              </a:spcAft>
              <a:buChar char="–"/>
              <a:defRPr sz="1200" kern="1200">
                <a:solidFill>
                  <a:srgbClr val="000066"/>
                </a:solidFill>
                <a:latin typeface="Arial" pitchFamily="34" charset="0"/>
                <a:ea typeface="+mn-ea"/>
                <a:cs typeface="Arial" pitchFamily="34" charset="0"/>
              </a:defRPr>
            </a:lvl5pPr>
            <a:lvl6pPr marL="2514600" indent="-228600" algn="l" defTabSz="914400" rtl="0" eaLnBrk="0" fontAlgn="base" latinLnBrk="0" hangingPunct="0">
              <a:spcBef>
                <a:spcPct val="0"/>
              </a:spcBef>
              <a:spcAft>
                <a:spcPct val="25000"/>
              </a:spcAft>
              <a:buChar char="–"/>
              <a:defRPr sz="1200" kern="1200">
                <a:solidFill>
                  <a:srgbClr val="000066"/>
                </a:solidFill>
                <a:latin typeface="Arial" pitchFamily="34" charset="0"/>
                <a:ea typeface="+mn-ea"/>
                <a:cs typeface="Arial" pitchFamily="34" charset="0"/>
              </a:defRPr>
            </a:lvl6pPr>
            <a:lvl7pPr marL="2971800" indent="-228600" algn="l" defTabSz="914400" rtl="0" eaLnBrk="0" fontAlgn="base" latinLnBrk="0" hangingPunct="0">
              <a:spcBef>
                <a:spcPct val="0"/>
              </a:spcBef>
              <a:spcAft>
                <a:spcPct val="25000"/>
              </a:spcAft>
              <a:buChar char="–"/>
              <a:defRPr sz="1200" kern="1200">
                <a:solidFill>
                  <a:srgbClr val="000066"/>
                </a:solidFill>
                <a:latin typeface="Arial" pitchFamily="34" charset="0"/>
                <a:ea typeface="+mn-ea"/>
                <a:cs typeface="Arial" pitchFamily="34" charset="0"/>
              </a:defRPr>
            </a:lvl7pPr>
            <a:lvl8pPr marL="3429000" indent="-228600" algn="l" defTabSz="914400" rtl="0" eaLnBrk="0" fontAlgn="base" latinLnBrk="0" hangingPunct="0">
              <a:spcBef>
                <a:spcPct val="0"/>
              </a:spcBef>
              <a:spcAft>
                <a:spcPct val="25000"/>
              </a:spcAft>
              <a:buChar char="–"/>
              <a:defRPr sz="1200" kern="1200">
                <a:solidFill>
                  <a:srgbClr val="000066"/>
                </a:solidFill>
                <a:latin typeface="Arial" pitchFamily="34" charset="0"/>
                <a:ea typeface="+mn-ea"/>
                <a:cs typeface="Arial" pitchFamily="34" charset="0"/>
              </a:defRPr>
            </a:lvl8pPr>
            <a:lvl9pPr marL="3886200" indent="-228600" algn="l" defTabSz="914400" rtl="0" eaLnBrk="0" fontAlgn="base" latinLnBrk="0" hangingPunct="0">
              <a:spcBef>
                <a:spcPct val="0"/>
              </a:spcBef>
              <a:spcAft>
                <a:spcPct val="25000"/>
              </a:spcAft>
              <a:buChar char="–"/>
              <a:defRPr sz="1200" kern="1200">
                <a:solidFill>
                  <a:srgbClr val="000066"/>
                </a:solidFill>
                <a:latin typeface="Arial" pitchFamily="34" charset="0"/>
                <a:ea typeface="+mn-ea"/>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fld id="{7B703E79-5774-4A82-8275-B4D8F8CD2EA8}" type="slidenum">
              <a:rPr kumimoji="0" lang="en-GB" altLang="en-GB" sz="800" b="0" i="0" u="none" strike="noStrike" kern="1200" cap="none" spc="0" normalizeH="0" baseline="0" noProof="0" smtClean="0">
                <a:ln>
                  <a:noFill/>
                </a:ln>
                <a:solidFill>
                  <a:srgbClr val="000066"/>
                </a:solidFill>
                <a:effectLst/>
                <a:uLnTx/>
                <a:uFillTx/>
                <a:latin typeface="Arial" pitchFamily="34" charset="0"/>
                <a:cs typeface="Arial" pitchFamily="34" charset="0"/>
              </a:rPr>
              <a:pPr marL="0" marR="0" lvl="0" indent="0" algn="l" defTabSz="914400" rtl="0" eaLnBrk="1" fontAlgn="base" latinLnBrk="0" hangingPunct="1">
                <a:lnSpc>
                  <a:spcPct val="100000"/>
                </a:lnSpc>
                <a:spcBef>
                  <a:spcPct val="0"/>
                </a:spcBef>
                <a:spcAft>
                  <a:spcPct val="0"/>
                </a:spcAft>
                <a:buClrTx/>
                <a:buSzTx/>
                <a:buFontTx/>
                <a:buNone/>
                <a:tabLst/>
                <a:defRPr/>
              </a:pPr>
              <a:t>39</a:t>
            </a:fld>
            <a:endParaRPr kumimoji="0" lang="en-GB" altLang="en-GB" sz="800" b="0" i="0" u="none" strike="noStrike" kern="1200" cap="none" spc="0" normalizeH="0" baseline="0" noProof="0" dirty="0" smtClean="0">
              <a:ln>
                <a:noFill/>
              </a:ln>
              <a:solidFill>
                <a:srgbClr val="000066"/>
              </a:solidFill>
              <a:effectLst/>
              <a:uLnTx/>
              <a:uFillTx/>
              <a:latin typeface="Arial" pitchFamily="34" charset="0"/>
              <a:cs typeface="Arial" pitchFamily="34" charset="0"/>
            </a:endParaRPr>
          </a:p>
        </p:txBody>
      </p:sp>
    </p:spTree>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9"/>
          <p:cNvSpPr>
            <a:spLocks noGrp="1" noChangeArrowheads="1"/>
          </p:cNvSpPr>
          <p:nvPr>
            <p:ph type="title"/>
          </p:nvPr>
        </p:nvSpPr>
        <p:spPr/>
        <p:txBody>
          <a:bodyPr/>
          <a:lstStyle/>
          <a:p>
            <a:pPr eaLnBrk="1" hangingPunct="1"/>
            <a:r>
              <a:rPr lang="en-GB" altLang="fr-FR" dirty="0" smtClean="0"/>
              <a:t>The Deloitte 5 Workshop Approach</a:t>
            </a:r>
            <a:br>
              <a:rPr lang="en-GB" altLang="fr-FR" dirty="0" smtClean="0"/>
            </a:br>
            <a:r>
              <a:rPr lang="en-GB" altLang="fr-FR" sz="1800" b="1" dirty="0" smtClean="0">
                <a:solidFill>
                  <a:srgbClr val="92D400"/>
                </a:solidFill>
                <a:cs typeface="Arial" pitchFamily="34" charset="0"/>
              </a:rPr>
              <a:t>Where does today fit in the 5 Workshop approach?</a:t>
            </a:r>
          </a:p>
        </p:txBody>
      </p:sp>
      <p:sp>
        <p:nvSpPr>
          <p:cNvPr id="73" name="Slide Number Placeholder 4"/>
          <p:cNvSpPr>
            <a:spLocks noGrp="1"/>
          </p:cNvSpPr>
          <p:nvPr>
            <p:ph type="sldNum" sz="quarter" idx="1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lvl1pPr eaLnBrk="0" hangingPunct="0">
              <a:lnSpc>
                <a:spcPts val="2200"/>
              </a:lnSpc>
              <a:spcAft>
                <a:spcPct val="25000"/>
              </a:spcAft>
              <a:defRPr sz="2000">
                <a:solidFill>
                  <a:srgbClr val="000066"/>
                </a:solidFill>
                <a:latin typeface="Arial" pitchFamily="34" charset="0"/>
              </a:defRPr>
            </a:lvl1pPr>
            <a:lvl2pPr marL="742950" indent="-285750" eaLnBrk="0" hangingPunct="0">
              <a:lnSpc>
                <a:spcPts val="2200"/>
              </a:lnSpc>
              <a:spcAft>
                <a:spcPct val="25000"/>
              </a:spcAft>
              <a:buChar char="•"/>
              <a:defRPr sz="2000">
                <a:solidFill>
                  <a:srgbClr val="000066"/>
                </a:solidFill>
                <a:latin typeface="Arial" pitchFamily="34" charset="0"/>
              </a:defRPr>
            </a:lvl2pPr>
            <a:lvl3pPr marL="1143000" indent="-228600" eaLnBrk="0" hangingPunct="0">
              <a:lnSpc>
                <a:spcPts val="2000"/>
              </a:lnSpc>
              <a:spcAft>
                <a:spcPct val="25000"/>
              </a:spcAft>
              <a:buChar char="–"/>
              <a:defRPr>
                <a:solidFill>
                  <a:srgbClr val="000066"/>
                </a:solidFill>
                <a:latin typeface="Arial" pitchFamily="34" charset="0"/>
              </a:defRPr>
            </a:lvl3pPr>
            <a:lvl4pPr marL="1600200" indent="-228600" eaLnBrk="0" hangingPunct="0">
              <a:lnSpc>
                <a:spcPts val="1800"/>
              </a:lnSpc>
              <a:spcAft>
                <a:spcPct val="25000"/>
              </a:spcAft>
              <a:buChar char="•"/>
              <a:defRPr sz="1600">
                <a:solidFill>
                  <a:srgbClr val="000066"/>
                </a:solidFill>
                <a:latin typeface="Arial" pitchFamily="34" charset="0"/>
              </a:defRPr>
            </a:lvl4pPr>
            <a:lvl5pPr marL="2057400" indent="-228600" eaLnBrk="0" hangingPunct="0">
              <a:spcAft>
                <a:spcPct val="25000"/>
              </a:spcAft>
              <a:buChar char="–"/>
              <a:defRPr sz="1200">
                <a:solidFill>
                  <a:srgbClr val="000066"/>
                </a:solidFill>
                <a:latin typeface="Arial" pitchFamily="34" charset="0"/>
              </a:defRPr>
            </a:lvl5pPr>
            <a:lvl6pPr marL="2514600" indent="-228600" eaLnBrk="0" fontAlgn="base" hangingPunct="0">
              <a:spcBef>
                <a:spcPct val="0"/>
              </a:spcBef>
              <a:spcAft>
                <a:spcPct val="25000"/>
              </a:spcAft>
              <a:buChar char="–"/>
              <a:defRPr sz="1200">
                <a:solidFill>
                  <a:srgbClr val="000066"/>
                </a:solidFill>
                <a:latin typeface="Arial" pitchFamily="34" charset="0"/>
              </a:defRPr>
            </a:lvl6pPr>
            <a:lvl7pPr marL="2971800" indent="-228600" eaLnBrk="0" fontAlgn="base" hangingPunct="0">
              <a:spcBef>
                <a:spcPct val="0"/>
              </a:spcBef>
              <a:spcAft>
                <a:spcPct val="25000"/>
              </a:spcAft>
              <a:buChar char="–"/>
              <a:defRPr sz="1200">
                <a:solidFill>
                  <a:srgbClr val="000066"/>
                </a:solidFill>
                <a:latin typeface="Arial" pitchFamily="34" charset="0"/>
              </a:defRPr>
            </a:lvl7pPr>
            <a:lvl8pPr marL="3429000" indent="-228600" eaLnBrk="0" fontAlgn="base" hangingPunct="0">
              <a:spcBef>
                <a:spcPct val="0"/>
              </a:spcBef>
              <a:spcAft>
                <a:spcPct val="25000"/>
              </a:spcAft>
              <a:buChar char="–"/>
              <a:defRPr sz="1200">
                <a:solidFill>
                  <a:srgbClr val="000066"/>
                </a:solidFill>
                <a:latin typeface="Arial" pitchFamily="34" charset="0"/>
              </a:defRPr>
            </a:lvl8pPr>
            <a:lvl9pPr marL="3886200" indent="-228600" eaLnBrk="0" fontAlgn="base" hangingPunct="0">
              <a:spcBef>
                <a:spcPct val="0"/>
              </a:spcBef>
              <a:spcAft>
                <a:spcPct val="25000"/>
              </a:spcAft>
              <a:buChar char="–"/>
              <a:defRPr sz="1200">
                <a:solidFill>
                  <a:srgbClr val="000066"/>
                </a:solidFill>
                <a:latin typeface="Arial" pitchFamily="34" charset="0"/>
              </a:defRPr>
            </a:lvl9pPr>
          </a:lstStyle>
          <a:p>
            <a:pPr eaLnBrk="1" hangingPunct="1">
              <a:lnSpc>
                <a:spcPct val="100000"/>
              </a:lnSpc>
              <a:spcAft>
                <a:spcPct val="0"/>
              </a:spcAft>
            </a:pPr>
            <a:fld id="{8502AC9D-D074-493D-9A81-663218A5E26C}" type="slidenum">
              <a:rPr lang="en-GB" altLang="en-GB" sz="800" smtClean="0"/>
              <a:pPr eaLnBrk="1" hangingPunct="1">
                <a:lnSpc>
                  <a:spcPct val="100000"/>
                </a:lnSpc>
                <a:spcAft>
                  <a:spcPct val="0"/>
                </a:spcAft>
              </a:pPr>
              <a:t>4</a:t>
            </a:fld>
            <a:endParaRPr lang="en-GB" altLang="en-GB" sz="800" smtClean="0"/>
          </a:p>
        </p:txBody>
      </p:sp>
      <p:sp>
        <p:nvSpPr>
          <p:cNvPr id="39" name="Rectangle 44"/>
          <p:cNvSpPr>
            <a:spLocks noChangeArrowheads="1"/>
          </p:cNvSpPr>
          <p:nvPr/>
        </p:nvSpPr>
        <p:spPr bwMode="auto">
          <a:xfrm>
            <a:off x="250825" y="1079809"/>
            <a:ext cx="8713788" cy="5259387"/>
          </a:xfrm>
          <a:prstGeom prst="rect">
            <a:avLst/>
          </a:prstGeom>
          <a:solidFill>
            <a:srgbClr val="B2B2FF"/>
          </a:solidFill>
          <a:ln w="9525">
            <a:solidFill>
              <a:schemeClr val="tx1"/>
            </a:solidFill>
            <a:miter lim="800000"/>
            <a:headEnd/>
            <a:tailEnd/>
          </a:ln>
        </p:spPr>
        <p:txBody>
          <a:bodyPr wrap="none" anchor="ctr"/>
          <a:lstStyle/>
          <a:p>
            <a:endParaRPr lang="en-US" b="1">
              <a:solidFill>
                <a:srgbClr val="FFFFFF"/>
              </a:solidFill>
            </a:endParaRPr>
          </a:p>
        </p:txBody>
      </p:sp>
      <p:sp>
        <p:nvSpPr>
          <p:cNvPr id="40" name="Rectangle 3"/>
          <p:cNvSpPr>
            <a:spLocks noChangeArrowheads="1"/>
          </p:cNvSpPr>
          <p:nvPr/>
        </p:nvSpPr>
        <p:spPr bwMode="auto">
          <a:xfrm>
            <a:off x="2960688" y="1244909"/>
            <a:ext cx="1098550" cy="366712"/>
          </a:xfrm>
          <a:prstGeom prst="rect">
            <a:avLst/>
          </a:prstGeom>
          <a:noFill/>
          <a:ln w="9525">
            <a:noFill/>
            <a:miter lim="800000"/>
            <a:headEnd/>
            <a:tailEnd/>
          </a:ln>
        </p:spPr>
        <p:txBody>
          <a:bodyPr wrap="none" anchor="ctr">
            <a:spAutoFit/>
          </a:bodyPr>
          <a:lstStyle/>
          <a:p>
            <a:r>
              <a:rPr lang="en-GB">
                <a:solidFill>
                  <a:srgbClr val="FFFFFF"/>
                </a:solidFill>
              </a:rPr>
              <a:t>	</a:t>
            </a:r>
          </a:p>
        </p:txBody>
      </p:sp>
      <p:sp>
        <p:nvSpPr>
          <p:cNvPr id="41" name="Rectangle 4"/>
          <p:cNvSpPr>
            <a:spLocks noChangeArrowheads="1"/>
          </p:cNvSpPr>
          <p:nvPr/>
        </p:nvSpPr>
        <p:spPr bwMode="auto">
          <a:xfrm>
            <a:off x="2960688" y="1244909"/>
            <a:ext cx="1098550" cy="366712"/>
          </a:xfrm>
          <a:prstGeom prst="rect">
            <a:avLst/>
          </a:prstGeom>
          <a:noFill/>
          <a:ln w="9525">
            <a:noFill/>
            <a:miter lim="800000"/>
            <a:headEnd/>
            <a:tailEnd/>
          </a:ln>
        </p:spPr>
        <p:txBody>
          <a:bodyPr wrap="none" anchor="ctr">
            <a:spAutoFit/>
          </a:bodyPr>
          <a:lstStyle/>
          <a:p>
            <a:r>
              <a:rPr lang="en-GB">
                <a:solidFill>
                  <a:srgbClr val="FFFFFF"/>
                </a:solidFill>
              </a:rPr>
              <a:t>	</a:t>
            </a:r>
          </a:p>
        </p:txBody>
      </p:sp>
      <p:sp>
        <p:nvSpPr>
          <p:cNvPr id="42" name="Rectangle 5"/>
          <p:cNvSpPr>
            <a:spLocks noChangeArrowheads="1"/>
          </p:cNvSpPr>
          <p:nvPr/>
        </p:nvSpPr>
        <p:spPr bwMode="auto">
          <a:xfrm>
            <a:off x="2960688" y="1244909"/>
            <a:ext cx="1098550" cy="366712"/>
          </a:xfrm>
          <a:prstGeom prst="rect">
            <a:avLst/>
          </a:prstGeom>
          <a:noFill/>
          <a:ln w="9525">
            <a:noFill/>
            <a:miter lim="800000"/>
            <a:headEnd/>
            <a:tailEnd/>
          </a:ln>
        </p:spPr>
        <p:txBody>
          <a:bodyPr wrap="none" anchor="ctr">
            <a:spAutoFit/>
          </a:bodyPr>
          <a:lstStyle/>
          <a:p>
            <a:r>
              <a:rPr lang="en-GB">
                <a:solidFill>
                  <a:srgbClr val="FFFFFF"/>
                </a:solidFill>
              </a:rPr>
              <a:t>	</a:t>
            </a:r>
          </a:p>
        </p:txBody>
      </p:sp>
      <p:sp>
        <p:nvSpPr>
          <p:cNvPr id="43" name="Rectangle 6"/>
          <p:cNvSpPr>
            <a:spLocks noChangeArrowheads="1"/>
          </p:cNvSpPr>
          <p:nvPr/>
        </p:nvSpPr>
        <p:spPr bwMode="auto">
          <a:xfrm>
            <a:off x="2960688" y="1244909"/>
            <a:ext cx="1098550" cy="366712"/>
          </a:xfrm>
          <a:prstGeom prst="rect">
            <a:avLst/>
          </a:prstGeom>
          <a:noFill/>
          <a:ln w="9525">
            <a:noFill/>
            <a:miter lim="800000"/>
            <a:headEnd/>
            <a:tailEnd/>
          </a:ln>
        </p:spPr>
        <p:txBody>
          <a:bodyPr wrap="none" anchor="ctr">
            <a:spAutoFit/>
          </a:bodyPr>
          <a:lstStyle/>
          <a:p>
            <a:r>
              <a:rPr lang="en-GB">
                <a:solidFill>
                  <a:srgbClr val="FFFFFF"/>
                </a:solidFill>
              </a:rPr>
              <a:t>	</a:t>
            </a:r>
          </a:p>
        </p:txBody>
      </p:sp>
      <p:sp>
        <p:nvSpPr>
          <p:cNvPr id="44" name="Rectangle 7"/>
          <p:cNvSpPr>
            <a:spLocks noChangeArrowheads="1"/>
          </p:cNvSpPr>
          <p:nvPr/>
        </p:nvSpPr>
        <p:spPr bwMode="auto">
          <a:xfrm>
            <a:off x="2928938" y="1244909"/>
            <a:ext cx="1162050" cy="366712"/>
          </a:xfrm>
          <a:prstGeom prst="rect">
            <a:avLst/>
          </a:prstGeom>
          <a:noFill/>
          <a:ln w="9525">
            <a:noFill/>
            <a:miter lim="800000"/>
            <a:headEnd/>
            <a:tailEnd/>
          </a:ln>
        </p:spPr>
        <p:txBody>
          <a:bodyPr wrap="none" anchor="ctr">
            <a:spAutoFit/>
          </a:bodyPr>
          <a:lstStyle/>
          <a:p>
            <a:r>
              <a:rPr lang="en-GB">
                <a:solidFill>
                  <a:srgbClr val="FFFFFF"/>
                </a:solidFill>
              </a:rPr>
              <a:t>	 </a:t>
            </a:r>
          </a:p>
        </p:txBody>
      </p:sp>
      <p:sp>
        <p:nvSpPr>
          <p:cNvPr id="45" name="Text Box 8"/>
          <p:cNvSpPr txBox="1">
            <a:spLocks noChangeArrowheads="1"/>
          </p:cNvSpPr>
          <p:nvPr/>
        </p:nvSpPr>
        <p:spPr bwMode="gray">
          <a:xfrm>
            <a:off x="649288" y="2808596"/>
            <a:ext cx="1306512" cy="1690688"/>
          </a:xfrm>
          <a:prstGeom prst="rect">
            <a:avLst/>
          </a:prstGeom>
          <a:solidFill>
            <a:schemeClr val="tx1"/>
          </a:solidFill>
          <a:ln w="9525">
            <a:noFill/>
            <a:miter lim="800000"/>
            <a:headEnd/>
            <a:tailEnd/>
          </a:ln>
        </p:spPr>
        <p:txBody>
          <a:bodyPr lIns="18288" rIns="18288"/>
          <a:lstStyle/>
          <a:p>
            <a:pPr marL="119063" indent="-119063">
              <a:lnSpc>
                <a:spcPct val="90000"/>
              </a:lnSpc>
              <a:spcBef>
                <a:spcPct val="30000"/>
              </a:spcBef>
              <a:buClr>
                <a:srgbClr val="000066"/>
              </a:buClr>
              <a:buFont typeface="Wingdings" pitchFamily="2" charset="2"/>
              <a:buChar char="§"/>
            </a:pPr>
            <a:r>
              <a:rPr lang="en-US" sz="900" dirty="0">
                <a:solidFill>
                  <a:srgbClr val="000066"/>
                </a:solidFill>
              </a:rPr>
              <a:t>Lean Awareness</a:t>
            </a:r>
          </a:p>
          <a:p>
            <a:pPr marL="119063" indent="-119063">
              <a:lnSpc>
                <a:spcPct val="90000"/>
              </a:lnSpc>
              <a:spcBef>
                <a:spcPct val="30000"/>
              </a:spcBef>
              <a:buClr>
                <a:srgbClr val="000066"/>
              </a:buClr>
              <a:buFont typeface="Wingdings" pitchFamily="2" charset="2"/>
              <a:buChar char="§"/>
            </a:pPr>
            <a:r>
              <a:rPr lang="en-US" sz="900" dirty="0">
                <a:solidFill>
                  <a:srgbClr val="000066"/>
                </a:solidFill>
              </a:rPr>
              <a:t>Validation of end to end process scope</a:t>
            </a:r>
          </a:p>
          <a:p>
            <a:pPr marL="119063" indent="-119063">
              <a:lnSpc>
                <a:spcPct val="90000"/>
              </a:lnSpc>
              <a:spcBef>
                <a:spcPct val="30000"/>
              </a:spcBef>
              <a:buClr>
                <a:srgbClr val="000066"/>
              </a:buClr>
              <a:buFont typeface="Wingdings" pitchFamily="2" charset="2"/>
              <a:buChar char="§"/>
            </a:pPr>
            <a:r>
              <a:rPr lang="en-US" sz="900" dirty="0">
                <a:solidFill>
                  <a:srgbClr val="000066"/>
                </a:solidFill>
              </a:rPr>
              <a:t>Value tree analysis</a:t>
            </a:r>
          </a:p>
          <a:p>
            <a:pPr marL="119063" indent="-119063">
              <a:lnSpc>
                <a:spcPct val="90000"/>
              </a:lnSpc>
              <a:spcBef>
                <a:spcPct val="30000"/>
              </a:spcBef>
              <a:buClr>
                <a:srgbClr val="000066"/>
              </a:buClr>
              <a:buFont typeface="Wingdings" pitchFamily="2" charset="2"/>
              <a:buChar char="§"/>
            </a:pPr>
            <a:r>
              <a:rPr lang="en-US" sz="900" dirty="0">
                <a:solidFill>
                  <a:srgbClr val="000066"/>
                </a:solidFill>
              </a:rPr>
              <a:t>Refine charter</a:t>
            </a:r>
          </a:p>
          <a:p>
            <a:pPr marL="119063" indent="-119063">
              <a:lnSpc>
                <a:spcPct val="90000"/>
              </a:lnSpc>
              <a:spcBef>
                <a:spcPct val="30000"/>
              </a:spcBef>
              <a:buClr>
                <a:srgbClr val="000066"/>
              </a:buClr>
              <a:buFont typeface="Wingdings" pitchFamily="2" charset="2"/>
              <a:buChar char="§"/>
            </a:pPr>
            <a:r>
              <a:rPr lang="en-US" sz="900" dirty="0">
                <a:solidFill>
                  <a:srgbClr val="000066"/>
                </a:solidFill>
              </a:rPr>
              <a:t>Confirm data requirements</a:t>
            </a:r>
          </a:p>
          <a:p>
            <a:pPr marL="119063" indent="-119063">
              <a:lnSpc>
                <a:spcPct val="90000"/>
              </a:lnSpc>
              <a:spcBef>
                <a:spcPct val="30000"/>
              </a:spcBef>
              <a:buClr>
                <a:srgbClr val="000066"/>
              </a:buClr>
              <a:buFont typeface="Wingdings" pitchFamily="2" charset="2"/>
              <a:buChar char="§"/>
            </a:pPr>
            <a:r>
              <a:rPr lang="en-US" sz="900" dirty="0">
                <a:solidFill>
                  <a:srgbClr val="000066"/>
                </a:solidFill>
              </a:rPr>
              <a:t>Identify design boundaries</a:t>
            </a:r>
          </a:p>
        </p:txBody>
      </p:sp>
      <p:sp>
        <p:nvSpPr>
          <p:cNvPr id="46" name="Text Box 9"/>
          <p:cNvSpPr txBox="1">
            <a:spLocks noChangeArrowheads="1"/>
          </p:cNvSpPr>
          <p:nvPr/>
        </p:nvSpPr>
        <p:spPr bwMode="gray">
          <a:xfrm>
            <a:off x="3413125" y="2808596"/>
            <a:ext cx="1306513" cy="1690688"/>
          </a:xfrm>
          <a:prstGeom prst="rect">
            <a:avLst/>
          </a:prstGeom>
          <a:solidFill>
            <a:schemeClr val="tx1"/>
          </a:solidFill>
          <a:ln w="9525">
            <a:noFill/>
            <a:miter lim="800000"/>
            <a:headEnd/>
            <a:tailEnd/>
          </a:ln>
        </p:spPr>
        <p:txBody>
          <a:bodyPr lIns="18288" rIns="18288"/>
          <a:lstStyle/>
          <a:p>
            <a:pPr marL="119063" indent="-119063">
              <a:lnSpc>
                <a:spcPct val="90000"/>
              </a:lnSpc>
              <a:spcBef>
                <a:spcPct val="30000"/>
              </a:spcBef>
              <a:buClr>
                <a:srgbClr val="000066"/>
              </a:buClr>
              <a:buFont typeface="Wingdings" pitchFamily="2" charset="2"/>
              <a:buChar char="§"/>
            </a:pPr>
            <a:r>
              <a:rPr lang="en-US" sz="900">
                <a:solidFill>
                  <a:srgbClr val="000066"/>
                </a:solidFill>
              </a:rPr>
              <a:t>Seeing is Believing - Walk the process to understand what really happens, how long it takes, and what the key issues are</a:t>
            </a:r>
          </a:p>
          <a:p>
            <a:pPr marL="119063" indent="-119063">
              <a:lnSpc>
                <a:spcPct val="90000"/>
              </a:lnSpc>
              <a:spcBef>
                <a:spcPct val="30000"/>
              </a:spcBef>
              <a:buClr>
                <a:srgbClr val="000066"/>
              </a:buClr>
              <a:buFont typeface="Wingdings" pitchFamily="2" charset="2"/>
              <a:buChar char="§"/>
            </a:pPr>
            <a:r>
              <a:rPr lang="en-US" sz="900">
                <a:solidFill>
                  <a:srgbClr val="000066"/>
                </a:solidFill>
              </a:rPr>
              <a:t>Construct the current end to end value stream map</a:t>
            </a:r>
          </a:p>
        </p:txBody>
      </p:sp>
      <p:sp>
        <p:nvSpPr>
          <p:cNvPr id="47" name="Text Box 10"/>
          <p:cNvSpPr txBox="1">
            <a:spLocks noChangeArrowheads="1"/>
          </p:cNvSpPr>
          <p:nvPr/>
        </p:nvSpPr>
        <p:spPr bwMode="gray">
          <a:xfrm>
            <a:off x="6178550" y="2808596"/>
            <a:ext cx="1306513" cy="1690688"/>
          </a:xfrm>
          <a:prstGeom prst="rect">
            <a:avLst/>
          </a:prstGeom>
          <a:solidFill>
            <a:schemeClr val="tx1"/>
          </a:solidFill>
          <a:ln w="9525">
            <a:noFill/>
            <a:miter lim="800000"/>
            <a:headEnd/>
            <a:tailEnd/>
          </a:ln>
        </p:spPr>
        <p:txBody>
          <a:bodyPr lIns="18288" rIns="18288"/>
          <a:lstStyle/>
          <a:p>
            <a:pPr marL="119063" indent="-119063">
              <a:lnSpc>
                <a:spcPct val="90000"/>
              </a:lnSpc>
              <a:spcBef>
                <a:spcPct val="30000"/>
              </a:spcBef>
              <a:buClr>
                <a:srgbClr val="000066"/>
              </a:buClr>
              <a:buFont typeface="Wingdings" pitchFamily="2" charset="2"/>
              <a:buChar char="§"/>
            </a:pPr>
            <a:r>
              <a:rPr lang="en-US" sz="900">
                <a:solidFill>
                  <a:srgbClr val="000066"/>
                </a:solidFill>
              </a:rPr>
              <a:t>Identify the implementation work packages and draft charters</a:t>
            </a:r>
          </a:p>
          <a:p>
            <a:pPr marL="119063" indent="-119063">
              <a:lnSpc>
                <a:spcPct val="90000"/>
              </a:lnSpc>
              <a:spcBef>
                <a:spcPct val="30000"/>
              </a:spcBef>
              <a:buClr>
                <a:srgbClr val="000066"/>
              </a:buClr>
              <a:buFont typeface="Wingdings" pitchFamily="2" charset="2"/>
              <a:buChar char="§"/>
            </a:pPr>
            <a:r>
              <a:rPr lang="en-US" sz="900">
                <a:solidFill>
                  <a:srgbClr val="000066"/>
                </a:solidFill>
              </a:rPr>
              <a:t>Prioritise work packages</a:t>
            </a:r>
          </a:p>
          <a:p>
            <a:pPr marL="119063" indent="-119063">
              <a:lnSpc>
                <a:spcPct val="90000"/>
              </a:lnSpc>
              <a:spcBef>
                <a:spcPct val="30000"/>
              </a:spcBef>
              <a:buClr>
                <a:srgbClr val="000066"/>
              </a:buClr>
              <a:buFont typeface="Wingdings" pitchFamily="2" charset="2"/>
              <a:buChar char="§"/>
            </a:pPr>
            <a:r>
              <a:rPr lang="en-US" sz="900">
                <a:solidFill>
                  <a:srgbClr val="000066"/>
                </a:solidFill>
              </a:rPr>
              <a:t>Define a high-level implementation plan</a:t>
            </a:r>
          </a:p>
          <a:p>
            <a:pPr marL="119063" indent="-119063">
              <a:lnSpc>
                <a:spcPct val="90000"/>
              </a:lnSpc>
              <a:spcBef>
                <a:spcPct val="30000"/>
              </a:spcBef>
              <a:buClr>
                <a:srgbClr val="000066"/>
              </a:buClr>
              <a:buFont typeface="Wingdings" pitchFamily="2" charset="2"/>
              <a:buChar char="§"/>
            </a:pPr>
            <a:r>
              <a:rPr lang="en-US" sz="900">
                <a:solidFill>
                  <a:srgbClr val="000066"/>
                </a:solidFill>
              </a:rPr>
              <a:t>Agree pilot content</a:t>
            </a:r>
          </a:p>
          <a:p>
            <a:pPr marL="119063" indent="-119063">
              <a:lnSpc>
                <a:spcPct val="90000"/>
              </a:lnSpc>
              <a:spcBef>
                <a:spcPct val="30000"/>
              </a:spcBef>
              <a:buClr>
                <a:srgbClr val="000066"/>
              </a:buClr>
              <a:buFont typeface="Wingdings" pitchFamily="2" charset="2"/>
              <a:buChar char="§"/>
            </a:pPr>
            <a:r>
              <a:rPr lang="en-US" sz="900">
                <a:solidFill>
                  <a:srgbClr val="000066"/>
                </a:solidFill>
              </a:rPr>
              <a:t>Agree governance and gain stakeholder buy-in</a:t>
            </a:r>
          </a:p>
        </p:txBody>
      </p:sp>
      <p:sp>
        <p:nvSpPr>
          <p:cNvPr id="48" name="Text Box 11"/>
          <p:cNvSpPr txBox="1">
            <a:spLocks noChangeArrowheads="1"/>
          </p:cNvSpPr>
          <p:nvPr/>
        </p:nvSpPr>
        <p:spPr bwMode="gray">
          <a:xfrm>
            <a:off x="4795838" y="2808596"/>
            <a:ext cx="1306512" cy="1690688"/>
          </a:xfrm>
          <a:prstGeom prst="rect">
            <a:avLst/>
          </a:prstGeom>
          <a:solidFill>
            <a:schemeClr val="tx1"/>
          </a:solidFill>
          <a:ln w="9525">
            <a:noFill/>
            <a:miter lim="800000"/>
            <a:headEnd/>
            <a:tailEnd/>
          </a:ln>
        </p:spPr>
        <p:txBody>
          <a:bodyPr lIns="18288" rIns="18288"/>
          <a:lstStyle/>
          <a:p>
            <a:pPr marL="119063" indent="-119063">
              <a:lnSpc>
                <a:spcPct val="90000"/>
              </a:lnSpc>
              <a:spcBef>
                <a:spcPct val="30000"/>
              </a:spcBef>
              <a:buClr>
                <a:srgbClr val="000066"/>
              </a:buClr>
              <a:buFont typeface="Wingdings" pitchFamily="2" charset="2"/>
              <a:buChar char="§"/>
            </a:pPr>
            <a:r>
              <a:rPr lang="en-US" sz="900">
                <a:solidFill>
                  <a:srgbClr val="000066"/>
                </a:solidFill>
              </a:rPr>
              <a:t>Conduct value and waste analysis; identify what is preventing the value to flow</a:t>
            </a:r>
          </a:p>
          <a:p>
            <a:pPr marL="119063" indent="-119063">
              <a:lnSpc>
                <a:spcPct val="90000"/>
              </a:lnSpc>
              <a:spcBef>
                <a:spcPct val="30000"/>
              </a:spcBef>
              <a:buClr>
                <a:srgbClr val="000066"/>
              </a:buClr>
              <a:buFont typeface="Wingdings" pitchFamily="2" charset="2"/>
              <a:buChar char="§"/>
            </a:pPr>
            <a:r>
              <a:rPr lang="en-US" sz="900">
                <a:solidFill>
                  <a:srgbClr val="000066"/>
                </a:solidFill>
              </a:rPr>
              <a:t>Define blue sky vision and agree future state lean design principles</a:t>
            </a:r>
          </a:p>
          <a:p>
            <a:pPr marL="119063" indent="-119063">
              <a:lnSpc>
                <a:spcPct val="90000"/>
              </a:lnSpc>
              <a:spcBef>
                <a:spcPct val="30000"/>
              </a:spcBef>
              <a:buClr>
                <a:srgbClr val="000066"/>
              </a:buClr>
              <a:buFont typeface="Wingdings" pitchFamily="2" charset="2"/>
              <a:buChar char="§"/>
            </a:pPr>
            <a:r>
              <a:rPr lang="en-US" sz="900">
                <a:solidFill>
                  <a:srgbClr val="000066"/>
                </a:solidFill>
              </a:rPr>
              <a:t>Map the future state</a:t>
            </a:r>
          </a:p>
          <a:p>
            <a:pPr marL="119063" indent="-119063">
              <a:lnSpc>
                <a:spcPct val="90000"/>
              </a:lnSpc>
              <a:spcBef>
                <a:spcPct val="30000"/>
              </a:spcBef>
              <a:buClr>
                <a:srgbClr val="000066"/>
              </a:buClr>
              <a:buFont typeface="Wingdings" pitchFamily="2" charset="2"/>
              <a:buChar char="§"/>
            </a:pPr>
            <a:r>
              <a:rPr lang="en-US" sz="900">
                <a:solidFill>
                  <a:srgbClr val="000066"/>
                </a:solidFill>
              </a:rPr>
              <a:t>Highlight benefits</a:t>
            </a:r>
          </a:p>
        </p:txBody>
      </p:sp>
      <p:sp>
        <p:nvSpPr>
          <p:cNvPr id="49" name="Text Box 12"/>
          <p:cNvSpPr txBox="1">
            <a:spLocks noChangeArrowheads="1"/>
          </p:cNvSpPr>
          <p:nvPr/>
        </p:nvSpPr>
        <p:spPr bwMode="gray">
          <a:xfrm>
            <a:off x="2030413" y="2808596"/>
            <a:ext cx="1306512" cy="1690688"/>
          </a:xfrm>
          <a:prstGeom prst="rect">
            <a:avLst/>
          </a:prstGeom>
          <a:solidFill>
            <a:schemeClr val="tx1"/>
          </a:solidFill>
          <a:ln w="9525">
            <a:noFill/>
            <a:miter lim="800000"/>
            <a:headEnd/>
            <a:tailEnd/>
          </a:ln>
        </p:spPr>
        <p:txBody>
          <a:bodyPr lIns="18288" rIns="18288"/>
          <a:lstStyle/>
          <a:p>
            <a:pPr marL="119063" indent="-119063">
              <a:lnSpc>
                <a:spcPct val="90000"/>
              </a:lnSpc>
              <a:spcBef>
                <a:spcPct val="30000"/>
              </a:spcBef>
              <a:buClr>
                <a:srgbClr val="000066"/>
              </a:buClr>
              <a:buFont typeface="Wingdings" pitchFamily="2" charset="2"/>
              <a:buChar char="§"/>
            </a:pPr>
            <a:r>
              <a:rPr lang="en-US" sz="900">
                <a:solidFill>
                  <a:srgbClr val="000066"/>
                </a:solidFill>
              </a:rPr>
              <a:t>Lean education by “doing” in a practical environment - team building</a:t>
            </a:r>
          </a:p>
          <a:p>
            <a:pPr marL="119063" indent="-119063">
              <a:lnSpc>
                <a:spcPct val="90000"/>
              </a:lnSpc>
              <a:spcBef>
                <a:spcPct val="30000"/>
              </a:spcBef>
              <a:buClr>
                <a:srgbClr val="000066"/>
              </a:buClr>
              <a:buFont typeface="Wingdings" pitchFamily="2" charset="2"/>
              <a:buChar char="§"/>
            </a:pPr>
            <a:r>
              <a:rPr lang="en-US" sz="900">
                <a:solidFill>
                  <a:srgbClr val="000066"/>
                </a:solidFill>
              </a:rPr>
              <a:t>Review charter, SIPOC and demand</a:t>
            </a:r>
          </a:p>
          <a:p>
            <a:pPr marL="119063" indent="-119063">
              <a:lnSpc>
                <a:spcPct val="90000"/>
              </a:lnSpc>
              <a:spcBef>
                <a:spcPct val="30000"/>
              </a:spcBef>
              <a:buClr>
                <a:srgbClr val="000066"/>
              </a:buClr>
              <a:buFont typeface="Wingdings" pitchFamily="2" charset="2"/>
              <a:buChar char="§"/>
            </a:pPr>
            <a:r>
              <a:rPr lang="en-US" sz="900">
                <a:solidFill>
                  <a:srgbClr val="000066"/>
                </a:solidFill>
              </a:rPr>
              <a:t>Understand who the customers are (VOC) and their requirements</a:t>
            </a:r>
          </a:p>
          <a:p>
            <a:pPr marL="119063" indent="-119063">
              <a:lnSpc>
                <a:spcPct val="90000"/>
              </a:lnSpc>
              <a:spcBef>
                <a:spcPct val="30000"/>
              </a:spcBef>
              <a:buClr>
                <a:srgbClr val="000066"/>
              </a:buClr>
              <a:buFont typeface="Wingdings" pitchFamily="2" charset="2"/>
              <a:buChar char="§"/>
            </a:pPr>
            <a:r>
              <a:rPr lang="en-US" sz="900">
                <a:solidFill>
                  <a:srgbClr val="000066"/>
                </a:solidFill>
              </a:rPr>
              <a:t>Value Stream Flow</a:t>
            </a:r>
          </a:p>
          <a:p>
            <a:pPr marL="119063" indent="-119063">
              <a:lnSpc>
                <a:spcPct val="90000"/>
              </a:lnSpc>
              <a:spcBef>
                <a:spcPct val="30000"/>
              </a:spcBef>
              <a:buClr>
                <a:srgbClr val="000066"/>
              </a:buClr>
              <a:buFont typeface="Wingdings" pitchFamily="2" charset="2"/>
              <a:buChar char="§"/>
            </a:pPr>
            <a:r>
              <a:rPr lang="en-US" sz="900">
                <a:solidFill>
                  <a:srgbClr val="000066"/>
                </a:solidFill>
              </a:rPr>
              <a:t>Plan for ‘seeing is believing’</a:t>
            </a:r>
          </a:p>
        </p:txBody>
      </p:sp>
      <p:sp>
        <p:nvSpPr>
          <p:cNvPr id="50" name="Rectangle 13"/>
          <p:cNvSpPr>
            <a:spLocks noChangeArrowheads="1"/>
          </p:cNvSpPr>
          <p:nvPr/>
        </p:nvSpPr>
        <p:spPr bwMode="auto">
          <a:xfrm rot="10800000">
            <a:off x="334963" y="2810184"/>
            <a:ext cx="263525" cy="1690687"/>
          </a:xfrm>
          <a:prstGeom prst="rect">
            <a:avLst/>
          </a:prstGeom>
          <a:solidFill>
            <a:schemeClr val="accent1"/>
          </a:solidFill>
          <a:ln w="9525">
            <a:noFill/>
            <a:miter lim="800000"/>
            <a:headEnd/>
            <a:tailEnd/>
          </a:ln>
        </p:spPr>
        <p:txBody>
          <a:bodyPr vert="eaVert" wrap="none" lIns="0" tIns="0" rIns="0" bIns="0" anchor="ctr"/>
          <a:lstStyle/>
          <a:p>
            <a:pPr algn="ctr"/>
            <a:r>
              <a:rPr lang="en-GB" sz="1000" b="1"/>
              <a:t>Key Activities</a:t>
            </a:r>
          </a:p>
        </p:txBody>
      </p:sp>
      <p:sp>
        <p:nvSpPr>
          <p:cNvPr id="51" name="Text Box 19"/>
          <p:cNvSpPr txBox="1">
            <a:spLocks noChangeArrowheads="1"/>
          </p:cNvSpPr>
          <p:nvPr/>
        </p:nvSpPr>
        <p:spPr bwMode="gray">
          <a:xfrm>
            <a:off x="649288" y="1851334"/>
            <a:ext cx="1306512" cy="881062"/>
          </a:xfrm>
          <a:prstGeom prst="rect">
            <a:avLst/>
          </a:prstGeom>
          <a:solidFill>
            <a:schemeClr val="tx1"/>
          </a:solidFill>
          <a:ln w="9525">
            <a:noFill/>
            <a:miter lim="800000"/>
            <a:headEnd/>
            <a:tailEnd/>
          </a:ln>
        </p:spPr>
        <p:txBody>
          <a:bodyPr lIns="18288" rIns="18288"/>
          <a:lstStyle/>
          <a:p>
            <a:pPr marL="119063" indent="-119063">
              <a:lnSpc>
                <a:spcPct val="90000"/>
              </a:lnSpc>
              <a:spcBef>
                <a:spcPct val="30000"/>
              </a:spcBef>
              <a:buClr>
                <a:srgbClr val="000066"/>
              </a:buClr>
              <a:buFont typeface="Wingdings" pitchFamily="2" charset="2"/>
              <a:buChar char="§"/>
            </a:pPr>
            <a:r>
              <a:rPr lang="en-US" sz="900">
                <a:solidFill>
                  <a:srgbClr val="000066"/>
                </a:solidFill>
              </a:rPr>
              <a:t>Project Kick-off</a:t>
            </a:r>
          </a:p>
          <a:p>
            <a:pPr marL="119063" indent="-119063">
              <a:lnSpc>
                <a:spcPct val="90000"/>
              </a:lnSpc>
              <a:spcBef>
                <a:spcPct val="30000"/>
              </a:spcBef>
              <a:buClr>
                <a:srgbClr val="000066"/>
              </a:buClr>
              <a:buFont typeface="Wingdings" pitchFamily="2" charset="2"/>
              <a:buChar char="§"/>
            </a:pPr>
            <a:r>
              <a:rPr lang="en-US" sz="900">
                <a:solidFill>
                  <a:srgbClr val="000066"/>
                </a:solidFill>
              </a:rPr>
              <a:t>Finalised Scope</a:t>
            </a:r>
          </a:p>
          <a:p>
            <a:pPr marL="119063" indent="-119063">
              <a:lnSpc>
                <a:spcPct val="90000"/>
              </a:lnSpc>
              <a:spcBef>
                <a:spcPct val="30000"/>
              </a:spcBef>
              <a:buClr>
                <a:srgbClr val="000066"/>
              </a:buClr>
              <a:buFont typeface="Wingdings" pitchFamily="2" charset="2"/>
              <a:buChar char="§"/>
            </a:pPr>
            <a:r>
              <a:rPr lang="en-US" sz="900">
                <a:solidFill>
                  <a:srgbClr val="000066"/>
                </a:solidFill>
              </a:rPr>
              <a:t>High-level process</a:t>
            </a:r>
          </a:p>
          <a:p>
            <a:pPr marL="119063" indent="-119063">
              <a:lnSpc>
                <a:spcPct val="90000"/>
              </a:lnSpc>
              <a:spcBef>
                <a:spcPct val="30000"/>
              </a:spcBef>
              <a:buClr>
                <a:srgbClr val="000066"/>
              </a:buClr>
              <a:buFont typeface="Wingdings" pitchFamily="2" charset="2"/>
              <a:buChar char="§"/>
            </a:pPr>
            <a:r>
              <a:rPr lang="en-US" sz="900">
                <a:solidFill>
                  <a:srgbClr val="000066"/>
                </a:solidFill>
              </a:rPr>
              <a:t>Team Selected</a:t>
            </a:r>
          </a:p>
          <a:p>
            <a:pPr marL="119063" indent="-119063">
              <a:lnSpc>
                <a:spcPct val="90000"/>
              </a:lnSpc>
              <a:spcBef>
                <a:spcPct val="30000"/>
              </a:spcBef>
              <a:buClr>
                <a:srgbClr val="000066"/>
              </a:buClr>
              <a:buFont typeface="Wingdings" pitchFamily="2" charset="2"/>
              <a:buChar char="§"/>
            </a:pPr>
            <a:r>
              <a:rPr lang="en-US" sz="900">
                <a:solidFill>
                  <a:srgbClr val="000066"/>
                </a:solidFill>
              </a:rPr>
              <a:t>High level plan agreed</a:t>
            </a:r>
          </a:p>
        </p:txBody>
      </p:sp>
      <p:sp>
        <p:nvSpPr>
          <p:cNvPr id="52" name="Text Box 20"/>
          <p:cNvSpPr txBox="1">
            <a:spLocks noChangeArrowheads="1"/>
          </p:cNvSpPr>
          <p:nvPr/>
        </p:nvSpPr>
        <p:spPr bwMode="gray">
          <a:xfrm>
            <a:off x="6178550" y="1851334"/>
            <a:ext cx="1306513" cy="577850"/>
          </a:xfrm>
          <a:prstGeom prst="rect">
            <a:avLst/>
          </a:prstGeom>
          <a:solidFill>
            <a:schemeClr val="tx1"/>
          </a:solidFill>
          <a:ln w="9525" algn="ctr">
            <a:noFill/>
            <a:miter lim="800000"/>
            <a:headEnd/>
            <a:tailEnd/>
          </a:ln>
        </p:spPr>
        <p:txBody>
          <a:bodyPr lIns="18288" rIns="54000"/>
          <a:lstStyle/>
          <a:p>
            <a:pPr marL="119063" indent="-119063">
              <a:lnSpc>
                <a:spcPct val="90000"/>
              </a:lnSpc>
              <a:spcBef>
                <a:spcPct val="30000"/>
              </a:spcBef>
              <a:buClr>
                <a:srgbClr val="000066"/>
              </a:buClr>
              <a:buFont typeface="Wingdings" pitchFamily="2" charset="2"/>
              <a:buChar char="§"/>
            </a:pPr>
            <a:r>
              <a:rPr lang="en-US" sz="900">
                <a:solidFill>
                  <a:srgbClr val="000066"/>
                </a:solidFill>
              </a:rPr>
              <a:t>Implementation plan &amp; charters</a:t>
            </a:r>
          </a:p>
          <a:p>
            <a:pPr marL="119063" indent="-119063">
              <a:lnSpc>
                <a:spcPct val="90000"/>
              </a:lnSpc>
              <a:spcBef>
                <a:spcPct val="30000"/>
              </a:spcBef>
              <a:buClr>
                <a:srgbClr val="000066"/>
              </a:buClr>
              <a:buFont typeface="Wingdings" pitchFamily="2" charset="2"/>
              <a:buChar char="§"/>
            </a:pPr>
            <a:r>
              <a:rPr lang="en-US" sz="900">
                <a:solidFill>
                  <a:srgbClr val="000066"/>
                </a:solidFill>
              </a:rPr>
              <a:t>Final Report back</a:t>
            </a:r>
          </a:p>
        </p:txBody>
      </p:sp>
      <p:sp>
        <p:nvSpPr>
          <p:cNvPr id="53" name="Text Box 21"/>
          <p:cNvSpPr txBox="1">
            <a:spLocks noChangeArrowheads="1"/>
          </p:cNvSpPr>
          <p:nvPr/>
        </p:nvSpPr>
        <p:spPr bwMode="gray">
          <a:xfrm>
            <a:off x="4795838" y="1851334"/>
            <a:ext cx="1306512" cy="577850"/>
          </a:xfrm>
          <a:prstGeom prst="rect">
            <a:avLst/>
          </a:prstGeom>
          <a:solidFill>
            <a:schemeClr val="tx1"/>
          </a:solidFill>
          <a:ln w="9525">
            <a:noFill/>
            <a:miter lim="800000"/>
            <a:headEnd/>
            <a:tailEnd/>
          </a:ln>
        </p:spPr>
        <p:txBody>
          <a:bodyPr lIns="18288" rIns="18288"/>
          <a:lstStyle/>
          <a:p>
            <a:pPr marL="119063" indent="-119063">
              <a:lnSpc>
                <a:spcPct val="90000"/>
              </a:lnSpc>
              <a:spcBef>
                <a:spcPct val="30000"/>
              </a:spcBef>
              <a:buClr>
                <a:srgbClr val="000066"/>
              </a:buClr>
              <a:buFont typeface="Wingdings" pitchFamily="2" charset="2"/>
              <a:buChar char="§"/>
            </a:pPr>
            <a:r>
              <a:rPr lang="en-US" sz="900">
                <a:solidFill>
                  <a:srgbClr val="000066"/>
                </a:solidFill>
              </a:rPr>
              <a:t>Future State map</a:t>
            </a:r>
          </a:p>
          <a:p>
            <a:pPr marL="119063" indent="-119063">
              <a:lnSpc>
                <a:spcPct val="90000"/>
              </a:lnSpc>
              <a:spcBef>
                <a:spcPct val="30000"/>
              </a:spcBef>
              <a:buClr>
                <a:srgbClr val="000066"/>
              </a:buClr>
              <a:buFont typeface="Wingdings" pitchFamily="2" charset="2"/>
              <a:buChar char="§"/>
            </a:pPr>
            <a:r>
              <a:rPr lang="en-US" sz="900">
                <a:solidFill>
                  <a:srgbClr val="000066"/>
                </a:solidFill>
              </a:rPr>
              <a:t>Report back to key stakeholders</a:t>
            </a:r>
          </a:p>
        </p:txBody>
      </p:sp>
      <p:sp>
        <p:nvSpPr>
          <p:cNvPr id="54" name="Text Box 22"/>
          <p:cNvSpPr txBox="1">
            <a:spLocks noChangeArrowheads="1"/>
          </p:cNvSpPr>
          <p:nvPr/>
        </p:nvSpPr>
        <p:spPr bwMode="gray">
          <a:xfrm>
            <a:off x="2030413" y="1851334"/>
            <a:ext cx="1306512" cy="577850"/>
          </a:xfrm>
          <a:prstGeom prst="rect">
            <a:avLst/>
          </a:prstGeom>
          <a:solidFill>
            <a:schemeClr val="tx1"/>
          </a:solidFill>
          <a:ln w="9525">
            <a:noFill/>
            <a:miter lim="800000"/>
            <a:headEnd/>
            <a:tailEnd/>
          </a:ln>
        </p:spPr>
        <p:txBody>
          <a:bodyPr lIns="18288" rIns="18288"/>
          <a:lstStyle/>
          <a:p>
            <a:pPr marL="119063" indent="-119063">
              <a:lnSpc>
                <a:spcPct val="90000"/>
              </a:lnSpc>
              <a:spcBef>
                <a:spcPct val="30000"/>
              </a:spcBef>
              <a:buClr>
                <a:srgbClr val="000066"/>
              </a:buClr>
              <a:buFont typeface="Wingdings" pitchFamily="2" charset="2"/>
              <a:buChar char="§"/>
            </a:pPr>
            <a:r>
              <a:rPr lang="en-US" sz="900">
                <a:solidFill>
                  <a:srgbClr val="000066"/>
                </a:solidFill>
              </a:rPr>
              <a:t>Customer requirements</a:t>
            </a:r>
          </a:p>
          <a:p>
            <a:pPr marL="119063" indent="-119063">
              <a:lnSpc>
                <a:spcPct val="90000"/>
              </a:lnSpc>
              <a:spcBef>
                <a:spcPct val="30000"/>
              </a:spcBef>
              <a:buClr>
                <a:srgbClr val="000066"/>
              </a:buClr>
              <a:buFont typeface="Wingdings" pitchFamily="2" charset="2"/>
              <a:buChar char="§"/>
            </a:pPr>
            <a:r>
              <a:rPr lang="en-US" sz="900">
                <a:solidFill>
                  <a:srgbClr val="000066"/>
                </a:solidFill>
              </a:rPr>
              <a:t>Plan interviews and current state mapping</a:t>
            </a:r>
          </a:p>
        </p:txBody>
      </p:sp>
      <p:sp>
        <p:nvSpPr>
          <p:cNvPr id="55" name="Rectangle 23"/>
          <p:cNvSpPr>
            <a:spLocks noChangeArrowheads="1"/>
          </p:cNvSpPr>
          <p:nvPr/>
        </p:nvSpPr>
        <p:spPr bwMode="auto">
          <a:xfrm rot="10800000">
            <a:off x="333375" y="1852921"/>
            <a:ext cx="263525" cy="881063"/>
          </a:xfrm>
          <a:prstGeom prst="rect">
            <a:avLst/>
          </a:prstGeom>
          <a:solidFill>
            <a:schemeClr val="accent1"/>
          </a:solidFill>
          <a:ln w="9525">
            <a:noFill/>
            <a:miter lim="800000"/>
            <a:headEnd/>
            <a:tailEnd/>
          </a:ln>
        </p:spPr>
        <p:txBody>
          <a:bodyPr vert="eaVert" wrap="none" lIns="0" tIns="0" rIns="0" bIns="0" anchor="ctr"/>
          <a:lstStyle/>
          <a:p>
            <a:pPr algn="ctr"/>
            <a:r>
              <a:rPr lang="en-GB" sz="1000" b="1"/>
              <a:t>Outputs</a:t>
            </a:r>
          </a:p>
        </p:txBody>
      </p:sp>
      <p:sp>
        <p:nvSpPr>
          <p:cNvPr id="56" name="Text Box 24"/>
          <p:cNvSpPr txBox="1">
            <a:spLocks noChangeArrowheads="1"/>
          </p:cNvSpPr>
          <p:nvPr/>
        </p:nvSpPr>
        <p:spPr bwMode="gray">
          <a:xfrm>
            <a:off x="3413125" y="1851334"/>
            <a:ext cx="1306513" cy="577850"/>
          </a:xfrm>
          <a:prstGeom prst="rect">
            <a:avLst/>
          </a:prstGeom>
          <a:solidFill>
            <a:schemeClr val="tx1"/>
          </a:solidFill>
          <a:ln w="9525">
            <a:noFill/>
            <a:miter lim="800000"/>
            <a:headEnd/>
            <a:tailEnd/>
          </a:ln>
        </p:spPr>
        <p:txBody>
          <a:bodyPr lIns="18288" rIns="18288"/>
          <a:lstStyle/>
          <a:p>
            <a:pPr marL="119063" indent="-119063">
              <a:lnSpc>
                <a:spcPct val="90000"/>
              </a:lnSpc>
              <a:spcBef>
                <a:spcPct val="30000"/>
              </a:spcBef>
              <a:buClr>
                <a:srgbClr val="000066"/>
              </a:buClr>
              <a:buFont typeface="Wingdings" pitchFamily="2" charset="2"/>
              <a:buChar char="§"/>
            </a:pPr>
            <a:r>
              <a:rPr lang="en-US" sz="900">
                <a:solidFill>
                  <a:srgbClr val="000066"/>
                </a:solidFill>
              </a:rPr>
              <a:t>Current State map</a:t>
            </a:r>
          </a:p>
          <a:p>
            <a:pPr marL="119063" indent="-119063">
              <a:lnSpc>
                <a:spcPct val="90000"/>
              </a:lnSpc>
              <a:spcBef>
                <a:spcPct val="30000"/>
              </a:spcBef>
              <a:buClr>
                <a:srgbClr val="000066"/>
              </a:buClr>
              <a:buFont typeface="Wingdings" pitchFamily="2" charset="2"/>
              <a:buChar char="§"/>
            </a:pPr>
            <a:r>
              <a:rPr lang="en-US" sz="900">
                <a:solidFill>
                  <a:srgbClr val="000066"/>
                </a:solidFill>
              </a:rPr>
              <a:t>Report back to key stakeholders</a:t>
            </a:r>
          </a:p>
        </p:txBody>
      </p:sp>
      <p:sp>
        <p:nvSpPr>
          <p:cNvPr id="57" name="Rectangle 25"/>
          <p:cNvSpPr>
            <a:spLocks noChangeArrowheads="1"/>
          </p:cNvSpPr>
          <p:nvPr/>
        </p:nvSpPr>
        <p:spPr bwMode="auto">
          <a:xfrm>
            <a:off x="7577138" y="1203634"/>
            <a:ext cx="1304925" cy="561975"/>
          </a:xfrm>
          <a:prstGeom prst="rect">
            <a:avLst/>
          </a:prstGeom>
          <a:solidFill>
            <a:srgbClr val="52D0FF"/>
          </a:solidFill>
          <a:ln w="9525" algn="ctr">
            <a:noFill/>
            <a:miter lim="800000"/>
            <a:headEnd/>
            <a:tailEnd/>
          </a:ln>
        </p:spPr>
        <p:txBody>
          <a:bodyPr lIns="45720" rIns="45720" anchor="ctr"/>
          <a:lstStyle/>
          <a:p>
            <a:pPr algn="ctr"/>
            <a:r>
              <a:rPr lang="en-US" sz="1000" b="1" dirty="0"/>
              <a:t>WP - Running the </a:t>
            </a:r>
          </a:p>
          <a:p>
            <a:pPr algn="ctr"/>
            <a:r>
              <a:rPr lang="en-US" sz="1000" b="1" dirty="0"/>
              <a:t>Work Pilot</a:t>
            </a:r>
          </a:p>
        </p:txBody>
      </p:sp>
      <p:sp>
        <p:nvSpPr>
          <p:cNvPr id="58" name="Text Box 26"/>
          <p:cNvSpPr txBox="1">
            <a:spLocks noChangeArrowheads="1"/>
          </p:cNvSpPr>
          <p:nvPr/>
        </p:nvSpPr>
        <p:spPr bwMode="gray">
          <a:xfrm>
            <a:off x="7575550" y="2808596"/>
            <a:ext cx="1306513" cy="1690688"/>
          </a:xfrm>
          <a:prstGeom prst="rect">
            <a:avLst/>
          </a:prstGeom>
          <a:solidFill>
            <a:schemeClr val="tx1"/>
          </a:solidFill>
          <a:ln w="9525">
            <a:noFill/>
            <a:miter lim="800000"/>
            <a:headEnd/>
            <a:tailEnd/>
          </a:ln>
        </p:spPr>
        <p:txBody>
          <a:bodyPr lIns="18288" rIns="18288"/>
          <a:lstStyle/>
          <a:p>
            <a:pPr marL="119063" indent="-119063">
              <a:lnSpc>
                <a:spcPct val="90000"/>
              </a:lnSpc>
              <a:spcBef>
                <a:spcPct val="30000"/>
              </a:spcBef>
              <a:buClr>
                <a:srgbClr val="000066"/>
              </a:buClr>
              <a:buFont typeface="Wingdings" pitchFamily="2" charset="2"/>
              <a:buChar char="§"/>
            </a:pPr>
            <a:r>
              <a:rPr lang="en-US" sz="900">
                <a:solidFill>
                  <a:srgbClr val="000066"/>
                </a:solidFill>
              </a:rPr>
              <a:t>Test &amp; refine  the new streamlined process in a safe environment</a:t>
            </a:r>
          </a:p>
          <a:p>
            <a:pPr marL="119063" indent="-119063">
              <a:lnSpc>
                <a:spcPct val="90000"/>
              </a:lnSpc>
              <a:spcBef>
                <a:spcPct val="30000"/>
              </a:spcBef>
              <a:buClr>
                <a:srgbClr val="000066"/>
              </a:buClr>
              <a:buFont typeface="Wingdings" pitchFamily="2" charset="2"/>
              <a:buChar char="§"/>
            </a:pPr>
            <a:r>
              <a:rPr lang="en-US" sz="900">
                <a:solidFill>
                  <a:srgbClr val="000066"/>
                </a:solidFill>
              </a:rPr>
              <a:t>Implement visual management</a:t>
            </a:r>
          </a:p>
          <a:p>
            <a:pPr marL="119063" indent="-119063">
              <a:lnSpc>
                <a:spcPct val="90000"/>
              </a:lnSpc>
              <a:spcBef>
                <a:spcPct val="30000"/>
              </a:spcBef>
              <a:buClr>
                <a:srgbClr val="000066"/>
              </a:buClr>
              <a:buFont typeface="Wingdings" pitchFamily="2" charset="2"/>
              <a:buChar char="§"/>
            </a:pPr>
            <a:r>
              <a:rPr lang="en-US" sz="900">
                <a:solidFill>
                  <a:srgbClr val="000066"/>
                </a:solidFill>
              </a:rPr>
              <a:t>Develop standardised operating procedures</a:t>
            </a:r>
          </a:p>
          <a:p>
            <a:pPr marL="119063" indent="-119063">
              <a:lnSpc>
                <a:spcPct val="90000"/>
              </a:lnSpc>
              <a:spcBef>
                <a:spcPct val="30000"/>
              </a:spcBef>
              <a:buClr>
                <a:srgbClr val="000066"/>
              </a:buClr>
              <a:buFont typeface="Wingdings" pitchFamily="2" charset="2"/>
              <a:buChar char="§"/>
            </a:pPr>
            <a:r>
              <a:rPr lang="en-US" sz="900">
                <a:solidFill>
                  <a:srgbClr val="000066"/>
                </a:solidFill>
              </a:rPr>
              <a:t>Measure new KPIs</a:t>
            </a:r>
          </a:p>
          <a:p>
            <a:pPr marL="119063" indent="-119063">
              <a:lnSpc>
                <a:spcPct val="90000"/>
              </a:lnSpc>
              <a:spcBef>
                <a:spcPct val="30000"/>
              </a:spcBef>
              <a:buClr>
                <a:srgbClr val="000066"/>
              </a:buClr>
              <a:buFont typeface="Wingdings" pitchFamily="2" charset="2"/>
              <a:buChar char="§"/>
            </a:pPr>
            <a:r>
              <a:rPr lang="en-GB" sz="900">
                <a:solidFill>
                  <a:srgbClr val="000066"/>
                </a:solidFill>
              </a:rPr>
              <a:t>Up-date the front line knowledge base,</a:t>
            </a:r>
          </a:p>
          <a:p>
            <a:pPr marL="119063" indent="-119063">
              <a:lnSpc>
                <a:spcPct val="90000"/>
              </a:lnSpc>
              <a:spcBef>
                <a:spcPct val="30000"/>
              </a:spcBef>
              <a:buClr>
                <a:srgbClr val="000066"/>
              </a:buClr>
              <a:buFont typeface="Wingdings" pitchFamily="2" charset="2"/>
              <a:buChar char="§"/>
            </a:pPr>
            <a:r>
              <a:rPr lang="en-GB" sz="900">
                <a:solidFill>
                  <a:srgbClr val="000066"/>
                </a:solidFill>
              </a:rPr>
              <a:t>Plan  transfer to BAU</a:t>
            </a:r>
            <a:endParaRPr lang="en-US" sz="900">
              <a:solidFill>
                <a:srgbClr val="000066"/>
              </a:solidFill>
            </a:endParaRPr>
          </a:p>
        </p:txBody>
      </p:sp>
      <p:sp>
        <p:nvSpPr>
          <p:cNvPr id="59" name="Text Box 27"/>
          <p:cNvSpPr txBox="1">
            <a:spLocks noChangeArrowheads="1"/>
          </p:cNvSpPr>
          <p:nvPr/>
        </p:nvSpPr>
        <p:spPr bwMode="gray">
          <a:xfrm>
            <a:off x="7575550" y="1851334"/>
            <a:ext cx="1306513" cy="882650"/>
          </a:xfrm>
          <a:prstGeom prst="rect">
            <a:avLst/>
          </a:prstGeom>
          <a:solidFill>
            <a:schemeClr val="tx1"/>
          </a:solidFill>
          <a:ln w="9525" algn="ctr">
            <a:noFill/>
            <a:miter lim="800000"/>
            <a:headEnd/>
            <a:tailEnd/>
          </a:ln>
        </p:spPr>
        <p:txBody>
          <a:bodyPr lIns="18288" rIns="18288"/>
          <a:lstStyle/>
          <a:p>
            <a:pPr marL="119063" indent="-119063">
              <a:lnSpc>
                <a:spcPct val="90000"/>
              </a:lnSpc>
              <a:spcBef>
                <a:spcPct val="30000"/>
              </a:spcBef>
              <a:buClr>
                <a:srgbClr val="000066"/>
              </a:buClr>
              <a:buFont typeface="Wingdings" pitchFamily="2" charset="2"/>
              <a:buChar char="§"/>
            </a:pPr>
            <a:r>
              <a:rPr lang="en-US" sz="900">
                <a:solidFill>
                  <a:srgbClr val="000066"/>
                </a:solidFill>
              </a:rPr>
              <a:t>Rapid execution of the quick hits and impro-vement opportunities identified</a:t>
            </a:r>
          </a:p>
          <a:p>
            <a:pPr marL="119063" indent="-119063">
              <a:lnSpc>
                <a:spcPct val="90000"/>
              </a:lnSpc>
              <a:spcBef>
                <a:spcPct val="30000"/>
              </a:spcBef>
              <a:buClr>
                <a:srgbClr val="000066"/>
              </a:buClr>
              <a:buFont typeface="Wingdings" pitchFamily="2" charset="2"/>
              <a:buChar char="§"/>
            </a:pPr>
            <a:r>
              <a:rPr lang="en-US" sz="900">
                <a:solidFill>
                  <a:srgbClr val="000066"/>
                </a:solidFill>
              </a:rPr>
              <a:t>Confirm expected benefits</a:t>
            </a:r>
          </a:p>
        </p:txBody>
      </p:sp>
      <p:sp>
        <p:nvSpPr>
          <p:cNvPr id="60" name="AutoShape 28"/>
          <p:cNvSpPr>
            <a:spLocks noChangeArrowheads="1"/>
          </p:cNvSpPr>
          <p:nvPr/>
        </p:nvSpPr>
        <p:spPr bwMode="gray">
          <a:xfrm>
            <a:off x="2030413" y="2499034"/>
            <a:ext cx="5484812" cy="234950"/>
          </a:xfrm>
          <a:prstGeom prst="homePlate">
            <a:avLst>
              <a:gd name="adj" fmla="val 34693"/>
            </a:avLst>
          </a:prstGeom>
          <a:solidFill>
            <a:schemeClr val="tx1"/>
          </a:solidFill>
          <a:ln w="9525">
            <a:noFill/>
            <a:miter lim="800000"/>
            <a:headEnd/>
            <a:tailEnd/>
          </a:ln>
        </p:spPr>
        <p:txBody>
          <a:bodyPr lIns="18288" rIns="18288"/>
          <a:lstStyle/>
          <a:p>
            <a:pPr marL="119063" indent="-119063">
              <a:lnSpc>
                <a:spcPct val="90000"/>
              </a:lnSpc>
              <a:spcBef>
                <a:spcPct val="30000"/>
              </a:spcBef>
              <a:buClr>
                <a:srgbClr val="000066"/>
              </a:buClr>
              <a:buFont typeface="Wingdings" pitchFamily="2" charset="2"/>
              <a:buChar char="§"/>
            </a:pPr>
            <a:r>
              <a:rPr lang="en-US" sz="900">
                <a:solidFill>
                  <a:srgbClr val="000066"/>
                </a:solidFill>
              </a:rPr>
              <a:t>Initial identification of the quick wins to be refined and designed, ready to be executed</a:t>
            </a:r>
          </a:p>
        </p:txBody>
      </p:sp>
      <p:sp>
        <p:nvSpPr>
          <p:cNvPr id="61" name="Rectangle 29"/>
          <p:cNvSpPr>
            <a:spLocks noChangeArrowheads="1"/>
          </p:cNvSpPr>
          <p:nvPr/>
        </p:nvSpPr>
        <p:spPr bwMode="auto">
          <a:xfrm>
            <a:off x="649288" y="1203634"/>
            <a:ext cx="1304925" cy="561975"/>
          </a:xfrm>
          <a:prstGeom prst="rect">
            <a:avLst/>
          </a:prstGeom>
          <a:solidFill>
            <a:schemeClr val="accent1"/>
          </a:solidFill>
          <a:ln w="9525" algn="ctr">
            <a:noFill/>
            <a:miter lim="800000"/>
            <a:headEnd/>
            <a:tailEnd/>
          </a:ln>
        </p:spPr>
        <p:txBody>
          <a:bodyPr lIns="45720" rIns="45720" anchor="ctr"/>
          <a:lstStyle/>
          <a:p>
            <a:pPr algn="ctr">
              <a:spcBef>
                <a:spcPct val="50000"/>
              </a:spcBef>
            </a:pPr>
            <a:r>
              <a:rPr lang="en-US" sz="1000" b="1" dirty="0"/>
              <a:t>M - </a:t>
            </a:r>
            <a:r>
              <a:rPr lang="en-US" sz="1000" b="1" dirty="0" err="1"/>
              <a:t>Mobilisation</a:t>
            </a:r>
            <a:r>
              <a:rPr lang="en-US" sz="1000" b="1" dirty="0"/>
              <a:t> Workshop</a:t>
            </a:r>
          </a:p>
        </p:txBody>
      </p:sp>
      <p:sp>
        <p:nvSpPr>
          <p:cNvPr id="62" name="Rectangle 30"/>
          <p:cNvSpPr>
            <a:spLocks noChangeArrowheads="1"/>
          </p:cNvSpPr>
          <p:nvPr/>
        </p:nvSpPr>
        <p:spPr bwMode="auto">
          <a:xfrm>
            <a:off x="3413125" y="1203634"/>
            <a:ext cx="1304925" cy="561975"/>
          </a:xfrm>
          <a:prstGeom prst="rect">
            <a:avLst/>
          </a:prstGeom>
          <a:solidFill>
            <a:srgbClr val="1462FF"/>
          </a:solidFill>
          <a:ln w="38100" cap="rnd" algn="ctr">
            <a:noFill/>
            <a:miter lim="800000"/>
            <a:headEnd/>
            <a:tailEnd/>
          </a:ln>
        </p:spPr>
        <p:txBody>
          <a:bodyPr wrap="square" lIns="180000" tIns="54000" rIns="144000" bIns="54000" anchor="ctr"/>
          <a:lstStyle/>
          <a:p>
            <a:pPr algn="ctr" defTabSz="1019175"/>
            <a:r>
              <a:rPr lang="en-US" sz="1000" b="1" dirty="0">
                <a:solidFill>
                  <a:srgbClr val="FFFFFF"/>
                </a:solidFill>
              </a:rPr>
              <a:t>CS2 - As-Is Detail Workshop</a:t>
            </a:r>
          </a:p>
        </p:txBody>
      </p:sp>
      <p:sp>
        <p:nvSpPr>
          <p:cNvPr id="63" name="Rectangle 31"/>
          <p:cNvSpPr>
            <a:spLocks noChangeArrowheads="1"/>
          </p:cNvSpPr>
          <p:nvPr/>
        </p:nvSpPr>
        <p:spPr bwMode="auto">
          <a:xfrm>
            <a:off x="6180138" y="1203634"/>
            <a:ext cx="1304925" cy="561975"/>
          </a:xfrm>
          <a:prstGeom prst="rect">
            <a:avLst/>
          </a:prstGeom>
          <a:solidFill>
            <a:srgbClr val="72C7E7"/>
          </a:solidFill>
          <a:ln w="38100" cap="rnd" algn="ctr">
            <a:noFill/>
            <a:miter lim="800000"/>
            <a:headEnd/>
            <a:tailEnd/>
          </a:ln>
        </p:spPr>
        <p:txBody>
          <a:bodyPr wrap="square" lIns="180000" tIns="54000" rIns="144000" bIns="54000" anchor="ctr"/>
          <a:lstStyle/>
          <a:p>
            <a:pPr algn="ctr" defTabSz="1019175"/>
            <a:r>
              <a:rPr lang="en-US" sz="1000" b="1" dirty="0">
                <a:solidFill>
                  <a:srgbClr val="FFFFFF"/>
                </a:solidFill>
              </a:rPr>
              <a:t>FS2 - Implementation Planning Workshop</a:t>
            </a:r>
          </a:p>
        </p:txBody>
      </p:sp>
      <p:sp>
        <p:nvSpPr>
          <p:cNvPr id="64" name="Rectangle 32"/>
          <p:cNvSpPr>
            <a:spLocks noChangeArrowheads="1"/>
          </p:cNvSpPr>
          <p:nvPr/>
        </p:nvSpPr>
        <p:spPr bwMode="auto">
          <a:xfrm>
            <a:off x="4797425" y="1203634"/>
            <a:ext cx="1304925" cy="561975"/>
          </a:xfrm>
          <a:prstGeom prst="rect">
            <a:avLst/>
          </a:prstGeom>
          <a:solidFill>
            <a:srgbClr val="00A1DE"/>
          </a:solidFill>
          <a:ln w="38100" cap="rnd" algn="ctr">
            <a:noFill/>
            <a:miter lim="800000"/>
            <a:headEnd/>
            <a:tailEnd/>
          </a:ln>
        </p:spPr>
        <p:txBody>
          <a:bodyPr wrap="square" lIns="180000" tIns="54000" rIns="144000" bIns="54000" anchor="ctr"/>
          <a:lstStyle/>
          <a:p>
            <a:pPr algn="ctr" defTabSz="1019175"/>
            <a:r>
              <a:rPr lang="en-US" sz="1000" b="1" dirty="0">
                <a:solidFill>
                  <a:srgbClr val="FFFFFF"/>
                </a:solidFill>
              </a:rPr>
              <a:t>FS1 - Future State Workshop</a:t>
            </a:r>
          </a:p>
        </p:txBody>
      </p:sp>
      <p:sp>
        <p:nvSpPr>
          <p:cNvPr id="65" name="Rectangle 33"/>
          <p:cNvSpPr>
            <a:spLocks noChangeArrowheads="1"/>
          </p:cNvSpPr>
          <p:nvPr/>
        </p:nvSpPr>
        <p:spPr bwMode="auto">
          <a:xfrm>
            <a:off x="2030413" y="1203634"/>
            <a:ext cx="1304925" cy="561975"/>
          </a:xfrm>
          <a:prstGeom prst="rect">
            <a:avLst/>
          </a:prstGeom>
          <a:solidFill>
            <a:srgbClr val="0079A6"/>
          </a:solidFill>
          <a:ln w="38100" cap="rnd" algn="ctr">
            <a:noFill/>
            <a:miter lim="800000"/>
            <a:headEnd/>
            <a:tailEnd/>
          </a:ln>
        </p:spPr>
        <p:txBody>
          <a:bodyPr wrap="square" lIns="180000" tIns="54000" rIns="144000" bIns="54000" anchor="ctr"/>
          <a:lstStyle/>
          <a:p>
            <a:pPr algn="ctr" defTabSz="1019175"/>
            <a:r>
              <a:rPr lang="en-US" sz="1000" b="1" dirty="0">
                <a:solidFill>
                  <a:srgbClr val="FFFFFF"/>
                </a:solidFill>
              </a:rPr>
              <a:t>CS1 - As-Is High level Workshop</a:t>
            </a:r>
          </a:p>
        </p:txBody>
      </p:sp>
      <p:sp>
        <p:nvSpPr>
          <p:cNvPr id="66" name="Text Box 35"/>
          <p:cNvSpPr txBox="1">
            <a:spLocks noChangeArrowheads="1"/>
          </p:cNvSpPr>
          <p:nvPr/>
        </p:nvSpPr>
        <p:spPr bwMode="gray">
          <a:xfrm>
            <a:off x="649288" y="4572310"/>
            <a:ext cx="1306512" cy="1596480"/>
          </a:xfrm>
          <a:prstGeom prst="rect">
            <a:avLst/>
          </a:prstGeom>
          <a:solidFill>
            <a:schemeClr val="tx1"/>
          </a:solidFill>
          <a:ln w="9525">
            <a:noFill/>
            <a:miter lim="800000"/>
            <a:headEnd/>
            <a:tailEnd/>
          </a:ln>
        </p:spPr>
        <p:txBody>
          <a:bodyPr lIns="18288" rIns="18288"/>
          <a:lstStyle/>
          <a:p>
            <a:pPr marL="119063" indent="-119063">
              <a:lnSpc>
                <a:spcPct val="90000"/>
              </a:lnSpc>
              <a:spcBef>
                <a:spcPct val="30000"/>
              </a:spcBef>
              <a:buClr>
                <a:srgbClr val="000066"/>
              </a:buClr>
              <a:buFont typeface="Wingdings" pitchFamily="2" charset="2"/>
              <a:buChar char="§"/>
            </a:pPr>
            <a:r>
              <a:rPr lang="en-US" sz="900">
                <a:solidFill>
                  <a:srgbClr val="000066"/>
                </a:solidFill>
              </a:rPr>
              <a:t>Problem scoping</a:t>
            </a:r>
            <a:endParaRPr lang="en-GB" sz="900">
              <a:solidFill>
                <a:srgbClr val="000066"/>
              </a:solidFill>
            </a:endParaRPr>
          </a:p>
          <a:p>
            <a:pPr marL="119063" indent="-119063">
              <a:lnSpc>
                <a:spcPct val="90000"/>
              </a:lnSpc>
              <a:spcBef>
                <a:spcPct val="30000"/>
              </a:spcBef>
              <a:buClr>
                <a:srgbClr val="000066"/>
              </a:buClr>
              <a:buFont typeface="Wingdings" pitchFamily="2" charset="2"/>
              <a:buChar char="§"/>
            </a:pPr>
            <a:r>
              <a:rPr lang="en-GB" sz="900">
                <a:solidFill>
                  <a:srgbClr val="000066"/>
                </a:solidFill>
              </a:rPr>
              <a:t>Identify process owners, suppliers, customers (SIPOC)</a:t>
            </a:r>
          </a:p>
          <a:p>
            <a:pPr marL="119063" indent="-119063">
              <a:lnSpc>
                <a:spcPct val="90000"/>
              </a:lnSpc>
              <a:spcBef>
                <a:spcPct val="30000"/>
              </a:spcBef>
              <a:buClr>
                <a:srgbClr val="000066"/>
              </a:buClr>
              <a:buFont typeface="Wingdings" pitchFamily="2" charset="2"/>
              <a:buChar char="§"/>
            </a:pPr>
            <a:r>
              <a:rPr lang="en-GB" sz="900">
                <a:solidFill>
                  <a:srgbClr val="000066"/>
                </a:solidFill>
              </a:rPr>
              <a:t>Value Tree</a:t>
            </a:r>
          </a:p>
          <a:p>
            <a:pPr marL="119063" indent="-119063">
              <a:lnSpc>
                <a:spcPct val="90000"/>
              </a:lnSpc>
              <a:spcBef>
                <a:spcPct val="30000"/>
              </a:spcBef>
              <a:buClr>
                <a:srgbClr val="000066"/>
              </a:buClr>
              <a:buFont typeface="Wingdings" pitchFamily="2" charset="2"/>
              <a:buChar char="§"/>
            </a:pPr>
            <a:r>
              <a:rPr lang="en-GB" sz="900">
                <a:solidFill>
                  <a:srgbClr val="000066"/>
                </a:solidFill>
              </a:rPr>
              <a:t>Data collection </a:t>
            </a:r>
          </a:p>
          <a:p>
            <a:pPr marL="119063" indent="-119063">
              <a:lnSpc>
                <a:spcPct val="90000"/>
              </a:lnSpc>
              <a:spcBef>
                <a:spcPct val="30000"/>
              </a:spcBef>
              <a:buClr>
                <a:srgbClr val="000066"/>
              </a:buClr>
              <a:buFont typeface="Wingdings" pitchFamily="2" charset="2"/>
              <a:buChar char="§"/>
            </a:pPr>
            <a:r>
              <a:rPr lang="en-GB" sz="900">
                <a:solidFill>
                  <a:srgbClr val="000066"/>
                </a:solidFill>
              </a:rPr>
              <a:t>Project Charter</a:t>
            </a:r>
          </a:p>
        </p:txBody>
      </p:sp>
      <p:sp>
        <p:nvSpPr>
          <p:cNvPr id="67" name="Text Box 36"/>
          <p:cNvSpPr txBox="1">
            <a:spLocks noChangeArrowheads="1"/>
          </p:cNvSpPr>
          <p:nvPr/>
        </p:nvSpPr>
        <p:spPr bwMode="gray">
          <a:xfrm>
            <a:off x="3413125" y="4572310"/>
            <a:ext cx="1306513" cy="1596480"/>
          </a:xfrm>
          <a:prstGeom prst="rect">
            <a:avLst/>
          </a:prstGeom>
          <a:solidFill>
            <a:schemeClr val="tx1"/>
          </a:solidFill>
          <a:ln w="9525">
            <a:noFill/>
            <a:miter lim="800000"/>
            <a:headEnd/>
            <a:tailEnd/>
          </a:ln>
        </p:spPr>
        <p:txBody>
          <a:bodyPr lIns="18288" rIns="18288"/>
          <a:lstStyle/>
          <a:p>
            <a:pPr marL="119063" indent="-119063">
              <a:lnSpc>
                <a:spcPct val="90000"/>
              </a:lnSpc>
              <a:spcBef>
                <a:spcPct val="30000"/>
              </a:spcBef>
              <a:buClr>
                <a:srgbClr val="000066"/>
              </a:buClr>
              <a:buFont typeface="Wingdings" pitchFamily="2" charset="2"/>
              <a:buChar char="§"/>
            </a:pPr>
            <a:r>
              <a:rPr lang="en-GB" sz="900">
                <a:solidFill>
                  <a:srgbClr val="000066"/>
                </a:solidFill>
              </a:rPr>
              <a:t>Seeing is Believing</a:t>
            </a:r>
          </a:p>
          <a:p>
            <a:pPr marL="119063" indent="-119063">
              <a:lnSpc>
                <a:spcPct val="90000"/>
              </a:lnSpc>
              <a:spcBef>
                <a:spcPct val="30000"/>
              </a:spcBef>
              <a:buClr>
                <a:srgbClr val="000066"/>
              </a:buClr>
              <a:buFont typeface="Wingdings" pitchFamily="2" charset="2"/>
              <a:buChar char="§"/>
            </a:pPr>
            <a:r>
              <a:rPr lang="en-GB" sz="900">
                <a:solidFill>
                  <a:srgbClr val="000066"/>
                </a:solidFill>
              </a:rPr>
              <a:t>Value stream mapping</a:t>
            </a:r>
          </a:p>
          <a:p>
            <a:pPr marL="119063" indent="-119063">
              <a:lnSpc>
                <a:spcPct val="90000"/>
              </a:lnSpc>
              <a:spcBef>
                <a:spcPct val="30000"/>
              </a:spcBef>
              <a:buClr>
                <a:srgbClr val="000066"/>
              </a:buClr>
              <a:buFont typeface="Wingdings" pitchFamily="2" charset="2"/>
              <a:buChar char="§"/>
            </a:pPr>
            <a:r>
              <a:rPr lang="en-GB" sz="900">
                <a:solidFill>
                  <a:srgbClr val="000066"/>
                </a:solidFill>
              </a:rPr>
              <a:t>Baseline Metrics </a:t>
            </a:r>
          </a:p>
          <a:p>
            <a:pPr marL="119063" indent="-119063">
              <a:lnSpc>
                <a:spcPct val="90000"/>
              </a:lnSpc>
              <a:spcBef>
                <a:spcPct val="30000"/>
              </a:spcBef>
              <a:buClr>
                <a:srgbClr val="000066"/>
              </a:buClr>
              <a:buFont typeface="Wingdings" pitchFamily="2" charset="2"/>
              <a:buChar char="§"/>
            </a:pPr>
            <a:r>
              <a:rPr lang="en-GB" sz="900">
                <a:solidFill>
                  <a:srgbClr val="000066"/>
                </a:solidFill>
              </a:rPr>
              <a:t>7 wastes analysis</a:t>
            </a:r>
          </a:p>
          <a:p>
            <a:pPr marL="119063" indent="-119063">
              <a:lnSpc>
                <a:spcPct val="90000"/>
              </a:lnSpc>
              <a:spcBef>
                <a:spcPct val="30000"/>
              </a:spcBef>
              <a:buClr>
                <a:srgbClr val="000066"/>
              </a:buClr>
              <a:buFont typeface="Wingdings" pitchFamily="2" charset="2"/>
              <a:buChar char="§"/>
            </a:pPr>
            <a:r>
              <a:rPr lang="en-GB" sz="900">
                <a:solidFill>
                  <a:srgbClr val="000066"/>
                </a:solidFill>
              </a:rPr>
              <a:t>Root cause analysis and problem-solving</a:t>
            </a:r>
          </a:p>
          <a:p>
            <a:pPr marL="119063" indent="-119063">
              <a:lnSpc>
                <a:spcPct val="90000"/>
              </a:lnSpc>
              <a:spcBef>
                <a:spcPct val="30000"/>
              </a:spcBef>
              <a:buClr>
                <a:srgbClr val="000066"/>
              </a:buClr>
              <a:buFont typeface="Wingdings" pitchFamily="2" charset="2"/>
              <a:buChar char="§"/>
            </a:pPr>
            <a:r>
              <a:rPr lang="en-GB" sz="900">
                <a:solidFill>
                  <a:srgbClr val="000066"/>
                </a:solidFill>
              </a:rPr>
              <a:t>5S analysis (work place management)</a:t>
            </a:r>
          </a:p>
        </p:txBody>
      </p:sp>
      <p:sp>
        <p:nvSpPr>
          <p:cNvPr id="68" name="Text Box 37"/>
          <p:cNvSpPr txBox="1">
            <a:spLocks noChangeArrowheads="1"/>
          </p:cNvSpPr>
          <p:nvPr/>
        </p:nvSpPr>
        <p:spPr bwMode="gray">
          <a:xfrm>
            <a:off x="6178550" y="4572310"/>
            <a:ext cx="1306513" cy="1596480"/>
          </a:xfrm>
          <a:prstGeom prst="rect">
            <a:avLst/>
          </a:prstGeom>
          <a:solidFill>
            <a:schemeClr val="tx1"/>
          </a:solidFill>
          <a:ln w="9525">
            <a:noFill/>
            <a:miter lim="800000"/>
            <a:headEnd/>
            <a:tailEnd/>
          </a:ln>
        </p:spPr>
        <p:txBody>
          <a:bodyPr lIns="18288" rIns="18288"/>
          <a:lstStyle/>
          <a:p>
            <a:pPr marL="119063" indent="-119063">
              <a:lnSpc>
                <a:spcPct val="90000"/>
              </a:lnSpc>
              <a:spcBef>
                <a:spcPct val="30000"/>
              </a:spcBef>
              <a:buClr>
                <a:srgbClr val="000066"/>
              </a:buClr>
              <a:buFont typeface="Wingdings" pitchFamily="2" charset="2"/>
              <a:buChar char="§"/>
            </a:pPr>
            <a:r>
              <a:rPr lang="en-US" sz="900">
                <a:solidFill>
                  <a:srgbClr val="000066"/>
                </a:solidFill>
              </a:rPr>
              <a:t>Improvement Work Packages charters</a:t>
            </a:r>
          </a:p>
          <a:p>
            <a:pPr marL="119063" indent="-119063">
              <a:lnSpc>
                <a:spcPct val="90000"/>
              </a:lnSpc>
              <a:spcBef>
                <a:spcPct val="30000"/>
              </a:spcBef>
              <a:buClr>
                <a:srgbClr val="000066"/>
              </a:buClr>
              <a:buFont typeface="Wingdings" pitchFamily="2" charset="2"/>
              <a:buChar char="§"/>
            </a:pPr>
            <a:r>
              <a:rPr lang="en-US" sz="900">
                <a:solidFill>
                  <a:srgbClr val="000066"/>
                </a:solidFill>
              </a:rPr>
              <a:t>Ease versus Impact assessment</a:t>
            </a:r>
          </a:p>
          <a:p>
            <a:pPr marL="119063" indent="-119063">
              <a:lnSpc>
                <a:spcPct val="90000"/>
              </a:lnSpc>
              <a:spcBef>
                <a:spcPct val="30000"/>
              </a:spcBef>
              <a:buClr>
                <a:srgbClr val="000066"/>
              </a:buClr>
              <a:buFont typeface="Wingdings" pitchFamily="2" charset="2"/>
              <a:buChar char="§"/>
            </a:pPr>
            <a:r>
              <a:rPr lang="en-US" sz="900">
                <a:solidFill>
                  <a:srgbClr val="000066"/>
                </a:solidFill>
              </a:rPr>
              <a:t>Gantt chart</a:t>
            </a:r>
          </a:p>
        </p:txBody>
      </p:sp>
      <p:sp>
        <p:nvSpPr>
          <p:cNvPr id="69" name="Text Box 38"/>
          <p:cNvSpPr txBox="1">
            <a:spLocks noChangeArrowheads="1"/>
          </p:cNvSpPr>
          <p:nvPr/>
        </p:nvSpPr>
        <p:spPr bwMode="gray">
          <a:xfrm>
            <a:off x="4795838" y="4572310"/>
            <a:ext cx="1306512" cy="1596480"/>
          </a:xfrm>
          <a:prstGeom prst="rect">
            <a:avLst/>
          </a:prstGeom>
          <a:solidFill>
            <a:schemeClr val="tx1"/>
          </a:solidFill>
          <a:ln w="9525">
            <a:noFill/>
            <a:miter lim="800000"/>
            <a:headEnd/>
            <a:tailEnd/>
          </a:ln>
        </p:spPr>
        <p:txBody>
          <a:bodyPr lIns="18288" rIns="18288"/>
          <a:lstStyle/>
          <a:p>
            <a:pPr marL="119063" indent="-119063">
              <a:lnSpc>
                <a:spcPct val="90000"/>
              </a:lnSpc>
              <a:spcBef>
                <a:spcPct val="30000"/>
              </a:spcBef>
              <a:buClr>
                <a:srgbClr val="000066"/>
              </a:buClr>
              <a:buFont typeface="Wingdings" pitchFamily="2" charset="2"/>
              <a:buChar char="§"/>
            </a:pPr>
            <a:r>
              <a:rPr lang="en-US" sz="900">
                <a:solidFill>
                  <a:srgbClr val="000066"/>
                </a:solidFill>
              </a:rPr>
              <a:t>Lean design principles</a:t>
            </a:r>
          </a:p>
          <a:p>
            <a:pPr marL="119063" indent="-119063">
              <a:lnSpc>
                <a:spcPct val="90000"/>
              </a:lnSpc>
              <a:spcBef>
                <a:spcPct val="30000"/>
              </a:spcBef>
              <a:buClr>
                <a:srgbClr val="000066"/>
              </a:buClr>
              <a:buFont typeface="Wingdings" pitchFamily="2" charset="2"/>
              <a:buChar char="§"/>
            </a:pPr>
            <a:r>
              <a:rPr lang="en-US" sz="900">
                <a:solidFill>
                  <a:srgbClr val="000066"/>
                </a:solidFill>
              </a:rPr>
              <a:t>Pull systems and one piece flow</a:t>
            </a:r>
          </a:p>
          <a:p>
            <a:pPr marL="119063" indent="-119063">
              <a:lnSpc>
                <a:spcPct val="90000"/>
              </a:lnSpc>
              <a:spcBef>
                <a:spcPct val="30000"/>
              </a:spcBef>
              <a:buClr>
                <a:srgbClr val="000066"/>
              </a:buClr>
              <a:buFont typeface="Wingdings" pitchFamily="2" charset="2"/>
              <a:buChar char="§"/>
            </a:pPr>
            <a:r>
              <a:rPr lang="en-US" sz="900">
                <a:solidFill>
                  <a:srgbClr val="000066"/>
                </a:solidFill>
              </a:rPr>
              <a:t>Mistake proofing</a:t>
            </a:r>
          </a:p>
          <a:p>
            <a:pPr marL="119063" indent="-119063">
              <a:lnSpc>
                <a:spcPct val="90000"/>
              </a:lnSpc>
              <a:spcBef>
                <a:spcPct val="30000"/>
              </a:spcBef>
              <a:buClr>
                <a:srgbClr val="000066"/>
              </a:buClr>
              <a:buFont typeface="Wingdings" pitchFamily="2" charset="2"/>
              <a:buChar char="§"/>
            </a:pPr>
            <a:r>
              <a:rPr lang="en-US" sz="900">
                <a:solidFill>
                  <a:srgbClr val="000066"/>
                </a:solidFill>
              </a:rPr>
              <a:t>Andon system</a:t>
            </a:r>
          </a:p>
          <a:p>
            <a:pPr marL="119063" indent="-119063">
              <a:lnSpc>
                <a:spcPct val="90000"/>
              </a:lnSpc>
              <a:spcBef>
                <a:spcPct val="30000"/>
              </a:spcBef>
              <a:buClr>
                <a:srgbClr val="000066"/>
              </a:buClr>
              <a:buFont typeface="Wingdings" pitchFamily="2" charset="2"/>
              <a:buChar char="§"/>
            </a:pPr>
            <a:r>
              <a:rPr lang="en-US" sz="900">
                <a:solidFill>
                  <a:srgbClr val="000066"/>
                </a:solidFill>
              </a:rPr>
              <a:t>Takt time</a:t>
            </a:r>
          </a:p>
          <a:p>
            <a:pPr marL="119063" indent="-119063">
              <a:lnSpc>
                <a:spcPct val="90000"/>
              </a:lnSpc>
              <a:spcBef>
                <a:spcPct val="30000"/>
              </a:spcBef>
              <a:buClr>
                <a:srgbClr val="000066"/>
              </a:buClr>
              <a:buFont typeface="Wingdings" pitchFamily="2" charset="2"/>
              <a:buChar char="§"/>
            </a:pPr>
            <a:r>
              <a:rPr lang="en-US" sz="900">
                <a:solidFill>
                  <a:srgbClr val="000066"/>
                </a:solidFill>
              </a:rPr>
              <a:t>Cycle time diagram</a:t>
            </a:r>
          </a:p>
          <a:p>
            <a:pPr marL="119063" indent="-119063">
              <a:lnSpc>
                <a:spcPct val="90000"/>
              </a:lnSpc>
              <a:spcBef>
                <a:spcPct val="30000"/>
              </a:spcBef>
              <a:buClr>
                <a:srgbClr val="000066"/>
              </a:buClr>
              <a:buFont typeface="Wingdings" pitchFamily="2" charset="2"/>
              <a:buChar char="§"/>
            </a:pPr>
            <a:r>
              <a:rPr lang="en-US" sz="900">
                <a:solidFill>
                  <a:srgbClr val="000066"/>
                </a:solidFill>
              </a:rPr>
              <a:t>Load balancing </a:t>
            </a:r>
          </a:p>
          <a:p>
            <a:pPr marL="119063" indent="-119063">
              <a:lnSpc>
                <a:spcPct val="90000"/>
              </a:lnSpc>
              <a:spcBef>
                <a:spcPct val="30000"/>
              </a:spcBef>
              <a:buClr>
                <a:srgbClr val="000066"/>
              </a:buClr>
              <a:buFont typeface="Wingdings" pitchFamily="2" charset="2"/>
              <a:buChar char="§"/>
            </a:pPr>
            <a:r>
              <a:rPr lang="en-US" sz="900">
                <a:solidFill>
                  <a:srgbClr val="000066"/>
                </a:solidFill>
              </a:rPr>
              <a:t>Leveling heijunka</a:t>
            </a:r>
          </a:p>
        </p:txBody>
      </p:sp>
      <p:sp>
        <p:nvSpPr>
          <p:cNvPr id="70" name="Text Box 39"/>
          <p:cNvSpPr txBox="1">
            <a:spLocks noChangeArrowheads="1"/>
          </p:cNvSpPr>
          <p:nvPr/>
        </p:nvSpPr>
        <p:spPr bwMode="gray">
          <a:xfrm>
            <a:off x="2030413" y="4572310"/>
            <a:ext cx="1306512" cy="1596480"/>
          </a:xfrm>
          <a:prstGeom prst="rect">
            <a:avLst/>
          </a:prstGeom>
          <a:solidFill>
            <a:schemeClr val="tx1"/>
          </a:solidFill>
          <a:ln w="9525">
            <a:noFill/>
            <a:miter lim="800000"/>
            <a:headEnd/>
            <a:tailEnd/>
          </a:ln>
        </p:spPr>
        <p:txBody>
          <a:bodyPr lIns="18288" rIns="18288"/>
          <a:lstStyle/>
          <a:p>
            <a:pPr marL="119063" indent="-119063">
              <a:lnSpc>
                <a:spcPct val="90000"/>
              </a:lnSpc>
              <a:spcBef>
                <a:spcPct val="30000"/>
              </a:spcBef>
              <a:buClr>
                <a:srgbClr val="000066"/>
              </a:buClr>
              <a:buFont typeface="Wingdings" pitchFamily="2" charset="2"/>
              <a:buChar char="§"/>
            </a:pPr>
            <a:r>
              <a:rPr lang="en-US" sz="900">
                <a:solidFill>
                  <a:srgbClr val="000066"/>
                </a:solidFill>
              </a:rPr>
              <a:t>Lean simulation game</a:t>
            </a:r>
          </a:p>
          <a:p>
            <a:pPr marL="119063" indent="-119063">
              <a:lnSpc>
                <a:spcPct val="90000"/>
              </a:lnSpc>
              <a:spcBef>
                <a:spcPct val="30000"/>
              </a:spcBef>
              <a:buClr>
                <a:srgbClr val="000066"/>
              </a:buClr>
              <a:buFont typeface="Wingdings" pitchFamily="2" charset="2"/>
              <a:buChar char="§"/>
            </a:pPr>
            <a:r>
              <a:rPr lang="en-US" sz="900">
                <a:solidFill>
                  <a:srgbClr val="000066"/>
                </a:solidFill>
              </a:rPr>
              <a:t>VOC data &amp; CTQ</a:t>
            </a:r>
          </a:p>
          <a:p>
            <a:pPr marL="119063" indent="-119063">
              <a:lnSpc>
                <a:spcPct val="90000"/>
              </a:lnSpc>
              <a:spcBef>
                <a:spcPct val="30000"/>
              </a:spcBef>
              <a:buClr>
                <a:srgbClr val="000066"/>
              </a:buClr>
              <a:buFont typeface="Wingdings" pitchFamily="2" charset="2"/>
              <a:buChar char="§"/>
            </a:pPr>
            <a:r>
              <a:rPr lang="en-GB" sz="900">
                <a:solidFill>
                  <a:srgbClr val="000066"/>
                </a:solidFill>
              </a:rPr>
              <a:t>Understand demand -  Mississippi Chart</a:t>
            </a:r>
          </a:p>
          <a:p>
            <a:pPr marL="119063" indent="-119063">
              <a:lnSpc>
                <a:spcPct val="90000"/>
              </a:lnSpc>
              <a:spcBef>
                <a:spcPct val="30000"/>
              </a:spcBef>
              <a:buClr>
                <a:srgbClr val="000066"/>
              </a:buClr>
              <a:buFont typeface="Wingdings" pitchFamily="2" charset="2"/>
              <a:buChar char="§"/>
            </a:pPr>
            <a:r>
              <a:rPr lang="en-US" sz="900">
                <a:solidFill>
                  <a:srgbClr val="000066"/>
                </a:solidFill>
              </a:rPr>
              <a:t>Runners, Repeaters and Strangers</a:t>
            </a:r>
          </a:p>
          <a:p>
            <a:pPr marL="119063" indent="-119063">
              <a:lnSpc>
                <a:spcPct val="90000"/>
              </a:lnSpc>
              <a:spcBef>
                <a:spcPct val="30000"/>
              </a:spcBef>
              <a:buClr>
                <a:srgbClr val="000066"/>
              </a:buClr>
              <a:buFont typeface="Wingdings" pitchFamily="2" charset="2"/>
              <a:buChar char="§"/>
            </a:pPr>
            <a:r>
              <a:rPr lang="en-US" sz="900">
                <a:solidFill>
                  <a:srgbClr val="000066"/>
                </a:solidFill>
              </a:rPr>
              <a:t>Value tree</a:t>
            </a:r>
          </a:p>
        </p:txBody>
      </p:sp>
      <p:sp>
        <p:nvSpPr>
          <p:cNvPr id="71" name="Rectangle 40"/>
          <p:cNvSpPr>
            <a:spLocks noChangeArrowheads="1"/>
          </p:cNvSpPr>
          <p:nvPr/>
        </p:nvSpPr>
        <p:spPr bwMode="auto">
          <a:xfrm rot="10800000">
            <a:off x="334962" y="4573896"/>
            <a:ext cx="263525" cy="1596481"/>
          </a:xfrm>
          <a:prstGeom prst="rect">
            <a:avLst/>
          </a:prstGeom>
          <a:solidFill>
            <a:schemeClr val="accent1"/>
          </a:solidFill>
          <a:ln w="9525">
            <a:noFill/>
            <a:miter lim="800000"/>
            <a:headEnd/>
            <a:tailEnd/>
          </a:ln>
        </p:spPr>
        <p:txBody>
          <a:bodyPr vert="eaVert" wrap="none" lIns="0" tIns="0" rIns="0" bIns="0" anchor="ctr"/>
          <a:lstStyle/>
          <a:p>
            <a:pPr algn="ctr"/>
            <a:r>
              <a:rPr lang="en-GB" sz="1000" b="1" dirty="0"/>
              <a:t>Tools and techniques</a:t>
            </a:r>
          </a:p>
        </p:txBody>
      </p:sp>
      <p:sp>
        <p:nvSpPr>
          <p:cNvPr id="72" name="Text Box 41"/>
          <p:cNvSpPr txBox="1">
            <a:spLocks noChangeArrowheads="1"/>
          </p:cNvSpPr>
          <p:nvPr/>
        </p:nvSpPr>
        <p:spPr bwMode="gray">
          <a:xfrm>
            <a:off x="7575550" y="4572310"/>
            <a:ext cx="1306513" cy="1596480"/>
          </a:xfrm>
          <a:prstGeom prst="rect">
            <a:avLst/>
          </a:prstGeom>
          <a:solidFill>
            <a:schemeClr val="tx1"/>
          </a:solidFill>
          <a:ln w="9525">
            <a:noFill/>
            <a:miter lim="800000"/>
            <a:headEnd/>
            <a:tailEnd/>
          </a:ln>
        </p:spPr>
        <p:txBody>
          <a:bodyPr lIns="18288" rIns="18288"/>
          <a:lstStyle/>
          <a:p>
            <a:pPr marL="119063" indent="-119063">
              <a:lnSpc>
                <a:spcPct val="90000"/>
              </a:lnSpc>
              <a:spcBef>
                <a:spcPct val="30000"/>
              </a:spcBef>
              <a:buClr>
                <a:srgbClr val="000066"/>
              </a:buClr>
              <a:buFont typeface="Wingdings" pitchFamily="2" charset="2"/>
              <a:buChar char="§"/>
            </a:pPr>
            <a:r>
              <a:rPr lang="en-US" sz="900" dirty="0">
                <a:solidFill>
                  <a:srgbClr val="000066"/>
                </a:solidFill>
              </a:rPr>
              <a:t>Work pilot mission</a:t>
            </a:r>
          </a:p>
          <a:p>
            <a:pPr marL="119063" indent="-119063">
              <a:lnSpc>
                <a:spcPct val="90000"/>
              </a:lnSpc>
              <a:spcBef>
                <a:spcPct val="30000"/>
              </a:spcBef>
              <a:buClr>
                <a:srgbClr val="000066"/>
              </a:buClr>
              <a:buFont typeface="Wingdings" pitchFamily="2" charset="2"/>
              <a:buChar char="§"/>
            </a:pPr>
            <a:r>
              <a:rPr lang="en-US" sz="900" dirty="0">
                <a:solidFill>
                  <a:srgbClr val="000066"/>
                </a:solidFill>
              </a:rPr>
              <a:t>5S environment</a:t>
            </a:r>
          </a:p>
          <a:p>
            <a:pPr marL="119063" indent="-119063">
              <a:lnSpc>
                <a:spcPct val="90000"/>
              </a:lnSpc>
              <a:spcBef>
                <a:spcPct val="30000"/>
              </a:spcBef>
              <a:buClr>
                <a:srgbClr val="000066"/>
              </a:buClr>
              <a:buFont typeface="Wingdings" pitchFamily="2" charset="2"/>
              <a:buChar char="§"/>
            </a:pPr>
            <a:r>
              <a:rPr lang="en-US" sz="900" dirty="0">
                <a:solidFill>
                  <a:srgbClr val="000066"/>
                </a:solidFill>
              </a:rPr>
              <a:t>Standard Work</a:t>
            </a:r>
          </a:p>
          <a:p>
            <a:pPr marL="119063" indent="-119063">
              <a:lnSpc>
                <a:spcPct val="90000"/>
              </a:lnSpc>
              <a:spcBef>
                <a:spcPct val="30000"/>
              </a:spcBef>
              <a:buClr>
                <a:srgbClr val="000066"/>
              </a:buClr>
              <a:buFont typeface="Wingdings" pitchFamily="2" charset="2"/>
              <a:buChar char="§"/>
            </a:pPr>
            <a:r>
              <a:rPr lang="en-US" sz="900" dirty="0">
                <a:solidFill>
                  <a:srgbClr val="000066"/>
                </a:solidFill>
              </a:rPr>
              <a:t>Decision Trees</a:t>
            </a:r>
          </a:p>
          <a:p>
            <a:pPr marL="119063" indent="-119063">
              <a:lnSpc>
                <a:spcPct val="90000"/>
              </a:lnSpc>
              <a:spcBef>
                <a:spcPct val="30000"/>
              </a:spcBef>
              <a:buClr>
                <a:srgbClr val="000066"/>
              </a:buClr>
              <a:buFont typeface="Wingdings" pitchFamily="2" charset="2"/>
              <a:buChar char="§"/>
            </a:pPr>
            <a:r>
              <a:rPr lang="en-US" sz="900" dirty="0">
                <a:solidFill>
                  <a:srgbClr val="000066"/>
                </a:solidFill>
              </a:rPr>
              <a:t>Skill matrix</a:t>
            </a:r>
          </a:p>
          <a:p>
            <a:pPr marL="119063" indent="-119063">
              <a:lnSpc>
                <a:spcPct val="90000"/>
              </a:lnSpc>
              <a:spcBef>
                <a:spcPct val="30000"/>
              </a:spcBef>
              <a:buClr>
                <a:srgbClr val="000066"/>
              </a:buClr>
              <a:buFont typeface="Wingdings" pitchFamily="2" charset="2"/>
              <a:buChar char="§"/>
            </a:pPr>
            <a:r>
              <a:rPr lang="en-US" sz="900" dirty="0">
                <a:solidFill>
                  <a:srgbClr val="000066"/>
                </a:solidFill>
              </a:rPr>
              <a:t>KPI &amp; Run charts</a:t>
            </a:r>
          </a:p>
          <a:p>
            <a:pPr marL="119063" indent="-119063">
              <a:lnSpc>
                <a:spcPct val="90000"/>
              </a:lnSpc>
              <a:spcBef>
                <a:spcPct val="30000"/>
              </a:spcBef>
              <a:buClr>
                <a:srgbClr val="000066"/>
              </a:buClr>
              <a:buFont typeface="Wingdings" pitchFamily="2" charset="2"/>
              <a:buChar char="§"/>
            </a:pPr>
            <a:r>
              <a:rPr lang="en-US" sz="900" dirty="0">
                <a:solidFill>
                  <a:srgbClr val="000066"/>
                </a:solidFill>
              </a:rPr>
              <a:t>Control charts</a:t>
            </a:r>
          </a:p>
          <a:p>
            <a:pPr marL="119063" indent="-119063">
              <a:lnSpc>
                <a:spcPct val="90000"/>
              </a:lnSpc>
              <a:spcBef>
                <a:spcPct val="30000"/>
              </a:spcBef>
              <a:buClr>
                <a:srgbClr val="000066"/>
              </a:buClr>
              <a:buFont typeface="Wingdings" pitchFamily="2" charset="2"/>
              <a:buChar char="§"/>
            </a:pPr>
            <a:r>
              <a:rPr lang="en-US" sz="900" dirty="0">
                <a:solidFill>
                  <a:srgbClr val="000066"/>
                </a:solidFill>
              </a:rPr>
              <a:t>Quality matrix, FMEA</a:t>
            </a:r>
          </a:p>
          <a:p>
            <a:pPr marL="119063" indent="-119063">
              <a:lnSpc>
                <a:spcPct val="90000"/>
              </a:lnSpc>
              <a:spcBef>
                <a:spcPct val="30000"/>
              </a:spcBef>
              <a:buClr>
                <a:srgbClr val="000066"/>
              </a:buClr>
              <a:buFont typeface="Wingdings" pitchFamily="2" charset="2"/>
              <a:buChar char="§"/>
            </a:pPr>
            <a:r>
              <a:rPr lang="en-US" sz="900" dirty="0" smtClean="0">
                <a:solidFill>
                  <a:srgbClr val="000066"/>
                </a:solidFill>
              </a:rPr>
              <a:t>Problem solving </a:t>
            </a:r>
            <a:r>
              <a:rPr lang="en-US" sz="900" dirty="0">
                <a:solidFill>
                  <a:srgbClr val="000066"/>
                </a:solidFill>
              </a:rPr>
              <a:t>&amp; 8D</a:t>
            </a:r>
          </a:p>
        </p:txBody>
      </p:sp>
      <p:sp>
        <p:nvSpPr>
          <p:cNvPr id="80934" name="Rectangle 37"/>
          <p:cNvSpPr>
            <a:spLocks noChangeArrowheads="1"/>
          </p:cNvSpPr>
          <p:nvPr/>
        </p:nvSpPr>
        <p:spPr bwMode="auto">
          <a:xfrm>
            <a:off x="2009942" y="1079809"/>
            <a:ext cx="1326984" cy="5260975"/>
          </a:xfrm>
          <a:prstGeom prst="rect">
            <a:avLst/>
          </a:prstGeom>
          <a:noFill/>
          <a:ln w="57150" algn="ctr">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lIns="91430" tIns="45716" rIns="91430" bIns="45716" anchor="ctr"/>
          <a:lstStyle>
            <a:lvl1pPr eaLnBrk="0" hangingPunct="0">
              <a:lnSpc>
                <a:spcPts val="2200"/>
              </a:lnSpc>
              <a:spcAft>
                <a:spcPct val="25000"/>
              </a:spcAft>
              <a:defRPr sz="2000">
                <a:solidFill>
                  <a:srgbClr val="000066"/>
                </a:solidFill>
                <a:latin typeface="Arial" pitchFamily="34" charset="0"/>
              </a:defRPr>
            </a:lvl1pPr>
            <a:lvl2pPr marL="742950" indent="-285750" eaLnBrk="0" hangingPunct="0">
              <a:lnSpc>
                <a:spcPts val="2200"/>
              </a:lnSpc>
              <a:spcAft>
                <a:spcPct val="25000"/>
              </a:spcAft>
              <a:buChar char="•"/>
              <a:defRPr sz="2000">
                <a:solidFill>
                  <a:srgbClr val="000066"/>
                </a:solidFill>
                <a:latin typeface="Arial" pitchFamily="34" charset="0"/>
              </a:defRPr>
            </a:lvl2pPr>
            <a:lvl3pPr marL="1143000" indent="-228600" eaLnBrk="0" hangingPunct="0">
              <a:lnSpc>
                <a:spcPts val="2000"/>
              </a:lnSpc>
              <a:spcAft>
                <a:spcPct val="25000"/>
              </a:spcAft>
              <a:buChar char="–"/>
              <a:defRPr>
                <a:solidFill>
                  <a:srgbClr val="000066"/>
                </a:solidFill>
                <a:latin typeface="Arial" pitchFamily="34" charset="0"/>
              </a:defRPr>
            </a:lvl3pPr>
            <a:lvl4pPr marL="1600200" indent="-228600" eaLnBrk="0" hangingPunct="0">
              <a:lnSpc>
                <a:spcPts val="1800"/>
              </a:lnSpc>
              <a:spcAft>
                <a:spcPct val="25000"/>
              </a:spcAft>
              <a:buChar char="•"/>
              <a:defRPr sz="1600">
                <a:solidFill>
                  <a:srgbClr val="000066"/>
                </a:solidFill>
                <a:latin typeface="Arial" pitchFamily="34" charset="0"/>
              </a:defRPr>
            </a:lvl4pPr>
            <a:lvl5pPr marL="2057400" indent="-228600" eaLnBrk="0" hangingPunct="0">
              <a:spcAft>
                <a:spcPct val="25000"/>
              </a:spcAft>
              <a:buChar char="–"/>
              <a:defRPr sz="1200">
                <a:solidFill>
                  <a:srgbClr val="000066"/>
                </a:solidFill>
                <a:latin typeface="Arial" pitchFamily="34" charset="0"/>
              </a:defRPr>
            </a:lvl5pPr>
            <a:lvl6pPr marL="2514600" indent="-228600" eaLnBrk="0" fontAlgn="base" hangingPunct="0">
              <a:spcBef>
                <a:spcPct val="0"/>
              </a:spcBef>
              <a:spcAft>
                <a:spcPct val="25000"/>
              </a:spcAft>
              <a:buChar char="–"/>
              <a:defRPr sz="1200">
                <a:solidFill>
                  <a:srgbClr val="000066"/>
                </a:solidFill>
                <a:latin typeface="Arial" pitchFamily="34" charset="0"/>
              </a:defRPr>
            </a:lvl6pPr>
            <a:lvl7pPr marL="2971800" indent="-228600" eaLnBrk="0" fontAlgn="base" hangingPunct="0">
              <a:spcBef>
                <a:spcPct val="0"/>
              </a:spcBef>
              <a:spcAft>
                <a:spcPct val="25000"/>
              </a:spcAft>
              <a:buChar char="–"/>
              <a:defRPr sz="1200">
                <a:solidFill>
                  <a:srgbClr val="000066"/>
                </a:solidFill>
                <a:latin typeface="Arial" pitchFamily="34" charset="0"/>
              </a:defRPr>
            </a:lvl7pPr>
            <a:lvl8pPr marL="3429000" indent="-228600" eaLnBrk="0" fontAlgn="base" hangingPunct="0">
              <a:spcBef>
                <a:spcPct val="0"/>
              </a:spcBef>
              <a:spcAft>
                <a:spcPct val="25000"/>
              </a:spcAft>
              <a:buChar char="–"/>
              <a:defRPr sz="1200">
                <a:solidFill>
                  <a:srgbClr val="000066"/>
                </a:solidFill>
                <a:latin typeface="Arial" pitchFamily="34" charset="0"/>
              </a:defRPr>
            </a:lvl8pPr>
            <a:lvl9pPr marL="3886200" indent="-228600" eaLnBrk="0" fontAlgn="base" hangingPunct="0">
              <a:spcBef>
                <a:spcPct val="0"/>
              </a:spcBef>
              <a:spcAft>
                <a:spcPct val="25000"/>
              </a:spcAft>
              <a:buChar char="–"/>
              <a:defRPr sz="1200">
                <a:solidFill>
                  <a:srgbClr val="000066"/>
                </a:solidFill>
                <a:latin typeface="Arial" pitchFamily="34" charset="0"/>
              </a:defRPr>
            </a:lvl9pPr>
          </a:lstStyle>
          <a:p>
            <a:pPr eaLnBrk="1" hangingPunct="1">
              <a:lnSpc>
                <a:spcPct val="100000"/>
              </a:lnSpc>
              <a:spcAft>
                <a:spcPct val="0"/>
              </a:spcAft>
            </a:pPr>
            <a:endParaRPr lang="en-US" altLang="fr-FR" sz="1800">
              <a:solidFill>
                <a:schemeClr val="tx1"/>
              </a:solidFill>
            </a:endParaRP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36" name="Rectangle 38"/>
          <p:cNvSpPr>
            <a:spLocks noGrp="1" noChangeArrowheads="1"/>
          </p:cNvSpPr>
          <p:nvPr>
            <p:ph type="title"/>
          </p:nvPr>
        </p:nvSpPr>
        <p:spPr>
          <a:xfrm>
            <a:off x="352425" y="338446"/>
            <a:ext cx="6384925" cy="630238"/>
          </a:xfrm>
        </p:spPr>
        <p:txBody>
          <a:bodyPr/>
          <a:lstStyle/>
          <a:p>
            <a:pPr eaLnBrk="1" hangingPunct="1"/>
            <a:r>
              <a:rPr lang="en-GB" altLang="fr-FR" dirty="0" smtClean="0"/>
              <a:t>Waste Quiz</a:t>
            </a:r>
            <a:br>
              <a:rPr lang="en-GB" altLang="fr-FR" dirty="0" smtClean="0"/>
            </a:br>
            <a:endParaRPr lang="en-GB" altLang="fr-FR" sz="1800" b="1" dirty="0" smtClean="0">
              <a:solidFill>
                <a:schemeClr val="accent2"/>
              </a:solidFill>
            </a:endParaRPr>
          </a:p>
        </p:txBody>
      </p:sp>
      <p:sp>
        <p:nvSpPr>
          <p:cNvPr id="17" name="Slide Number Placeholder 4"/>
          <p:cNvSpPr txBox="1">
            <a:spLocks/>
          </p:cNvSpPr>
          <p:nvPr/>
        </p:nvSpPr>
        <p:spPr bwMode="auto">
          <a:xfrm>
            <a:off x="358775" y="6548438"/>
            <a:ext cx="355600" cy="122237"/>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0" tIns="0" rIns="0" bIns="0" numCol="1" anchor="b" anchorCtr="0" compatLnSpc="1">
            <a:prstTxWarp prst="textNoShape">
              <a:avLst/>
            </a:prstTxWarp>
            <a:spAutoFit/>
          </a:bodyPr>
          <a:lstStyle>
            <a:defPPr>
              <a:defRPr lang="en-GB"/>
            </a:defPPr>
            <a:lvl1pPr algn="l" rtl="0" eaLnBrk="0" fontAlgn="base" hangingPunct="0">
              <a:lnSpc>
                <a:spcPts val="2200"/>
              </a:lnSpc>
              <a:spcBef>
                <a:spcPct val="0"/>
              </a:spcBef>
              <a:spcAft>
                <a:spcPct val="25000"/>
              </a:spcAft>
              <a:defRPr sz="2000" kern="1200">
                <a:solidFill>
                  <a:srgbClr val="000066"/>
                </a:solidFill>
                <a:latin typeface="Arial" pitchFamily="34" charset="0"/>
                <a:ea typeface="+mn-ea"/>
                <a:cs typeface="Arial" pitchFamily="34" charset="0"/>
              </a:defRPr>
            </a:lvl1pPr>
            <a:lvl2pPr marL="742950" indent="-285750" algn="l" rtl="0" eaLnBrk="0" fontAlgn="base" hangingPunct="0">
              <a:lnSpc>
                <a:spcPts val="2200"/>
              </a:lnSpc>
              <a:spcBef>
                <a:spcPct val="0"/>
              </a:spcBef>
              <a:spcAft>
                <a:spcPct val="25000"/>
              </a:spcAft>
              <a:buChar char="•"/>
              <a:defRPr sz="2000" kern="1200">
                <a:solidFill>
                  <a:srgbClr val="000066"/>
                </a:solidFill>
                <a:latin typeface="Arial" pitchFamily="34" charset="0"/>
                <a:ea typeface="+mn-ea"/>
                <a:cs typeface="Arial" pitchFamily="34" charset="0"/>
              </a:defRPr>
            </a:lvl2pPr>
            <a:lvl3pPr marL="1143000" indent="-228600" algn="l" rtl="0" eaLnBrk="0" fontAlgn="base" hangingPunct="0">
              <a:lnSpc>
                <a:spcPts val="2000"/>
              </a:lnSpc>
              <a:spcBef>
                <a:spcPct val="0"/>
              </a:spcBef>
              <a:spcAft>
                <a:spcPct val="25000"/>
              </a:spcAft>
              <a:buChar char="–"/>
              <a:defRPr kern="1200">
                <a:solidFill>
                  <a:srgbClr val="000066"/>
                </a:solidFill>
                <a:latin typeface="Arial" pitchFamily="34" charset="0"/>
                <a:ea typeface="+mn-ea"/>
                <a:cs typeface="Arial" pitchFamily="34" charset="0"/>
              </a:defRPr>
            </a:lvl3pPr>
            <a:lvl4pPr marL="1600200" indent="-228600" algn="l" rtl="0" eaLnBrk="0" fontAlgn="base" hangingPunct="0">
              <a:lnSpc>
                <a:spcPts val="1800"/>
              </a:lnSpc>
              <a:spcBef>
                <a:spcPct val="0"/>
              </a:spcBef>
              <a:spcAft>
                <a:spcPct val="25000"/>
              </a:spcAft>
              <a:buChar char="•"/>
              <a:defRPr sz="1600" kern="1200">
                <a:solidFill>
                  <a:srgbClr val="000066"/>
                </a:solidFill>
                <a:latin typeface="Arial" pitchFamily="34" charset="0"/>
                <a:ea typeface="+mn-ea"/>
                <a:cs typeface="Arial" pitchFamily="34" charset="0"/>
              </a:defRPr>
            </a:lvl4pPr>
            <a:lvl5pPr marL="2057400" indent="-228600" algn="l" rtl="0" eaLnBrk="0" fontAlgn="base" hangingPunct="0">
              <a:spcBef>
                <a:spcPct val="0"/>
              </a:spcBef>
              <a:spcAft>
                <a:spcPct val="25000"/>
              </a:spcAft>
              <a:buChar char="–"/>
              <a:defRPr sz="1200" kern="1200">
                <a:solidFill>
                  <a:srgbClr val="000066"/>
                </a:solidFill>
                <a:latin typeface="Arial" pitchFamily="34" charset="0"/>
                <a:ea typeface="+mn-ea"/>
                <a:cs typeface="Arial" pitchFamily="34" charset="0"/>
              </a:defRPr>
            </a:lvl5pPr>
            <a:lvl6pPr marL="2514600" indent="-228600" algn="l" defTabSz="914400" rtl="0" eaLnBrk="0" fontAlgn="base" latinLnBrk="0" hangingPunct="0">
              <a:spcBef>
                <a:spcPct val="0"/>
              </a:spcBef>
              <a:spcAft>
                <a:spcPct val="25000"/>
              </a:spcAft>
              <a:buChar char="–"/>
              <a:defRPr sz="1200" kern="1200">
                <a:solidFill>
                  <a:srgbClr val="000066"/>
                </a:solidFill>
                <a:latin typeface="Arial" pitchFamily="34" charset="0"/>
                <a:ea typeface="+mn-ea"/>
                <a:cs typeface="Arial" pitchFamily="34" charset="0"/>
              </a:defRPr>
            </a:lvl6pPr>
            <a:lvl7pPr marL="2971800" indent="-228600" algn="l" defTabSz="914400" rtl="0" eaLnBrk="0" fontAlgn="base" latinLnBrk="0" hangingPunct="0">
              <a:spcBef>
                <a:spcPct val="0"/>
              </a:spcBef>
              <a:spcAft>
                <a:spcPct val="25000"/>
              </a:spcAft>
              <a:buChar char="–"/>
              <a:defRPr sz="1200" kern="1200">
                <a:solidFill>
                  <a:srgbClr val="000066"/>
                </a:solidFill>
                <a:latin typeface="Arial" pitchFamily="34" charset="0"/>
                <a:ea typeface="+mn-ea"/>
                <a:cs typeface="Arial" pitchFamily="34" charset="0"/>
              </a:defRPr>
            </a:lvl7pPr>
            <a:lvl8pPr marL="3429000" indent="-228600" algn="l" defTabSz="914400" rtl="0" eaLnBrk="0" fontAlgn="base" latinLnBrk="0" hangingPunct="0">
              <a:spcBef>
                <a:spcPct val="0"/>
              </a:spcBef>
              <a:spcAft>
                <a:spcPct val="25000"/>
              </a:spcAft>
              <a:buChar char="–"/>
              <a:defRPr sz="1200" kern="1200">
                <a:solidFill>
                  <a:srgbClr val="000066"/>
                </a:solidFill>
                <a:latin typeface="Arial" pitchFamily="34" charset="0"/>
                <a:ea typeface="+mn-ea"/>
                <a:cs typeface="Arial" pitchFamily="34" charset="0"/>
              </a:defRPr>
            </a:lvl8pPr>
            <a:lvl9pPr marL="3886200" indent="-228600" algn="l" defTabSz="914400" rtl="0" eaLnBrk="0" fontAlgn="base" latinLnBrk="0" hangingPunct="0">
              <a:spcBef>
                <a:spcPct val="0"/>
              </a:spcBef>
              <a:spcAft>
                <a:spcPct val="25000"/>
              </a:spcAft>
              <a:buChar char="–"/>
              <a:defRPr sz="1200" kern="1200">
                <a:solidFill>
                  <a:srgbClr val="000066"/>
                </a:solidFill>
                <a:latin typeface="Arial" pitchFamily="34" charset="0"/>
                <a:ea typeface="+mn-ea"/>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fld id="{7B703E79-5774-4A82-8275-B4D8F8CD2EA8}" type="slidenum">
              <a:rPr kumimoji="0" lang="en-GB" altLang="en-GB" sz="800" b="0" i="0" u="none" strike="noStrike" kern="1200" cap="none" spc="0" normalizeH="0" baseline="0" noProof="0" smtClean="0">
                <a:ln>
                  <a:noFill/>
                </a:ln>
                <a:solidFill>
                  <a:srgbClr val="000066"/>
                </a:solidFill>
                <a:effectLst/>
                <a:uLnTx/>
                <a:uFillTx/>
                <a:latin typeface="Arial" pitchFamily="34" charset="0"/>
                <a:cs typeface="Arial" pitchFamily="34" charset="0"/>
              </a:rPr>
              <a:pPr marL="0" marR="0" lvl="0" indent="0" algn="l" defTabSz="914400" rtl="0" eaLnBrk="1" fontAlgn="base" latinLnBrk="0" hangingPunct="1">
                <a:lnSpc>
                  <a:spcPct val="100000"/>
                </a:lnSpc>
                <a:spcBef>
                  <a:spcPct val="0"/>
                </a:spcBef>
                <a:spcAft>
                  <a:spcPct val="0"/>
                </a:spcAft>
                <a:buClrTx/>
                <a:buSzTx/>
                <a:buFontTx/>
                <a:buNone/>
                <a:tabLst/>
                <a:defRPr/>
              </a:pPr>
              <a:t>40</a:t>
            </a:fld>
            <a:endParaRPr kumimoji="0" lang="en-GB" altLang="en-GB" sz="800" b="0" i="0" u="none" strike="noStrike" kern="1200" cap="none" spc="0" normalizeH="0" baseline="0" noProof="0" dirty="0" smtClean="0">
              <a:ln>
                <a:noFill/>
              </a:ln>
              <a:solidFill>
                <a:srgbClr val="000066"/>
              </a:solidFill>
              <a:effectLst/>
              <a:uLnTx/>
              <a:uFillTx/>
              <a:latin typeface="Arial" pitchFamily="34" charset="0"/>
              <a:cs typeface="Arial" pitchFamily="34" charset="0"/>
            </a:endParaRPr>
          </a:p>
        </p:txBody>
      </p:sp>
      <p:sp>
        <p:nvSpPr>
          <p:cNvPr id="8" name="Text Placeholder 4"/>
          <p:cNvSpPr txBox="1">
            <a:spLocks/>
          </p:cNvSpPr>
          <p:nvPr/>
        </p:nvSpPr>
        <p:spPr bwMode="auto">
          <a:xfrm>
            <a:off x="358776" y="1277939"/>
            <a:ext cx="4213224" cy="3331778"/>
          </a:xfrm>
          <a:prstGeom prst="rect">
            <a:avLst/>
          </a:prstGeom>
          <a:noFill/>
          <a:ln w="12700">
            <a:noFill/>
            <a:miter lim="800000"/>
            <a:headEnd/>
            <a:tailEnd/>
          </a:ln>
          <a:effectLst/>
        </p:spPr>
        <p:txBody>
          <a:bodyPr vert="horz" wrap="square" lIns="0" tIns="0" rIns="0" bIns="0" numCol="1" anchor="t" anchorCtr="0" compatLnSpc="1">
            <a:prstTxWarp prst="textNoShape">
              <a:avLst/>
            </a:prstTxWarp>
            <a:noAutofit/>
          </a:bodyPr>
          <a:lstStyle>
            <a:defPPr>
              <a:defRPr lang="en-GB"/>
            </a:defPPr>
            <a:lvl1pPr algn="l" rtl="0" fontAlgn="base">
              <a:spcBef>
                <a:spcPct val="0"/>
              </a:spcBef>
              <a:spcAft>
                <a:spcPct val="0"/>
              </a:spcAft>
              <a:defRPr sz="800" kern="1200">
                <a:solidFill>
                  <a:srgbClr val="000066"/>
                </a:solidFill>
                <a:latin typeface="Arial" pitchFamily="34" charset="0"/>
                <a:ea typeface="+mn-ea"/>
                <a:cs typeface="Arial" pitchFamily="34" charset="0"/>
              </a:defRPr>
            </a:lvl1pPr>
            <a:lvl2pPr marL="457200" algn="l" rtl="0" fontAlgn="base">
              <a:spcBef>
                <a:spcPct val="0"/>
              </a:spcBef>
              <a:spcAft>
                <a:spcPct val="0"/>
              </a:spcAft>
              <a:defRPr kern="1200">
                <a:solidFill>
                  <a:schemeClr val="tx1"/>
                </a:solidFill>
                <a:latin typeface="Arial" pitchFamily="34" charset="0"/>
                <a:ea typeface="+mn-ea"/>
                <a:cs typeface="Arial" pitchFamily="34" charset="0"/>
              </a:defRPr>
            </a:lvl2pPr>
            <a:lvl3pPr marL="914400" algn="l" rtl="0" fontAlgn="base">
              <a:spcBef>
                <a:spcPct val="0"/>
              </a:spcBef>
              <a:spcAft>
                <a:spcPct val="0"/>
              </a:spcAft>
              <a:defRPr kern="1200">
                <a:solidFill>
                  <a:schemeClr val="tx1"/>
                </a:solidFill>
                <a:latin typeface="Arial" pitchFamily="34" charset="0"/>
                <a:ea typeface="+mn-ea"/>
                <a:cs typeface="Arial" pitchFamily="34" charset="0"/>
              </a:defRPr>
            </a:lvl3pPr>
            <a:lvl4pPr marL="1371600" algn="l" rtl="0" fontAlgn="base">
              <a:spcBef>
                <a:spcPct val="0"/>
              </a:spcBef>
              <a:spcAft>
                <a:spcPct val="0"/>
              </a:spcAft>
              <a:defRPr kern="1200">
                <a:solidFill>
                  <a:schemeClr val="tx1"/>
                </a:solidFill>
                <a:latin typeface="Arial" pitchFamily="34" charset="0"/>
                <a:ea typeface="+mn-ea"/>
                <a:cs typeface="Arial" pitchFamily="34" charset="0"/>
              </a:defRPr>
            </a:lvl4pPr>
            <a:lvl5pPr marL="1828800" algn="l" rtl="0" fontAlgn="base">
              <a:spcBef>
                <a:spcPct val="0"/>
              </a:spcBef>
              <a:spcAft>
                <a:spcPct val="0"/>
              </a:spcAft>
              <a:defRPr kern="1200">
                <a:solidFill>
                  <a:schemeClr val="tx1"/>
                </a:solidFill>
                <a:latin typeface="Arial" pitchFamily="34" charset="0"/>
                <a:ea typeface="+mn-ea"/>
                <a:cs typeface="Arial" pitchFamily="34" charset="0"/>
              </a:defRPr>
            </a:lvl5pPr>
            <a:lvl6pPr marL="2286000" algn="l" defTabSz="914400" rtl="0" eaLnBrk="1" latinLnBrk="0" hangingPunct="1">
              <a:defRPr kern="1200">
                <a:solidFill>
                  <a:schemeClr val="tx1"/>
                </a:solidFill>
                <a:latin typeface="Arial" pitchFamily="34" charset="0"/>
                <a:ea typeface="+mn-ea"/>
                <a:cs typeface="Arial" pitchFamily="34" charset="0"/>
              </a:defRPr>
            </a:lvl6pPr>
            <a:lvl7pPr marL="2743200" algn="l" defTabSz="914400" rtl="0" eaLnBrk="1" latinLnBrk="0" hangingPunct="1">
              <a:defRPr kern="1200">
                <a:solidFill>
                  <a:schemeClr val="tx1"/>
                </a:solidFill>
                <a:latin typeface="Arial" pitchFamily="34" charset="0"/>
                <a:ea typeface="+mn-ea"/>
                <a:cs typeface="Arial" pitchFamily="34" charset="0"/>
              </a:defRPr>
            </a:lvl7pPr>
            <a:lvl8pPr marL="3200400" algn="l" defTabSz="914400" rtl="0" eaLnBrk="1" latinLnBrk="0" hangingPunct="1">
              <a:defRPr kern="1200">
                <a:solidFill>
                  <a:schemeClr val="tx1"/>
                </a:solidFill>
                <a:latin typeface="Arial" pitchFamily="34" charset="0"/>
                <a:ea typeface="+mn-ea"/>
                <a:cs typeface="Arial" pitchFamily="34" charset="0"/>
              </a:defRPr>
            </a:lvl8pPr>
            <a:lvl9pPr marL="3657600" algn="l" defTabSz="914400" rtl="0" eaLnBrk="1" latinLnBrk="0" hangingPunct="1">
              <a:defRPr kern="1200">
                <a:solidFill>
                  <a:schemeClr val="tx1"/>
                </a:solidFill>
                <a:latin typeface="Arial" pitchFamily="34" charset="0"/>
                <a:ea typeface="+mn-ea"/>
                <a:cs typeface="Arial" pitchFamily="34" charset="0"/>
              </a:defRPr>
            </a:lvl9pPr>
          </a:lstStyle>
          <a:p>
            <a:pPr>
              <a:spcAft>
                <a:spcPts val="0"/>
              </a:spcAft>
            </a:pPr>
            <a:r>
              <a:rPr lang="en-US" sz="2000" b="1" dirty="0" smtClean="0"/>
              <a:t>Observation: 1 of 6</a:t>
            </a:r>
          </a:p>
          <a:p>
            <a:endParaRPr lang="en-US" sz="2000" dirty="0" smtClean="0"/>
          </a:p>
          <a:p>
            <a:r>
              <a:rPr lang="en-US" sz="2000" dirty="0" smtClean="0"/>
              <a:t>After taking an order, the Customer Service Professional subsequently found that the stocks quantity was not updated. He has to </a:t>
            </a:r>
            <a:r>
              <a:rPr lang="en-US" sz="2000" dirty="0" smtClean="0">
                <a:solidFill>
                  <a:srgbClr val="FF0000"/>
                </a:solidFill>
              </a:rPr>
              <a:t>cancel and recreate </a:t>
            </a:r>
            <a:r>
              <a:rPr lang="en-US" sz="2000" dirty="0" smtClean="0"/>
              <a:t>another order for the customer.</a:t>
            </a:r>
          </a:p>
          <a:p>
            <a:endParaRPr lang="en-US" sz="2000" dirty="0" smtClean="0"/>
          </a:p>
        </p:txBody>
      </p:sp>
      <p:sp>
        <p:nvSpPr>
          <p:cNvPr id="9" name="Content Placeholder 5"/>
          <p:cNvSpPr txBox="1">
            <a:spLocks/>
          </p:cNvSpPr>
          <p:nvPr/>
        </p:nvSpPr>
        <p:spPr bwMode="auto">
          <a:xfrm>
            <a:off x="5064125" y="1241763"/>
            <a:ext cx="3732213" cy="5073312"/>
          </a:xfrm>
          <a:prstGeom prst="rect">
            <a:avLst/>
          </a:prstGeom>
          <a:solidFill>
            <a:schemeClr val="bg1"/>
          </a:solidFill>
          <a:ln w="9525" algn="ctr">
            <a:solidFill>
              <a:schemeClr val="tx1"/>
            </a:solidFill>
            <a:miter lim="800000"/>
            <a:headEnd/>
            <a:tailEnd/>
          </a:ln>
        </p:spPr>
        <p:txBody>
          <a:bodyPr vert="horz" wrap="square" lIns="72000" tIns="72000" rIns="0" bIns="0" numCol="1" anchor="ctr" anchorCtr="0" compatLnSpc="1">
            <a:prstTxWarp prst="textNoShape">
              <a:avLst/>
            </a:prstTxWarp>
          </a:bodyPr>
          <a:lstStyle/>
          <a:p>
            <a:pPr marL="447675" marR="0" lvl="1" indent="-180975" algn="l" defTabSz="914400" rtl="0" eaLnBrk="0" fontAlgn="base" latinLnBrk="0" hangingPunct="0">
              <a:lnSpc>
                <a:spcPct val="120000"/>
              </a:lnSpc>
              <a:spcBef>
                <a:spcPct val="0"/>
              </a:spcBef>
              <a:spcAft>
                <a:spcPts val="0"/>
              </a:spcAft>
              <a:buClr>
                <a:schemeClr val="tx1"/>
              </a:buClr>
              <a:buSzPct val="75000"/>
              <a:buFont typeface="Wingdings" pitchFamily="2" charset="2"/>
              <a:buNone/>
              <a:tabLst/>
              <a:defRPr/>
            </a:pPr>
            <a:r>
              <a:rPr kumimoji="0" lang="en-US" sz="2800" b="1" i="0" u="none" strike="noStrike" kern="1200" cap="none" spc="0" normalizeH="0" baseline="0" noProof="0" dirty="0" smtClean="0">
                <a:ln>
                  <a:noFill/>
                </a:ln>
                <a:effectLst/>
                <a:uLnTx/>
                <a:uFillTx/>
                <a:latin typeface="+mn-lt"/>
                <a:ea typeface="+mn-ea"/>
                <a:cs typeface="+mn-cs"/>
              </a:rPr>
              <a:t>T </a:t>
            </a:r>
            <a:r>
              <a:rPr kumimoji="0" lang="en-US" sz="2400" b="0" i="0" u="none" strike="noStrike" kern="1200" cap="none" spc="0" normalizeH="0" baseline="0" noProof="0" dirty="0" smtClean="0">
                <a:ln>
                  <a:noFill/>
                </a:ln>
                <a:effectLst/>
                <a:uLnTx/>
                <a:uFillTx/>
                <a:latin typeface="+mn-lt"/>
                <a:ea typeface="+mn-ea"/>
                <a:cs typeface="+mn-cs"/>
              </a:rPr>
              <a:t>	: Transport</a:t>
            </a:r>
          </a:p>
          <a:p>
            <a:pPr marL="447675" marR="0" lvl="1" indent="-180975" algn="l" defTabSz="914400" rtl="0" eaLnBrk="0" fontAlgn="base" latinLnBrk="0" hangingPunct="0">
              <a:lnSpc>
                <a:spcPct val="120000"/>
              </a:lnSpc>
              <a:spcBef>
                <a:spcPct val="0"/>
              </a:spcBef>
              <a:spcAft>
                <a:spcPts val="0"/>
              </a:spcAft>
              <a:buClr>
                <a:schemeClr val="tx1"/>
              </a:buClr>
              <a:buSzPct val="75000"/>
              <a:buFont typeface="Wingdings" pitchFamily="2" charset="2"/>
              <a:buNone/>
              <a:tabLst/>
              <a:defRPr/>
            </a:pPr>
            <a:r>
              <a:rPr kumimoji="0" lang="en-US" sz="2800" b="1" i="0" u="none" strike="noStrike" kern="1200" cap="none" spc="0" normalizeH="0" baseline="0" noProof="0" dirty="0" smtClean="0">
                <a:ln>
                  <a:noFill/>
                </a:ln>
                <a:effectLst/>
                <a:uLnTx/>
                <a:uFillTx/>
                <a:latin typeface="+mn-lt"/>
                <a:ea typeface="+mn-ea"/>
                <a:cs typeface="+mn-cs"/>
              </a:rPr>
              <a:t>I</a:t>
            </a:r>
            <a:r>
              <a:rPr kumimoji="0" lang="en-US" sz="2400" b="0" i="0" u="none" strike="noStrike" kern="1200" cap="none" spc="0" normalizeH="0" baseline="0" noProof="0" dirty="0" smtClean="0">
                <a:ln>
                  <a:noFill/>
                </a:ln>
                <a:effectLst/>
                <a:uLnTx/>
                <a:uFillTx/>
                <a:latin typeface="+mn-lt"/>
                <a:ea typeface="+mn-ea"/>
                <a:cs typeface="+mn-cs"/>
              </a:rPr>
              <a:t> 	: Inventory</a:t>
            </a:r>
          </a:p>
          <a:p>
            <a:pPr marL="447675" marR="0" lvl="1" indent="-180975" algn="l" defTabSz="914400" rtl="0" eaLnBrk="0" fontAlgn="base" latinLnBrk="0" hangingPunct="0">
              <a:lnSpc>
                <a:spcPct val="120000"/>
              </a:lnSpc>
              <a:spcBef>
                <a:spcPct val="0"/>
              </a:spcBef>
              <a:spcAft>
                <a:spcPts val="0"/>
              </a:spcAft>
              <a:buClr>
                <a:schemeClr val="tx1"/>
              </a:buClr>
              <a:buSzPct val="75000"/>
              <a:buFont typeface="Wingdings" pitchFamily="2" charset="2"/>
              <a:buNone/>
              <a:tabLst/>
              <a:defRPr/>
            </a:pPr>
            <a:r>
              <a:rPr kumimoji="0" lang="en-US" sz="2800" b="1" i="0" u="none" strike="noStrike" kern="1200" cap="none" spc="0" normalizeH="0" baseline="0" noProof="0" dirty="0" smtClean="0">
                <a:ln>
                  <a:noFill/>
                </a:ln>
                <a:effectLst/>
                <a:uLnTx/>
                <a:uFillTx/>
                <a:latin typeface="+mn-lt"/>
                <a:ea typeface="+mn-ea"/>
                <a:cs typeface="+mn-cs"/>
              </a:rPr>
              <a:t>M</a:t>
            </a:r>
            <a:r>
              <a:rPr kumimoji="0" lang="en-US" sz="2400" b="0" i="0" u="none" strike="noStrike" kern="1200" cap="none" spc="0" normalizeH="0" baseline="0" noProof="0" dirty="0" smtClean="0">
                <a:ln>
                  <a:noFill/>
                </a:ln>
                <a:effectLst/>
                <a:uLnTx/>
                <a:uFillTx/>
                <a:latin typeface="+mn-lt"/>
                <a:ea typeface="+mn-ea"/>
                <a:cs typeface="+mn-cs"/>
              </a:rPr>
              <a:t> 	: Motion</a:t>
            </a:r>
          </a:p>
          <a:p>
            <a:pPr marL="447675" marR="0" lvl="1" indent="-180975" algn="l" defTabSz="914400" rtl="0" eaLnBrk="0" fontAlgn="base" latinLnBrk="0" hangingPunct="0">
              <a:lnSpc>
                <a:spcPct val="120000"/>
              </a:lnSpc>
              <a:spcBef>
                <a:spcPct val="0"/>
              </a:spcBef>
              <a:spcAft>
                <a:spcPts val="0"/>
              </a:spcAft>
              <a:buClr>
                <a:schemeClr val="tx1"/>
              </a:buClr>
              <a:buSzPct val="75000"/>
              <a:buFont typeface="Wingdings" pitchFamily="2" charset="2"/>
              <a:buNone/>
              <a:tabLst/>
              <a:defRPr/>
            </a:pPr>
            <a:r>
              <a:rPr kumimoji="0" lang="en-US" sz="2800" b="1" i="0" u="none" strike="noStrike" kern="1200" cap="none" spc="0" normalizeH="0" baseline="0" noProof="0" dirty="0" smtClean="0">
                <a:ln>
                  <a:noFill/>
                </a:ln>
                <a:effectLst/>
                <a:uLnTx/>
                <a:uFillTx/>
                <a:latin typeface="+mn-lt"/>
                <a:ea typeface="+mn-ea"/>
                <a:cs typeface="+mn-cs"/>
              </a:rPr>
              <a:t>W </a:t>
            </a:r>
            <a:r>
              <a:rPr kumimoji="0" lang="en-US" sz="2400" b="0" i="0" u="none" strike="noStrike" kern="1200" cap="none" spc="0" normalizeH="0" baseline="0" noProof="0" dirty="0" smtClean="0">
                <a:ln>
                  <a:noFill/>
                </a:ln>
                <a:effectLst/>
                <a:uLnTx/>
                <a:uFillTx/>
                <a:latin typeface="+mn-lt"/>
                <a:ea typeface="+mn-ea"/>
                <a:cs typeface="+mn-cs"/>
              </a:rPr>
              <a:t>	: Waiting</a:t>
            </a:r>
          </a:p>
          <a:p>
            <a:pPr marL="447675" marR="0" lvl="1" indent="-180975" algn="l" defTabSz="914400" rtl="0" eaLnBrk="0" fontAlgn="base" latinLnBrk="0" hangingPunct="0">
              <a:lnSpc>
                <a:spcPct val="120000"/>
              </a:lnSpc>
              <a:spcBef>
                <a:spcPct val="0"/>
              </a:spcBef>
              <a:spcAft>
                <a:spcPts val="0"/>
              </a:spcAft>
              <a:buClr>
                <a:schemeClr val="tx1"/>
              </a:buClr>
              <a:buSzPct val="75000"/>
              <a:buFont typeface="Wingdings" pitchFamily="2" charset="2"/>
              <a:buNone/>
              <a:tabLst/>
              <a:defRPr/>
            </a:pPr>
            <a:r>
              <a:rPr kumimoji="0" lang="en-US" sz="2800" b="1" i="0" u="none" strike="noStrike" kern="1200" cap="none" spc="0" normalizeH="0" baseline="0" noProof="0" dirty="0" smtClean="0">
                <a:ln>
                  <a:noFill/>
                </a:ln>
                <a:effectLst/>
                <a:uLnTx/>
                <a:uFillTx/>
                <a:latin typeface="+mn-lt"/>
                <a:ea typeface="+mn-ea"/>
                <a:cs typeface="+mn-cs"/>
              </a:rPr>
              <a:t>O</a:t>
            </a:r>
            <a:r>
              <a:rPr kumimoji="0" lang="en-US" sz="2400" b="0" i="0" u="none" strike="noStrike" kern="1200" cap="none" spc="0" normalizeH="0" baseline="0" noProof="0" dirty="0" smtClean="0">
                <a:ln>
                  <a:noFill/>
                </a:ln>
                <a:effectLst/>
                <a:uLnTx/>
                <a:uFillTx/>
                <a:latin typeface="+mn-lt"/>
                <a:ea typeface="+mn-ea"/>
                <a:cs typeface="+mn-cs"/>
              </a:rPr>
              <a:t> 	: Over Production</a:t>
            </a:r>
          </a:p>
          <a:p>
            <a:pPr marL="447675" marR="0" lvl="1" indent="-180975" algn="l" defTabSz="914400" rtl="0" eaLnBrk="0" fontAlgn="base" latinLnBrk="0" hangingPunct="0">
              <a:lnSpc>
                <a:spcPct val="120000"/>
              </a:lnSpc>
              <a:spcBef>
                <a:spcPct val="0"/>
              </a:spcBef>
              <a:spcAft>
                <a:spcPts val="0"/>
              </a:spcAft>
              <a:buClr>
                <a:schemeClr val="tx1"/>
              </a:buClr>
              <a:buSzPct val="75000"/>
              <a:buFont typeface="Wingdings" pitchFamily="2" charset="2"/>
              <a:buNone/>
              <a:tabLst/>
              <a:defRPr/>
            </a:pPr>
            <a:r>
              <a:rPr kumimoji="0" lang="en-US" sz="2800" b="1" i="0" u="none" strike="noStrike" kern="1200" cap="none" spc="0" normalizeH="0" baseline="0" noProof="0" dirty="0" smtClean="0">
                <a:ln>
                  <a:noFill/>
                </a:ln>
                <a:effectLst/>
                <a:uLnTx/>
                <a:uFillTx/>
                <a:latin typeface="+mn-lt"/>
                <a:ea typeface="+mn-ea"/>
                <a:cs typeface="+mn-cs"/>
              </a:rPr>
              <a:t>O</a:t>
            </a:r>
            <a:r>
              <a:rPr kumimoji="0" lang="en-US" sz="2400" b="0" i="0" u="none" strike="noStrike" kern="1200" cap="none" spc="0" normalizeH="0" baseline="0" noProof="0" dirty="0" smtClean="0">
                <a:ln>
                  <a:noFill/>
                </a:ln>
                <a:effectLst/>
                <a:uLnTx/>
                <a:uFillTx/>
                <a:latin typeface="+mn-lt"/>
                <a:ea typeface="+mn-ea"/>
                <a:cs typeface="+mn-cs"/>
              </a:rPr>
              <a:t>	: Over Processing</a:t>
            </a:r>
          </a:p>
          <a:p>
            <a:pPr marL="447675" marR="0" lvl="1" indent="-180975" algn="l" defTabSz="914400" rtl="0" eaLnBrk="0" fontAlgn="base" latinLnBrk="0" hangingPunct="0">
              <a:lnSpc>
                <a:spcPct val="120000"/>
              </a:lnSpc>
              <a:spcBef>
                <a:spcPct val="0"/>
              </a:spcBef>
              <a:spcAft>
                <a:spcPts val="0"/>
              </a:spcAft>
              <a:buClr>
                <a:schemeClr val="tx1"/>
              </a:buClr>
              <a:buSzPct val="75000"/>
              <a:buFont typeface="Wingdings" pitchFamily="2" charset="2"/>
              <a:buNone/>
              <a:tabLst/>
              <a:defRPr/>
            </a:pPr>
            <a:r>
              <a:rPr kumimoji="0" lang="en-US" sz="2800" b="1" i="0" u="none" strike="noStrike" kern="1200" cap="none" spc="0" normalizeH="0" baseline="0" noProof="0" dirty="0" smtClean="0">
                <a:ln>
                  <a:noFill/>
                </a:ln>
                <a:effectLst/>
                <a:uLnTx/>
                <a:uFillTx/>
                <a:latin typeface="+mn-lt"/>
                <a:ea typeface="+mn-ea"/>
                <a:cs typeface="+mn-cs"/>
              </a:rPr>
              <a:t>D</a:t>
            </a:r>
            <a:r>
              <a:rPr kumimoji="0" lang="en-US" sz="2800" b="0" i="0" u="none" strike="noStrike" kern="1200" cap="none" spc="0" normalizeH="0" baseline="0" noProof="0" dirty="0" smtClean="0">
                <a:ln>
                  <a:noFill/>
                </a:ln>
                <a:effectLst/>
                <a:uLnTx/>
                <a:uFillTx/>
                <a:latin typeface="+mn-lt"/>
                <a:ea typeface="+mn-ea"/>
                <a:cs typeface="+mn-cs"/>
              </a:rPr>
              <a:t>	</a:t>
            </a:r>
            <a:r>
              <a:rPr kumimoji="0" lang="en-US" sz="2400" b="0" i="0" u="none" strike="noStrike" kern="1200" cap="none" spc="0" normalizeH="0" baseline="0" noProof="0" dirty="0" smtClean="0">
                <a:ln>
                  <a:noFill/>
                </a:ln>
                <a:effectLst/>
                <a:uLnTx/>
                <a:uFillTx/>
                <a:latin typeface="+mn-lt"/>
                <a:ea typeface="+mn-ea"/>
                <a:cs typeface="+mn-cs"/>
              </a:rPr>
              <a:t>: Defect</a:t>
            </a:r>
          </a:p>
          <a:p>
            <a:pPr marL="447675" marR="0" lvl="1" indent="-180975" algn="l" defTabSz="914400" rtl="0" eaLnBrk="0" fontAlgn="base" latinLnBrk="0" hangingPunct="0">
              <a:lnSpc>
                <a:spcPct val="120000"/>
              </a:lnSpc>
              <a:spcBef>
                <a:spcPct val="0"/>
              </a:spcBef>
              <a:spcAft>
                <a:spcPts val="0"/>
              </a:spcAft>
              <a:buClr>
                <a:schemeClr val="tx1"/>
              </a:buClr>
              <a:buSzPct val="75000"/>
              <a:buFont typeface="Wingdings" pitchFamily="2" charset="2"/>
              <a:buNone/>
              <a:tabLst/>
              <a:defRPr/>
            </a:pPr>
            <a:endParaRPr lang="en-US" sz="2400" dirty="0" smtClean="0">
              <a:latin typeface="+mn-lt"/>
              <a:cs typeface="+mn-cs"/>
            </a:endParaRPr>
          </a:p>
          <a:p>
            <a:pPr marL="447675" marR="0" lvl="1" indent="-180975" algn="l" defTabSz="914400" rtl="0" eaLnBrk="0" fontAlgn="base" latinLnBrk="0" hangingPunct="0">
              <a:lnSpc>
                <a:spcPct val="120000"/>
              </a:lnSpc>
              <a:spcBef>
                <a:spcPct val="0"/>
              </a:spcBef>
              <a:spcAft>
                <a:spcPts val="0"/>
              </a:spcAft>
              <a:buClr>
                <a:schemeClr val="tx1"/>
              </a:buClr>
              <a:buSzPct val="75000"/>
              <a:buFont typeface="Wingdings" pitchFamily="2" charset="2"/>
              <a:buNone/>
              <a:tabLst/>
              <a:defRPr/>
            </a:pPr>
            <a:r>
              <a:rPr kumimoji="0" lang="en-US" sz="2400" b="1" i="0" u="none" strike="noStrike" kern="1200" cap="none" spc="0" normalizeH="0" baseline="0" noProof="0" dirty="0" smtClean="0">
                <a:ln>
                  <a:noFill/>
                </a:ln>
                <a:effectLst/>
                <a:uLnTx/>
                <a:uFillTx/>
                <a:latin typeface="+mn-lt"/>
                <a:ea typeface="+mn-ea"/>
                <a:cs typeface="+mn-cs"/>
              </a:rPr>
              <a:t>Not Waste</a:t>
            </a:r>
            <a:endParaRPr kumimoji="0" lang="en-US" sz="2400" b="1" i="0" u="none" strike="noStrike" kern="1200" cap="none" spc="0" normalizeH="0" baseline="0" noProof="0" dirty="0">
              <a:ln>
                <a:noFill/>
              </a:ln>
              <a:effectLst/>
              <a:uLnTx/>
              <a:uFillTx/>
              <a:latin typeface="+mn-lt"/>
              <a:ea typeface="+mn-ea"/>
              <a:cs typeface="+mn-cs"/>
            </a:endParaRPr>
          </a:p>
        </p:txBody>
      </p:sp>
      <p:sp>
        <p:nvSpPr>
          <p:cNvPr id="10" name="Oval 9"/>
          <p:cNvSpPr/>
          <p:nvPr/>
        </p:nvSpPr>
        <p:spPr>
          <a:xfrm>
            <a:off x="5063306" y="4584499"/>
            <a:ext cx="3732213" cy="612068"/>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50800" y="50800"/>
            <a:ext cx="9036050" cy="6743700"/>
          </a:xfrm>
          <a:prstGeom prst="rect">
            <a:avLst/>
          </a:prstGeom>
          <a:noFill/>
          <a:ln w="107950">
            <a:solidFill>
              <a:srgbClr val="92D400"/>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Tree>
    <p:extLst>
      <p:ext uri="{BB962C8B-B14F-4D97-AF65-F5344CB8AC3E}">
        <p14:creationId xmlns:p14="http://schemas.microsoft.com/office/powerpoint/2010/main" val="51040090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36" name="Rectangle 38"/>
          <p:cNvSpPr>
            <a:spLocks noGrp="1" noChangeArrowheads="1"/>
          </p:cNvSpPr>
          <p:nvPr>
            <p:ph type="title"/>
          </p:nvPr>
        </p:nvSpPr>
        <p:spPr>
          <a:xfrm>
            <a:off x="352425" y="338446"/>
            <a:ext cx="6384925" cy="630238"/>
          </a:xfrm>
        </p:spPr>
        <p:txBody>
          <a:bodyPr/>
          <a:lstStyle/>
          <a:p>
            <a:pPr eaLnBrk="1" hangingPunct="1"/>
            <a:r>
              <a:rPr lang="en-GB" altLang="fr-FR" dirty="0" smtClean="0"/>
              <a:t>Waste Quiz</a:t>
            </a:r>
            <a:br>
              <a:rPr lang="en-GB" altLang="fr-FR" dirty="0" smtClean="0"/>
            </a:br>
            <a:endParaRPr lang="en-GB" altLang="fr-FR" sz="1800" b="1" dirty="0" smtClean="0">
              <a:solidFill>
                <a:schemeClr val="accent2"/>
              </a:solidFill>
            </a:endParaRPr>
          </a:p>
        </p:txBody>
      </p:sp>
      <p:sp>
        <p:nvSpPr>
          <p:cNvPr id="17" name="Slide Number Placeholder 4"/>
          <p:cNvSpPr txBox="1">
            <a:spLocks/>
          </p:cNvSpPr>
          <p:nvPr/>
        </p:nvSpPr>
        <p:spPr bwMode="auto">
          <a:xfrm>
            <a:off x="358775" y="6548438"/>
            <a:ext cx="355600" cy="122237"/>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0" tIns="0" rIns="0" bIns="0" numCol="1" anchor="b" anchorCtr="0" compatLnSpc="1">
            <a:prstTxWarp prst="textNoShape">
              <a:avLst/>
            </a:prstTxWarp>
            <a:spAutoFit/>
          </a:bodyPr>
          <a:lstStyle>
            <a:defPPr>
              <a:defRPr lang="en-GB"/>
            </a:defPPr>
            <a:lvl1pPr algn="l" rtl="0" eaLnBrk="0" fontAlgn="base" hangingPunct="0">
              <a:lnSpc>
                <a:spcPts val="2200"/>
              </a:lnSpc>
              <a:spcBef>
                <a:spcPct val="0"/>
              </a:spcBef>
              <a:spcAft>
                <a:spcPct val="25000"/>
              </a:spcAft>
              <a:defRPr sz="2000" kern="1200">
                <a:solidFill>
                  <a:srgbClr val="000066"/>
                </a:solidFill>
                <a:latin typeface="Arial" pitchFamily="34" charset="0"/>
                <a:ea typeface="+mn-ea"/>
                <a:cs typeface="Arial" pitchFamily="34" charset="0"/>
              </a:defRPr>
            </a:lvl1pPr>
            <a:lvl2pPr marL="742950" indent="-285750" algn="l" rtl="0" eaLnBrk="0" fontAlgn="base" hangingPunct="0">
              <a:lnSpc>
                <a:spcPts val="2200"/>
              </a:lnSpc>
              <a:spcBef>
                <a:spcPct val="0"/>
              </a:spcBef>
              <a:spcAft>
                <a:spcPct val="25000"/>
              </a:spcAft>
              <a:buChar char="•"/>
              <a:defRPr sz="2000" kern="1200">
                <a:solidFill>
                  <a:srgbClr val="000066"/>
                </a:solidFill>
                <a:latin typeface="Arial" pitchFamily="34" charset="0"/>
                <a:ea typeface="+mn-ea"/>
                <a:cs typeface="Arial" pitchFamily="34" charset="0"/>
              </a:defRPr>
            </a:lvl2pPr>
            <a:lvl3pPr marL="1143000" indent="-228600" algn="l" rtl="0" eaLnBrk="0" fontAlgn="base" hangingPunct="0">
              <a:lnSpc>
                <a:spcPts val="2000"/>
              </a:lnSpc>
              <a:spcBef>
                <a:spcPct val="0"/>
              </a:spcBef>
              <a:spcAft>
                <a:spcPct val="25000"/>
              </a:spcAft>
              <a:buChar char="–"/>
              <a:defRPr kern="1200">
                <a:solidFill>
                  <a:srgbClr val="000066"/>
                </a:solidFill>
                <a:latin typeface="Arial" pitchFamily="34" charset="0"/>
                <a:ea typeface="+mn-ea"/>
                <a:cs typeface="Arial" pitchFamily="34" charset="0"/>
              </a:defRPr>
            </a:lvl3pPr>
            <a:lvl4pPr marL="1600200" indent="-228600" algn="l" rtl="0" eaLnBrk="0" fontAlgn="base" hangingPunct="0">
              <a:lnSpc>
                <a:spcPts val="1800"/>
              </a:lnSpc>
              <a:spcBef>
                <a:spcPct val="0"/>
              </a:spcBef>
              <a:spcAft>
                <a:spcPct val="25000"/>
              </a:spcAft>
              <a:buChar char="•"/>
              <a:defRPr sz="1600" kern="1200">
                <a:solidFill>
                  <a:srgbClr val="000066"/>
                </a:solidFill>
                <a:latin typeface="Arial" pitchFamily="34" charset="0"/>
                <a:ea typeface="+mn-ea"/>
                <a:cs typeface="Arial" pitchFamily="34" charset="0"/>
              </a:defRPr>
            </a:lvl4pPr>
            <a:lvl5pPr marL="2057400" indent="-228600" algn="l" rtl="0" eaLnBrk="0" fontAlgn="base" hangingPunct="0">
              <a:spcBef>
                <a:spcPct val="0"/>
              </a:spcBef>
              <a:spcAft>
                <a:spcPct val="25000"/>
              </a:spcAft>
              <a:buChar char="–"/>
              <a:defRPr sz="1200" kern="1200">
                <a:solidFill>
                  <a:srgbClr val="000066"/>
                </a:solidFill>
                <a:latin typeface="Arial" pitchFamily="34" charset="0"/>
                <a:ea typeface="+mn-ea"/>
                <a:cs typeface="Arial" pitchFamily="34" charset="0"/>
              </a:defRPr>
            </a:lvl5pPr>
            <a:lvl6pPr marL="2514600" indent="-228600" algn="l" defTabSz="914400" rtl="0" eaLnBrk="0" fontAlgn="base" latinLnBrk="0" hangingPunct="0">
              <a:spcBef>
                <a:spcPct val="0"/>
              </a:spcBef>
              <a:spcAft>
                <a:spcPct val="25000"/>
              </a:spcAft>
              <a:buChar char="–"/>
              <a:defRPr sz="1200" kern="1200">
                <a:solidFill>
                  <a:srgbClr val="000066"/>
                </a:solidFill>
                <a:latin typeface="Arial" pitchFamily="34" charset="0"/>
                <a:ea typeface="+mn-ea"/>
                <a:cs typeface="Arial" pitchFamily="34" charset="0"/>
              </a:defRPr>
            </a:lvl6pPr>
            <a:lvl7pPr marL="2971800" indent="-228600" algn="l" defTabSz="914400" rtl="0" eaLnBrk="0" fontAlgn="base" latinLnBrk="0" hangingPunct="0">
              <a:spcBef>
                <a:spcPct val="0"/>
              </a:spcBef>
              <a:spcAft>
                <a:spcPct val="25000"/>
              </a:spcAft>
              <a:buChar char="–"/>
              <a:defRPr sz="1200" kern="1200">
                <a:solidFill>
                  <a:srgbClr val="000066"/>
                </a:solidFill>
                <a:latin typeface="Arial" pitchFamily="34" charset="0"/>
                <a:ea typeface="+mn-ea"/>
                <a:cs typeface="Arial" pitchFamily="34" charset="0"/>
              </a:defRPr>
            </a:lvl7pPr>
            <a:lvl8pPr marL="3429000" indent="-228600" algn="l" defTabSz="914400" rtl="0" eaLnBrk="0" fontAlgn="base" latinLnBrk="0" hangingPunct="0">
              <a:spcBef>
                <a:spcPct val="0"/>
              </a:spcBef>
              <a:spcAft>
                <a:spcPct val="25000"/>
              </a:spcAft>
              <a:buChar char="–"/>
              <a:defRPr sz="1200" kern="1200">
                <a:solidFill>
                  <a:srgbClr val="000066"/>
                </a:solidFill>
                <a:latin typeface="Arial" pitchFamily="34" charset="0"/>
                <a:ea typeface="+mn-ea"/>
                <a:cs typeface="Arial" pitchFamily="34" charset="0"/>
              </a:defRPr>
            </a:lvl8pPr>
            <a:lvl9pPr marL="3886200" indent="-228600" algn="l" defTabSz="914400" rtl="0" eaLnBrk="0" fontAlgn="base" latinLnBrk="0" hangingPunct="0">
              <a:spcBef>
                <a:spcPct val="0"/>
              </a:spcBef>
              <a:spcAft>
                <a:spcPct val="25000"/>
              </a:spcAft>
              <a:buChar char="–"/>
              <a:defRPr sz="1200" kern="1200">
                <a:solidFill>
                  <a:srgbClr val="000066"/>
                </a:solidFill>
                <a:latin typeface="Arial" pitchFamily="34" charset="0"/>
                <a:ea typeface="+mn-ea"/>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fld id="{7B703E79-5774-4A82-8275-B4D8F8CD2EA8}" type="slidenum">
              <a:rPr kumimoji="0" lang="en-GB" altLang="en-GB" sz="800" b="0" i="0" u="none" strike="noStrike" kern="1200" cap="none" spc="0" normalizeH="0" baseline="0" noProof="0" smtClean="0">
                <a:ln>
                  <a:noFill/>
                </a:ln>
                <a:solidFill>
                  <a:srgbClr val="000066"/>
                </a:solidFill>
                <a:effectLst/>
                <a:uLnTx/>
                <a:uFillTx/>
                <a:latin typeface="Arial" pitchFamily="34" charset="0"/>
                <a:cs typeface="Arial" pitchFamily="34" charset="0"/>
              </a:rPr>
              <a:pPr marL="0" marR="0" lvl="0" indent="0" algn="l" defTabSz="914400" rtl="0" eaLnBrk="1" fontAlgn="base" latinLnBrk="0" hangingPunct="1">
                <a:lnSpc>
                  <a:spcPct val="100000"/>
                </a:lnSpc>
                <a:spcBef>
                  <a:spcPct val="0"/>
                </a:spcBef>
                <a:spcAft>
                  <a:spcPct val="0"/>
                </a:spcAft>
                <a:buClrTx/>
                <a:buSzTx/>
                <a:buFontTx/>
                <a:buNone/>
                <a:tabLst/>
                <a:defRPr/>
              </a:pPr>
              <a:t>41</a:t>
            </a:fld>
            <a:endParaRPr kumimoji="0" lang="en-GB" altLang="en-GB" sz="800" b="0" i="0" u="none" strike="noStrike" kern="1200" cap="none" spc="0" normalizeH="0" baseline="0" noProof="0" dirty="0" smtClean="0">
              <a:ln>
                <a:noFill/>
              </a:ln>
              <a:solidFill>
                <a:srgbClr val="000066"/>
              </a:solidFill>
              <a:effectLst/>
              <a:uLnTx/>
              <a:uFillTx/>
              <a:latin typeface="Arial" pitchFamily="34" charset="0"/>
              <a:cs typeface="Arial" pitchFamily="34" charset="0"/>
            </a:endParaRPr>
          </a:p>
        </p:txBody>
      </p:sp>
      <p:sp>
        <p:nvSpPr>
          <p:cNvPr id="4" name="Text Placeholder 4"/>
          <p:cNvSpPr txBox="1">
            <a:spLocks/>
          </p:cNvSpPr>
          <p:nvPr/>
        </p:nvSpPr>
        <p:spPr bwMode="auto">
          <a:xfrm>
            <a:off x="358776" y="1272986"/>
            <a:ext cx="3489894" cy="5073312"/>
          </a:xfrm>
          <a:prstGeom prst="rect">
            <a:avLst/>
          </a:prstGeom>
          <a:noFill/>
          <a:ln w="12700">
            <a:noFill/>
            <a:miter lim="800000"/>
            <a:headEnd/>
            <a:tailEnd/>
          </a:ln>
          <a:effectLst/>
        </p:spPr>
        <p:txBody>
          <a:bodyPr vert="horz" wrap="square" lIns="0" tIns="0" rIns="0" bIns="0" numCol="1" anchor="t" anchorCtr="0" compatLnSpc="1">
            <a:prstTxWarp prst="textNoShape">
              <a:avLst/>
            </a:prstTxWarp>
            <a:noAutofit/>
          </a:bodyPr>
          <a:lstStyle>
            <a:defPPr>
              <a:defRPr lang="en-GB"/>
            </a:defPPr>
            <a:lvl1pPr algn="l" rtl="0" fontAlgn="base">
              <a:spcBef>
                <a:spcPct val="0"/>
              </a:spcBef>
              <a:spcAft>
                <a:spcPct val="0"/>
              </a:spcAft>
              <a:defRPr sz="800" kern="1200">
                <a:solidFill>
                  <a:srgbClr val="000066"/>
                </a:solidFill>
                <a:latin typeface="Arial" pitchFamily="34" charset="0"/>
                <a:ea typeface="+mn-ea"/>
                <a:cs typeface="Arial" pitchFamily="34" charset="0"/>
              </a:defRPr>
            </a:lvl1pPr>
            <a:lvl2pPr marL="457200" algn="l" rtl="0" fontAlgn="base">
              <a:spcBef>
                <a:spcPct val="0"/>
              </a:spcBef>
              <a:spcAft>
                <a:spcPct val="0"/>
              </a:spcAft>
              <a:defRPr kern="1200">
                <a:solidFill>
                  <a:schemeClr val="tx1"/>
                </a:solidFill>
                <a:latin typeface="Arial" pitchFamily="34" charset="0"/>
                <a:ea typeface="+mn-ea"/>
                <a:cs typeface="Arial" pitchFamily="34" charset="0"/>
              </a:defRPr>
            </a:lvl2pPr>
            <a:lvl3pPr marL="914400" algn="l" rtl="0" fontAlgn="base">
              <a:spcBef>
                <a:spcPct val="0"/>
              </a:spcBef>
              <a:spcAft>
                <a:spcPct val="0"/>
              </a:spcAft>
              <a:defRPr kern="1200">
                <a:solidFill>
                  <a:schemeClr val="tx1"/>
                </a:solidFill>
                <a:latin typeface="Arial" pitchFamily="34" charset="0"/>
                <a:ea typeface="+mn-ea"/>
                <a:cs typeface="Arial" pitchFamily="34" charset="0"/>
              </a:defRPr>
            </a:lvl3pPr>
            <a:lvl4pPr marL="1371600" algn="l" rtl="0" fontAlgn="base">
              <a:spcBef>
                <a:spcPct val="0"/>
              </a:spcBef>
              <a:spcAft>
                <a:spcPct val="0"/>
              </a:spcAft>
              <a:defRPr kern="1200">
                <a:solidFill>
                  <a:schemeClr val="tx1"/>
                </a:solidFill>
                <a:latin typeface="Arial" pitchFamily="34" charset="0"/>
                <a:ea typeface="+mn-ea"/>
                <a:cs typeface="Arial" pitchFamily="34" charset="0"/>
              </a:defRPr>
            </a:lvl4pPr>
            <a:lvl5pPr marL="1828800" algn="l" rtl="0" fontAlgn="base">
              <a:spcBef>
                <a:spcPct val="0"/>
              </a:spcBef>
              <a:spcAft>
                <a:spcPct val="0"/>
              </a:spcAft>
              <a:defRPr kern="1200">
                <a:solidFill>
                  <a:schemeClr val="tx1"/>
                </a:solidFill>
                <a:latin typeface="Arial" pitchFamily="34" charset="0"/>
                <a:ea typeface="+mn-ea"/>
                <a:cs typeface="Arial" pitchFamily="34" charset="0"/>
              </a:defRPr>
            </a:lvl5pPr>
            <a:lvl6pPr marL="2286000" algn="l" defTabSz="914400" rtl="0" eaLnBrk="1" latinLnBrk="0" hangingPunct="1">
              <a:defRPr kern="1200">
                <a:solidFill>
                  <a:schemeClr val="tx1"/>
                </a:solidFill>
                <a:latin typeface="Arial" pitchFamily="34" charset="0"/>
                <a:ea typeface="+mn-ea"/>
                <a:cs typeface="Arial" pitchFamily="34" charset="0"/>
              </a:defRPr>
            </a:lvl6pPr>
            <a:lvl7pPr marL="2743200" algn="l" defTabSz="914400" rtl="0" eaLnBrk="1" latinLnBrk="0" hangingPunct="1">
              <a:defRPr kern="1200">
                <a:solidFill>
                  <a:schemeClr val="tx1"/>
                </a:solidFill>
                <a:latin typeface="Arial" pitchFamily="34" charset="0"/>
                <a:ea typeface="+mn-ea"/>
                <a:cs typeface="Arial" pitchFamily="34" charset="0"/>
              </a:defRPr>
            </a:lvl7pPr>
            <a:lvl8pPr marL="3200400" algn="l" defTabSz="914400" rtl="0" eaLnBrk="1" latinLnBrk="0" hangingPunct="1">
              <a:defRPr kern="1200">
                <a:solidFill>
                  <a:schemeClr val="tx1"/>
                </a:solidFill>
                <a:latin typeface="Arial" pitchFamily="34" charset="0"/>
                <a:ea typeface="+mn-ea"/>
                <a:cs typeface="Arial" pitchFamily="34" charset="0"/>
              </a:defRPr>
            </a:lvl8pPr>
            <a:lvl9pPr marL="3657600" algn="l" defTabSz="914400" rtl="0" eaLnBrk="1" latinLnBrk="0" hangingPunct="1">
              <a:defRPr kern="1200">
                <a:solidFill>
                  <a:schemeClr val="tx1"/>
                </a:solidFill>
                <a:latin typeface="Arial" pitchFamily="34" charset="0"/>
                <a:ea typeface="+mn-ea"/>
                <a:cs typeface="Arial" pitchFamily="34" charset="0"/>
              </a:defRPr>
            </a:lvl9pPr>
          </a:lstStyle>
          <a:p>
            <a:r>
              <a:rPr lang="en-US" sz="2000" b="1" dirty="0" smtClean="0"/>
              <a:t>Observation: 2 of 6</a:t>
            </a:r>
          </a:p>
          <a:p>
            <a:endParaRPr lang="en-US" sz="2000" dirty="0" smtClean="0"/>
          </a:p>
          <a:p>
            <a:r>
              <a:rPr lang="en-US" sz="2000" dirty="0" smtClean="0"/>
              <a:t>A supplier delivers product. </a:t>
            </a:r>
            <a:r>
              <a:rPr lang="en-US" sz="2000" dirty="0" smtClean="0">
                <a:solidFill>
                  <a:srgbClr val="FF0000"/>
                </a:solidFill>
              </a:rPr>
              <a:t>The driver sits in the truck for 20 minutes</a:t>
            </a:r>
            <a:r>
              <a:rPr lang="en-US" sz="2000" dirty="0" smtClean="0"/>
              <a:t> until the warehouse supervisor arrives to sign the delivery ticket.</a:t>
            </a:r>
          </a:p>
          <a:p>
            <a:endParaRPr lang="en-US" sz="2000" dirty="0"/>
          </a:p>
        </p:txBody>
      </p:sp>
      <p:sp>
        <p:nvSpPr>
          <p:cNvPr id="5" name="Content Placeholder 5"/>
          <p:cNvSpPr txBox="1">
            <a:spLocks/>
          </p:cNvSpPr>
          <p:nvPr/>
        </p:nvSpPr>
        <p:spPr bwMode="auto">
          <a:xfrm>
            <a:off x="5064125" y="1241763"/>
            <a:ext cx="3732213" cy="5073312"/>
          </a:xfrm>
          <a:prstGeom prst="rect">
            <a:avLst/>
          </a:prstGeom>
          <a:solidFill>
            <a:schemeClr val="bg1"/>
          </a:solidFill>
          <a:ln w="9525" algn="ctr">
            <a:solidFill>
              <a:schemeClr val="tx1"/>
            </a:solidFill>
            <a:miter lim="800000"/>
            <a:headEnd/>
            <a:tailEnd/>
          </a:ln>
        </p:spPr>
        <p:txBody>
          <a:bodyPr vert="horz" wrap="square" lIns="72000" tIns="72000" rIns="0" bIns="0" numCol="1" anchor="ctr" anchorCtr="0" compatLnSpc="1">
            <a:prstTxWarp prst="textNoShape">
              <a:avLst/>
            </a:prstTxWarp>
          </a:bodyPr>
          <a:lstStyle/>
          <a:p>
            <a:pPr marL="447675" marR="0" lvl="1" indent="-180975" algn="l" defTabSz="914400" rtl="0" eaLnBrk="0" fontAlgn="base" latinLnBrk="0" hangingPunct="0">
              <a:lnSpc>
                <a:spcPct val="120000"/>
              </a:lnSpc>
              <a:spcBef>
                <a:spcPct val="0"/>
              </a:spcBef>
              <a:spcAft>
                <a:spcPts val="0"/>
              </a:spcAft>
              <a:buClr>
                <a:schemeClr val="tx1"/>
              </a:buClr>
              <a:buSzPct val="75000"/>
              <a:buFont typeface="Wingdings" pitchFamily="2" charset="2"/>
              <a:buNone/>
              <a:tabLst/>
              <a:defRPr/>
            </a:pPr>
            <a:r>
              <a:rPr kumimoji="0" lang="en-US" sz="2800" b="1" i="0" u="none" strike="noStrike" kern="1200" cap="none" spc="0" normalizeH="0" baseline="0" noProof="0" dirty="0" smtClean="0">
                <a:ln>
                  <a:noFill/>
                </a:ln>
                <a:effectLst/>
                <a:uLnTx/>
                <a:uFillTx/>
                <a:latin typeface="+mn-lt"/>
                <a:ea typeface="+mn-ea"/>
                <a:cs typeface="+mn-cs"/>
              </a:rPr>
              <a:t>T </a:t>
            </a:r>
            <a:r>
              <a:rPr kumimoji="0" lang="en-US" sz="2400" b="0" i="0" u="none" strike="noStrike" kern="1200" cap="none" spc="0" normalizeH="0" baseline="0" noProof="0" dirty="0" smtClean="0">
                <a:ln>
                  <a:noFill/>
                </a:ln>
                <a:effectLst/>
                <a:uLnTx/>
                <a:uFillTx/>
                <a:latin typeface="+mn-lt"/>
                <a:ea typeface="+mn-ea"/>
                <a:cs typeface="+mn-cs"/>
              </a:rPr>
              <a:t>	: Transport</a:t>
            </a:r>
          </a:p>
          <a:p>
            <a:pPr marL="447675" marR="0" lvl="1" indent="-180975" algn="l" defTabSz="914400" rtl="0" eaLnBrk="0" fontAlgn="base" latinLnBrk="0" hangingPunct="0">
              <a:lnSpc>
                <a:spcPct val="120000"/>
              </a:lnSpc>
              <a:spcBef>
                <a:spcPct val="0"/>
              </a:spcBef>
              <a:spcAft>
                <a:spcPts val="0"/>
              </a:spcAft>
              <a:buClr>
                <a:schemeClr val="tx1"/>
              </a:buClr>
              <a:buSzPct val="75000"/>
              <a:buFont typeface="Wingdings" pitchFamily="2" charset="2"/>
              <a:buNone/>
              <a:tabLst/>
              <a:defRPr/>
            </a:pPr>
            <a:r>
              <a:rPr kumimoji="0" lang="en-US" sz="2800" b="1" i="0" u="none" strike="noStrike" kern="1200" cap="none" spc="0" normalizeH="0" baseline="0" noProof="0" dirty="0" smtClean="0">
                <a:ln>
                  <a:noFill/>
                </a:ln>
                <a:effectLst/>
                <a:uLnTx/>
                <a:uFillTx/>
                <a:latin typeface="+mn-lt"/>
                <a:ea typeface="+mn-ea"/>
                <a:cs typeface="+mn-cs"/>
              </a:rPr>
              <a:t>I</a:t>
            </a:r>
            <a:r>
              <a:rPr kumimoji="0" lang="en-US" sz="2400" b="0" i="0" u="none" strike="noStrike" kern="1200" cap="none" spc="0" normalizeH="0" baseline="0" noProof="0" dirty="0" smtClean="0">
                <a:ln>
                  <a:noFill/>
                </a:ln>
                <a:effectLst/>
                <a:uLnTx/>
                <a:uFillTx/>
                <a:latin typeface="+mn-lt"/>
                <a:ea typeface="+mn-ea"/>
                <a:cs typeface="+mn-cs"/>
              </a:rPr>
              <a:t> 	: Inventory</a:t>
            </a:r>
          </a:p>
          <a:p>
            <a:pPr marL="447675" marR="0" lvl="1" indent="-180975" algn="l" defTabSz="914400" rtl="0" eaLnBrk="0" fontAlgn="base" latinLnBrk="0" hangingPunct="0">
              <a:lnSpc>
                <a:spcPct val="120000"/>
              </a:lnSpc>
              <a:spcBef>
                <a:spcPct val="0"/>
              </a:spcBef>
              <a:spcAft>
                <a:spcPts val="0"/>
              </a:spcAft>
              <a:buClr>
                <a:schemeClr val="tx1"/>
              </a:buClr>
              <a:buSzPct val="75000"/>
              <a:buFont typeface="Wingdings" pitchFamily="2" charset="2"/>
              <a:buNone/>
              <a:tabLst/>
              <a:defRPr/>
            </a:pPr>
            <a:r>
              <a:rPr kumimoji="0" lang="en-US" sz="2800" b="1" i="0" u="none" strike="noStrike" kern="1200" cap="none" spc="0" normalizeH="0" baseline="0" noProof="0" dirty="0" smtClean="0">
                <a:ln>
                  <a:noFill/>
                </a:ln>
                <a:effectLst/>
                <a:uLnTx/>
                <a:uFillTx/>
                <a:latin typeface="+mn-lt"/>
                <a:ea typeface="+mn-ea"/>
                <a:cs typeface="+mn-cs"/>
              </a:rPr>
              <a:t>M</a:t>
            </a:r>
            <a:r>
              <a:rPr kumimoji="0" lang="en-US" sz="2400" b="0" i="0" u="none" strike="noStrike" kern="1200" cap="none" spc="0" normalizeH="0" baseline="0" noProof="0" dirty="0" smtClean="0">
                <a:ln>
                  <a:noFill/>
                </a:ln>
                <a:effectLst/>
                <a:uLnTx/>
                <a:uFillTx/>
                <a:latin typeface="+mn-lt"/>
                <a:ea typeface="+mn-ea"/>
                <a:cs typeface="+mn-cs"/>
              </a:rPr>
              <a:t> 	: Motion</a:t>
            </a:r>
          </a:p>
          <a:p>
            <a:pPr marL="447675" marR="0" lvl="1" indent="-180975" algn="l" defTabSz="914400" rtl="0" eaLnBrk="0" fontAlgn="base" latinLnBrk="0" hangingPunct="0">
              <a:lnSpc>
                <a:spcPct val="120000"/>
              </a:lnSpc>
              <a:spcBef>
                <a:spcPct val="0"/>
              </a:spcBef>
              <a:spcAft>
                <a:spcPts val="0"/>
              </a:spcAft>
              <a:buClr>
                <a:schemeClr val="tx1"/>
              </a:buClr>
              <a:buSzPct val="75000"/>
              <a:buFont typeface="Wingdings" pitchFamily="2" charset="2"/>
              <a:buNone/>
              <a:tabLst/>
              <a:defRPr/>
            </a:pPr>
            <a:r>
              <a:rPr kumimoji="0" lang="en-US" sz="2800" b="1" i="0" u="none" strike="noStrike" kern="1200" cap="none" spc="0" normalizeH="0" baseline="0" noProof="0" dirty="0" smtClean="0">
                <a:ln>
                  <a:noFill/>
                </a:ln>
                <a:effectLst/>
                <a:uLnTx/>
                <a:uFillTx/>
                <a:latin typeface="+mn-lt"/>
                <a:ea typeface="+mn-ea"/>
                <a:cs typeface="+mn-cs"/>
              </a:rPr>
              <a:t>W </a:t>
            </a:r>
            <a:r>
              <a:rPr kumimoji="0" lang="en-US" sz="2400" b="0" i="0" u="none" strike="noStrike" kern="1200" cap="none" spc="0" normalizeH="0" baseline="0" noProof="0" dirty="0" smtClean="0">
                <a:ln>
                  <a:noFill/>
                </a:ln>
                <a:effectLst/>
                <a:uLnTx/>
                <a:uFillTx/>
                <a:latin typeface="+mn-lt"/>
                <a:ea typeface="+mn-ea"/>
                <a:cs typeface="+mn-cs"/>
              </a:rPr>
              <a:t>	: Waiting</a:t>
            </a:r>
          </a:p>
          <a:p>
            <a:pPr marL="447675" marR="0" lvl="1" indent="-180975" algn="l" defTabSz="914400" rtl="0" eaLnBrk="0" fontAlgn="base" latinLnBrk="0" hangingPunct="0">
              <a:lnSpc>
                <a:spcPct val="120000"/>
              </a:lnSpc>
              <a:spcBef>
                <a:spcPct val="0"/>
              </a:spcBef>
              <a:spcAft>
                <a:spcPts val="0"/>
              </a:spcAft>
              <a:buClr>
                <a:schemeClr val="tx1"/>
              </a:buClr>
              <a:buSzPct val="75000"/>
              <a:buFont typeface="Wingdings" pitchFamily="2" charset="2"/>
              <a:buNone/>
              <a:tabLst/>
              <a:defRPr/>
            </a:pPr>
            <a:r>
              <a:rPr kumimoji="0" lang="en-US" sz="2800" b="1" i="0" u="none" strike="noStrike" kern="1200" cap="none" spc="0" normalizeH="0" baseline="0" noProof="0" dirty="0" smtClean="0">
                <a:ln>
                  <a:noFill/>
                </a:ln>
                <a:effectLst/>
                <a:uLnTx/>
                <a:uFillTx/>
                <a:latin typeface="+mn-lt"/>
                <a:ea typeface="+mn-ea"/>
                <a:cs typeface="+mn-cs"/>
              </a:rPr>
              <a:t>O</a:t>
            </a:r>
            <a:r>
              <a:rPr kumimoji="0" lang="en-US" sz="2400" b="0" i="0" u="none" strike="noStrike" kern="1200" cap="none" spc="0" normalizeH="0" baseline="0" noProof="0" dirty="0" smtClean="0">
                <a:ln>
                  <a:noFill/>
                </a:ln>
                <a:effectLst/>
                <a:uLnTx/>
                <a:uFillTx/>
                <a:latin typeface="+mn-lt"/>
                <a:ea typeface="+mn-ea"/>
                <a:cs typeface="+mn-cs"/>
              </a:rPr>
              <a:t> 	: Over Production</a:t>
            </a:r>
          </a:p>
          <a:p>
            <a:pPr marL="447675" marR="0" lvl="1" indent="-180975" algn="l" defTabSz="914400" rtl="0" eaLnBrk="0" fontAlgn="base" latinLnBrk="0" hangingPunct="0">
              <a:lnSpc>
                <a:spcPct val="120000"/>
              </a:lnSpc>
              <a:spcBef>
                <a:spcPct val="0"/>
              </a:spcBef>
              <a:spcAft>
                <a:spcPts val="0"/>
              </a:spcAft>
              <a:buClr>
                <a:schemeClr val="tx1"/>
              </a:buClr>
              <a:buSzPct val="75000"/>
              <a:buFont typeface="Wingdings" pitchFamily="2" charset="2"/>
              <a:buNone/>
              <a:tabLst/>
              <a:defRPr/>
            </a:pPr>
            <a:r>
              <a:rPr kumimoji="0" lang="en-US" sz="2800" b="1" i="0" u="none" strike="noStrike" kern="1200" cap="none" spc="0" normalizeH="0" baseline="0" noProof="0" dirty="0" smtClean="0">
                <a:ln>
                  <a:noFill/>
                </a:ln>
                <a:effectLst/>
                <a:uLnTx/>
                <a:uFillTx/>
                <a:latin typeface="+mn-lt"/>
                <a:ea typeface="+mn-ea"/>
                <a:cs typeface="+mn-cs"/>
              </a:rPr>
              <a:t>O</a:t>
            </a:r>
            <a:r>
              <a:rPr kumimoji="0" lang="en-US" sz="2400" b="0" i="0" u="none" strike="noStrike" kern="1200" cap="none" spc="0" normalizeH="0" baseline="0" noProof="0" dirty="0" smtClean="0">
                <a:ln>
                  <a:noFill/>
                </a:ln>
                <a:effectLst/>
                <a:uLnTx/>
                <a:uFillTx/>
                <a:latin typeface="+mn-lt"/>
                <a:ea typeface="+mn-ea"/>
                <a:cs typeface="+mn-cs"/>
              </a:rPr>
              <a:t>	: Over Processing</a:t>
            </a:r>
          </a:p>
          <a:p>
            <a:pPr marL="447675" marR="0" lvl="1" indent="-180975" algn="l" defTabSz="914400" rtl="0" eaLnBrk="0" fontAlgn="base" latinLnBrk="0" hangingPunct="0">
              <a:lnSpc>
                <a:spcPct val="120000"/>
              </a:lnSpc>
              <a:spcBef>
                <a:spcPct val="0"/>
              </a:spcBef>
              <a:spcAft>
                <a:spcPts val="0"/>
              </a:spcAft>
              <a:buClr>
                <a:schemeClr val="tx1"/>
              </a:buClr>
              <a:buSzPct val="75000"/>
              <a:buFont typeface="Wingdings" pitchFamily="2" charset="2"/>
              <a:buNone/>
              <a:tabLst/>
              <a:defRPr/>
            </a:pPr>
            <a:r>
              <a:rPr kumimoji="0" lang="en-US" sz="2800" b="1" i="0" u="none" strike="noStrike" kern="1200" cap="none" spc="0" normalizeH="0" baseline="0" noProof="0" dirty="0" smtClean="0">
                <a:ln>
                  <a:noFill/>
                </a:ln>
                <a:effectLst/>
                <a:uLnTx/>
                <a:uFillTx/>
                <a:latin typeface="+mn-lt"/>
                <a:ea typeface="+mn-ea"/>
                <a:cs typeface="+mn-cs"/>
              </a:rPr>
              <a:t>D</a:t>
            </a:r>
            <a:r>
              <a:rPr kumimoji="0" lang="en-US" sz="2800" b="0" i="0" u="none" strike="noStrike" kern="1200" cap="none" spc="0" normalizeH="0" baseline="0" noProof="0" dirty="0" smtClean="0">
                <a:ln>
                  <a:noFill/>
                </a:ln>
                <a:effectLst/>
                <a:uLnTx/>
                <a:uFillTx/>
                <a:latin typeface="+mn-lt"/>
                <a:ea typeface="+mn-ea"/>
                <a:cs typeface="+mn-cs"/>
              </a:rPr>
              <a:t>	</a:t>
            </a:r>
            <a:r>
              <a:rPr kumimoji="0" lang="en-US" sz="2400" b="0" i="0" u="none" strike="noStrike" kern="1200" cap="none" spc="0" normalizeH="0" baseline="0" noProof="0" dirty="0" smtClean="0">
                <a:ln>
                  <a:noFill/>
                </a:ln>
                <a:effectLst/>
                <a:uLnTx/>
                <a:uFillTx/>
                <a:latin typeface="+mn-lt"/>
                <a:ea typeface="+mn-ea"/>
                <a:cs typeface="+mn-cs"/>
              </a:rPr>
              <a:t>: Defect</a:t>
            </a:r>
          </a:p>
          <a:p>
            <a:pPr marL="447675" marR="0" lvl="1" indent="-180975" algn="l" defTabSz="914400" rtl="0" eaLnBrk="0" fontAlgn="base" latinLnBrk="0" hangingPunct="0">
              <a:lnSpc>
                <a:spcPct val="120000"/>
              </a:lnSpc>
              <a:spcBef>
                <a:spcPct val="0"/>
              </a:spcBef>
              <a:spcAft>
                <a:spcPts val="0"/>
              </a:spcAft>
              <a:buClr>
                <a:schemeClr val="tx1"/>
              </a:buClr>
              <a:buSzPct val="75000"/>
              <a:buFont typeface="Wingdings" pitchFamily="2" charset="2"/>
              <a:buNone/>
              <a:tabLst/>
              <a:defRPr/>
            </a:pPr>
            <a:endParaRPr lang="en-US" sz="2400" dirty="0" smtClean="0">
              <a:latin typeface="+mn-lt"/>
              <a:cs typeface="+mn-cs"/>
            </a:endParaRPr>
          </a:p>
          <a:p>
            <a:pPr marL="447675" marR="0" lvl="1" indent="-180975" algn="l" defTabSz="914400" rtl="0" eaLnBrk="0" fontAlgn="base" latinLnBrk="0" hangingPunct="0">
              <a:lnSpc>
                <a:spcPct val="120000"/>
              </a:lnSpc>
              <a:spcBef>
                <a:spcPct val="0"/>
              </a:spcBef>
              <a:spcAft>
                <a:spcPts val="0"/>
              </a:spcAft>
              <a:buClr>
                <a:schemeClr val="tx1"/>
              </a:buClr>
              <a:buSzPct val="75000"/>
              <a:buFont typeface="Wingdings" pitchFamily="2" charset="2"/>
              <a:buNone/>
              <a:tabLst/>
              <a:defRPr/>
            </a:pPr>
            <a:r>
              <a:rPr kumimoji="0" lang="en-US" sz="2400" b="1" i="0" u="none" strike="noStrike" kern="1200" cap="none" spc="0" normalizeH="0" baseline="0" noProof="0" dirty="0" smtClean="0">
                <a:ln>
                  <a:noFill/>
                </a:ln>
                <a:effectLst/>
                <a:uLnTx/>
                <a:uFillTx/>
                <a:latin typeface="+mn-lt"/>
                <a:ea typeface="+mn-ea"/>
                <a:cs typeface="+mn-cs"/>
              </a:rPr>
              <a:t>Not Waste</a:t>
            </a:r>
            <a:endParaRPr kumimoji="0" lang="en-US" sz="2400" b="1" i="0" u="none" strike="noStrike" kern="1200" cap="none" spc="0" normalizeH="0" baseline="0" noProof="0" dirty="0">
              <a:ln>
                <a:noFill/>
              </a:ln>
              <a:effectLst/>
              <a:uLnTx/>
              <a:uFillTx/>
              <a:latin typeface="+mn-lt"/>
              <a:ea typeface="+mn-ea"/>
              <a:cs typeface="+mn-cs"/>
            </a:endParaRPr>
          </a:p>
        </p:txBody>
      </p:sp>
      <p:sp>
        <p:nvSpPr>
          <p:cNvPr id="6" name="Oval 5"/>
          <p:cNvSpPr/>
          <p:nvPr/>
        </p:nvSpPr>
        <p:spPr>
          <a:xfrm>
            <a:off x="5064124" y="3072331"/>
            <a:ext cx="3732213" cy="612068"/>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50800" y="50800"/>
            <a:ext cx="9036050" cy="6743700"/>
          </a:xfrm>
          <a:prstGeom prst="rect">
            <a:avLst/>
          </a:prstGeom>
          <a:noFill/>
          <a:ln w="107950">
            <a:solidFill>
              <a:srgbClr val="92D400"/>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Tree>
    <p:extLst>
      <p:ext uri="{BB962C8B-B14F-4D97-AF65-F5344CB8AC3E}">
        <p14:creationId xmlns:p14="http://schemas.microsoft.com/office/powerpoint/2010/main" val="277726767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36" name="Rectangle 38"/>
          <p:cNvSpPr>
            <a:spLocks noGrp="1" noChangeArrowheads="1"/>
          </p:cNvSpPr>
          <p:nvPr>
            <p:ph type="title"/>
          </p:nvPr>
        </p:nvSpPr>
        <p:spPr>
          <a:xfrm>
            <a:off x="352425" y="338446"/>
            <a:ext cx="6384925" cy="630238"/>
          </a:xfrm>
        </p:spPr>
        <p:txBody>
          <a:bodyPr/>
          <a:lstStyle/>
          <a:p>
            <a:pPr eaLnBrk="1" hangingPunct="1"/>
            <a:r>
              <a:rPr lang="en-GB" altLang="fr-FR" dirty="0" smtClean="0"/>
              <a:t>Waste Quiz</a:t>
            </a:r>
            <a:br>
              <a:rPr lang="en-GB" altLang="fr-FR" dirty="0" smtClean="0"/>
            </a:br>
            <a:endParaRPr lang="en-GB" altLang="fr-FR" sz="1800" b="1" dirty="0" smtClean="0">
              <a:solidFill>
                <a:schemeClr val="accent2"/>
              </a:solidFill>
            </a:endParaRPr>
          </a:p>
        </p:txBody>
      </p:sp>
      <p:sp>
        <p:nvSpPr>
          <p:cNvPr id="17" name="Slide Number Placeholder 4"/>
          <p:cNvSpPr txBox="1">
            <a:spLocks/>
          </p:cNvSpPr>
          <p:nvPr/>
        </p:nvSpPr>
        <p:spPr bwMode="auto">
          <a:xfrm>
            <a:off x="358775" y="6548438"/>
            <a:ext cx="355600" cy="122237"/>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0" tIns="0" rIns="0" bIns="0" numCol="1" anchor="b" anchorCtr="0" compatLnSpc="1">
            <a:prstTxWarp prst="textNoShape">
              <a:avLst/>
            </a:prstTxWarp>
            <a:spAutoFit/>
          </a:bodyPr>
          <a:lstStyle>
            <a:defPPr>
              <a:defRPr lang="en-GB"/>
            </a:defPPr>
            <a:lvl1pPr algn="l" rtl="0" eaLnBrk="0" fontAlgn="base" hangingPunct="0">
              <a:lnSpc>
                <a:spcPts val="2200"/>
              </a:lnSpc>
              <a:spcBef>
                <a:spcPct val="0"/>
              </a:spcBef>
              <a:spcAft>
                <a:spcPct val="25000"/>
              </a:spcAft>
              <a:defRPr sz="2000" kern="1200">
                <a:solidFill>
                  <a:srgbClr val="000066"/>
                </a:solidFill>
                <a:latin typeface="Arial" pitchFamily="34" charset="0"/>
                <a:ea typeface="+mn-ea"/>
                <a:cs typeface="Arial" pitchFamily="34" charset="0"/>
              </a:defRPr>
            </a:lvl1pPr>
            <a:lvl2pPr marL="742950" indent="-285750" algn="l" rtl="0" eaLnBrk="0" fontAlgn="base" hangingPunct="0">
              <a:lnSpc>
                <a:spcPts val="2200"/>
              </a:lnSpc>
              <a:spcBef>
                <a:spcPct val="0"/>
              </a:spcBef>
              <a:spcAft>
                <a:spcPct val="25000"/>
              </a:spcAft>
              <a:buChar char="•"/>
              <a:defRPr sz="2000" kern="1200">
                <a:solidFill>
                  <a:srgbClr val="000066"/>
                </a:solidFill>
                <a:latin typeface="Arial" pitchFamily="34" charset="0"/>
                <a:ea typeface="+mn-ea"/>
                <a:cs typeface="Arial" pitchFamily="34" charset="0"/>
              </a:defRPr>
            </a:lvl2pPr>
            <a:lvl3pPr marL="1143000" indent="-228600" algn="l" rtl="0" eaLnBrk="0" fontAlgn="base" hangingPunct="0">
              <a:lnSpc>
                <a:spcPts val="2000"/>
              </a:lnSpc>
              <a:spcBef>
                <a:spcPct val="0"/>
              </a:spcBef>
              <a:spcAft>
                <a:spcPct val="25000"/>
              </a:spcAft>
              <a:buChar char="–"/>
              <a:defRPr kern="1200">
                <a:solidFill>
                  <a:srgbClr val="000066"/>
                </a:solidFill>
                <a:latin typeface="Arial" pitchFamily="34" charset="0"/>
                <a:ea typeface="+mn-ea"/>
                <a:cs typeface="Arial" pitchFamily="34" charset="0"/>
              </a:defRPr>
            </a:lvl3pPr>
            <a:lvl4pPr marL="1600200" indent="-228600" algn="l" rtl="0" eaLnBrk="0" fontAlgn="base" hangingPunct="0">
              <a:lnSpc>
                <a:spcPts val="1800"/>
              </a:lnSpc>
              <a:spcBef>
                <a:spcPct val="0"/>
              </a:spcBef>
              <a:spcAft>
                <a:spcPct val="25000"/>
              </a:spcAft>
              <a:buChar char="•"/>
              <a:defRPr sz="1600" kern="1200">
                <a:solidFill>
                  <a:srgbClr val="000066"/>
                </a:solidFill>
                <a:latin typeface="Arial" pitchFamily="34" charset="0"/>
                <a:ea typeface="+mn-ea"/>
                <a:cs typeface="Arial" pitchFamily="34" charset="0"/>
              </a:defRPr>
            </a:lvl4pPr>
            <a:lvl5pPr marL="2057400" indent="-228600" algn="l" rtl="0" eaLnBrk="0" fontAlgn="base" hangingPunct="0">
              <a:spcBef>
                <a:spcPct val="0"/>
              </a:spcBef>
              <a:spcAft>
                <a:spcPct val="25000"/>
              </a:spcAft>
              <a:buChar char="–"/>
              <a:defRPr sz="1200" kern="1200">
                <a:solidFill>
                  <a:srgbClr val="000066"/>
                </a:solidFill>
                <a:latin typeface="Arial" pitchFamily="34" charset="0"/>
                <a:ea typeface="+mn-ea"/>
                <a:cs typeface="Arial" pitchFamily="34" charset="0"/>
              </a:defRPr>
            </a:lvl5pPr>
            <a:lvl6pPr marL="2514600" indent="-228600" algn="l" defTabSz="914400" rtl="0" eaLnBrk="0" fontAlgn="base" latinLnBrk="0" hangingPunct="0">
              <a:spcBef>
                <a:spcPct val="0"/>
              </a:spcBef>
              <a:spcAft>
                <a:spcPct val="25000"/>
              </a:spcAft>
              <a:buChar char="–"/>
              <a:defRPr sz="1200" kern="1200">
                <a:solidFill>
                  <a:srgbClr val="000066"/>
                </a:solidFill>
                <a:latin typeface="Arial" pitchFamily="34" charset="0"/>
                <a:ea typeface="+mn-ea"/>
                <a:cs typeface="Arial" pitchFamily="34" charset="0"/>
              </a:defRPr>
            </a:lvl6pPr>
            <a:lvl7pPr marL="2971800" indent="-228600" algn="l" defTabSz="914400" rtl="0" eaLnBrk="0" fontAlgn="base" latinLnBrk="0" hangingPunct="0">
              <a:spcBef>
                <a:spcPct val="0"/>
              </a:spcBef>
              <a:spcAft>
                <a:spcPct val="25000"/>
              </a:spcAft>
              <a:buChar char="–"/>
              <a:defRPr sz="1200" kern="1200">
                <a:solidFill>
                  <a:srgbClr val="000066"/>
                </a:solidFill>
                <a:latin typeface="Arial" pitchFamily="34" charset="0"/>
                <a:ea typeface="+mn-ea"/>
                <a:cs typeface="Arial" pitchFamily="34" charset="0"/>
              </a:defRPr>
            </a:lvl7pPr>
            <a:lvl8pPr marL="3429000" indent="-228600" algn="l" defTabSz="914400" rtl="0" eaLnBrk="0" fontAlgn="base" latinLnBrk="0" hangingPunct="0">
              <a:spcBef>
                <a:spcPct val="0"/>
              </a:spcBef>
              <a:spcAft>
                <a:spcPct val="25000"/>
              </a:spcAft>
              <a:buChar char="–"/>
              <a:defRPr sz="1200" kern="1200">
                <a:solidFill>
                  <a:srgbClr val="000066"/>
                </a:solidFill>
                <a:latin typeface="Arial" pitchFamily="34" charset="0"/>
                <a:ea typeface="+mn-ea"/>
                <a:cs typeface="Arial" pitchFamily="34" charset="0"/>
              </a:defRPr>
            </a:lvl8pPr>
            <a:lvl9pPr marL="3886200" indent="-228600" algn="l" defTabSz="914400" rtl="0" eaLnBrk="0" fontAlgn="base" latinLnBrk="0" hangingPunct="0">
              <a:spcBef>
                <a:spcPct val="0"/>
              </a:spcBef>
              <a:spcAft>
                <a:spcPct val="25000"/>
              </a:spcAft>
              <a:buChar char="–"/>
              <a:defRPr sz="1200" kern="1200">
                <a:solidFill>
                  <a:srgbClr val="000066"/>
                </a:solidFill>
                <a:latin typeface="Arial" pitchFamily="34" charset="0"/>
                <a:ea typeface="+mn-ea"/>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fld id="{7B703E79-5774-4A82-8275-B4D8F8CD2EA8}" type="slidenum">
              <a:rPr kumimoji="0" lang="en-GB" altLang="en-GB" sz="800" b="0" i="0" u="none" strike="noStrike" kern="1200" cap="none" spc="0" normalizeH="0" baseline="0" noProof="0" smtClean="0">
                <a:ln>
                  <a:noFill/>
                </a:ln>
                <a:solidFill>
                  <a:srgbClr val="000066"/>
                </a:solidFill>
                <a:effectLst/>
                <a:uLnTx/>
                <a:uFillTx/>
                <a:latin typeface="Arial" pitchFamily="34" charset="0"/>
                <a:cs typeface="Arial" pitchFamily="34" charset="0"/>
              </a:rPr>
              <a:pPr marL="0" marR="0" lvl="0" indent="0" algn="l" defTabSz="914400" rtl="0" eaLnBrk="1" fontAlgn="base" latinLnBrk="0" hangingPunct="1">
                <a:lnSpc>
                  <a:spcPct val="100000"/>
                </a:lnSpc>
                <a:spcBef>
                  <a:spcPct val="0"/>
                </a:spcBef>
                <a:spcAft>
                  <a:spcPct val="0"/>
                </a:spcAft>
                <a:buClrTx/>
                <a:buSzTx/>
                <a:buFontTx/>
                <a:buNone/>
                <a:tabLst/>
                <a:defRPr/>
              </a:pPr>
              <a:t>42</a:t>
            </a:fld>
            <a:endParaRPr kumimoji="0" lang="en-GB" altLang="en-GB" sz="800" b="0" i="0" u="none" strike="noStrike" kern="1200" cap="none" spc="0" normalizeH="0" baseline="0" noProof="0" dirty="0" smtClean="0">
              <a:ln>
                <a:noFill/>
              </a:ln>
              <a:solidFill>
                <a:srgbClr val="000066"/>
              </a:solidFill>
              <a:effectLst/>
              <a:uLnTx/>
              <a:uFillTx/>
              <a:latin typeface="Arial" pitchFamily="34" charset="0"/>
              <a:cs typeface="Arial" pitchFamily="34" charset="0"/>
            </a:endParaRPr>
          </a:p>
        </p:txBody>
      </p:sp>
      <p:sp>
        <p:nvSpPr>
          <p:cNvPr id="4" name="Text Placeholder 4"/>
          <p:cNvSpPr txBox="1">
            <a:spLocks/>
          </p:cNvSpPr>
          <p:nvPr/>
        </p:nvSpPr>
        <p:spPr bwMode="auto">
          <a:xfrm>
            <a:off x="350838" y="1277938"/>
            <a:ext cx="3738563" cy="5073312"/>
          </a:xfrm>
          <a:prstGeom prst="rect">
            <a:avLst/>
          </a:prstGeom>
          <a:noFill/>
          <a:ln w="12700">
            <a:noFill/>
            <a:miter lim="800000"/>
            <a:headEnd/>
            <a:tailEnd/>
          </a:ln>
          <a:effectLst/>
        </p:spPr>
        <p:txBody>
          <a:bodyPr vert="horz" wrap="square" lIns="0" tIns="0" rIns="0" bIns="0" numCol="1" anchor="t" anchorCtr="0" compatLnSpc="1">
            <a:prstTxWarp prst="textNoShape">
              <a:avLst/>
            </a:prstTxWarp>
            <a:noAutofit/>
          </a:bodyPr>
          <a:lstStyle>
            <a:defPPr>
              <a:defRPr lang="en-GB"/>
            </a:defPPr>
            <a:lvl1pPr algn="l" rtl="0" fontAlgn="base">
              <a:spcBef>
                <a:spcPct val="0"/>
              </a:spcBef>
              <a:spcAft>
                <a:spcPct val="0"/>
              </a:spcAft>
              <a:defRPr sz="800" kern="1200">
                <a:solidFill>
                  <a:srgbClr val="000066"/>
                </a:solidFill>
                <a:latin typeface="Arial" pitchFamily="34" charset="0"/>
                <a:ea typeface="+mn-ea"/>
                <a:cs typeface="Arial" pitchFamily="34" charset="0"/>
              </a:defRPr>
            </a:lvl1pPr>
            <a:lvl2pPr marL="457200" algn="l" rtl="0" fontAlgn="base">
              <a:spcBef>
                <a:spcPct val="0"/>
              </a:spcBef>
              <a:spcAft>
                <a:spcPct val="0"/>
              </a:spcAft>
              <a:defRPr kern="1200">
                <a:solidFill>
                  <a:schemeClr val="tx1"/>
                </a:solidFill>
                <a:latin typeface="Arial" pitchFamily="34" charset="0"/>
                <a:ea typeface="+mn-ea"/>
                <a:cs typeface="Arial" pitchFamily="34" charset="0"/>
              </a:defRPr>
            </a:lvl2pPr>
            <a:lvl3pPr marL="914400" algn="l" rtl="0" fontAlgn="base">
              <a:spcBef>
                <a:spcPct val="0"/>
              </a:spcBef>
              <a:spcAft>
                <a:spcPct val="0"/>
              </a:spcAft>
              <a:defRPr kern="1200">
                <a:solidFill>
                  <a:schemeClr val="tx1"/>
                </a:solidFill>
                <a:latin typeface="Arial" pitchFamily="34" charset="0"/>
                <a:ea typeface="+mn-ea"/>
                <a:cs typeface="Arial" pitchFamily="34" charset="0"/>
              </a:defRPr>
            </a:lvl3pPr>
            <a:lvl4pPr marL="1371600" algn="l" rtl="0" fontAlgn="base">
              <a:spcBef>
                <a:spcPct val="0"/>
              </a:spcBef>
              <a:spcAft>
                <a:spcPct val="0"/>
              </a:spcAft>
              <a:defRPr kern="1200">
                <a:solidFill>
                  <a:schemeClr val="tx1"/>
                </a:solidFill>
                <a:latin typeface="Arial" pitchFamily="34" charset="0"/>
                <a:ea typeface="+mn-ea"/>
                <a:cs typeface="Arial" pitchFamily="34" charset="0"/>
              </a:defRPr>
            </a:lvl4pPr>
            <a:lvl5pPr marL="1828800" algn="l" rtl="0" fontAlgn="base">
              <a:spcBef>
                <a:spcPct val="0"/>
              </a:spcBef>
              <a:spcAft>
                <a:spcPct val="0"/>
              </a:spcAft>
              <a:defRPr kern="1200">
                <a:solidFill>
                  <a:schemeClr val="tx1"/>
                </a:solidFill>
                <a:latin typeface="Arial" pitchFamily="34" charset="0"/>
                <a:ea typeface="+mn-ea"/>
                <a:cs typeface="Arial" pitchFamily="34" charset="0"/>
              </a:defRPr>
            </a:lvl5pPr>
            <a:lvl6pPr marL="2286000" algn="l" defTabSz="914400" rtl="0" eaLnBrk="1" latinLnBrk="0" hangingPunct="1">
              <a:defRPr kern="1200">
                <a:solidFill>
                  <a:schemeClr val="tx1"/>
                </a:solidFill>
                <a:latin typeface="Arial" pitchFamily="34" charset="0"/>
                <a:ea typeface="+mn-ea"/>
                <a:cs typeface="Arial" pitchFamily="34" charset="0"/>
              </a:defRPr>
            </a:lvl6pPr>
            <a:lvl7pPr marL="2743200" algn="l" defTabSz="914400" rtl="0" eaLnBrk="1" latinLnBrk="0" hangingPunct="1">
              <a:defRPr kern="1200">
                <a:solidFill>
                  <a:schemeClr val="tx1"/>
                </a:solidFill>
                <a:latin typeface="Arial" pitchFamily="34" charset="0"/>
                <a:ea typeface="+mn-ea"/>
                <a:cs typeface="Arial" pitchFamily="34" charset="0"/>
              </a:defRPr>
            </a:lvl7pPr>
            <a:lvl8pPr marL="3200400" algn="l" defTabSz="914400" rtl="0" eaLnBrk="1" latinLnBrk="0" hangingPunct="1">
              <a:defRPr kern="1200">
                <a:solidFill>
                  <a:schemeClr val="tx1"/>
                </a:solidFill>
                <a:latin typeface="Arial" pitchFamily="34" charset="0"/>
                <a:ea typeface="+mn-ea"/>
                <a:cs typeface="Arial" pitchFamily="34" charset="0"/>
              </a:defRPr>
            </a:lvl8pPr>
            <a:lvl9pPr marL="3657600" algn="l" defTabSz="914400" rtl="0" eaLnBrk="1" latinLnBrk="0" hangingPunct="1">
              <a:defRPr kern="1200">
                <a:solidFill>
                  <a:schemeClr val="tx1"/>
                </a:solidFill>
                <a:latin typeface="Arial" pitchFamily="34" charset="0"/>
                <a:ea typeface="+mn-ea"/>
                <a:cs typeface="Arial" pitchFamily="34" charset="0"/>
              </a:defRPr>
            </a:lvl9pPr>
          </a:lstStyle>
          <a:p>
            <a:pPr>
              <a:spcAft>
                <a:spcPts val="0"/>
              </a:spcAft>
            </a:pPr>
            <a:r>
              <a:rPr lang="en-US" sz="2000" b="1" dirty="0" smtClean="0"/>
              <a:t>Observation: 3 of 6</a:t>
            </a:r>
          </a:p>
          <a:p>
            <a:endParaRPr lang="en-US" sz="2000" dirty="0" smtClean="0"/>
          </a:p>
          <a:p>
            <a:r>
              <a:rPr lang="en-US" sz="2000" dirty="0" smtClean="0"/>
              <a:t>The administrator </a:t>
            </a:r>
            <a:r>
              <a:rPr lang="en-US" sz="2000" dirty="0" smtClean="0">
                <a:solidFill>
                  <a:srgbClr val="FF0000"/>
                </a:solidFill>
              </a:rPr>
              <a:t>requests a ladder</a:t>
            </a:r>
            <a:r>
              <a:rPr lang="en-US" sz="2000" dirty="0" smtClean="0"/>
              <a:t> in office because the </a:t>
            </a:r>
            <a:r>
              <a:rPr lang="en-US" sz="2000" dirty="0" smtClean="0">
                <a:solidFill>
                  <a:srgbClr val="FF0000"/>
                </a:solidFill>
              </a:rPr>
              <a:t>files</a:t>
            </a:r>
            <a:r>
              <a:rPr lang="en-US" sz="2000" dirty="0" smtClean="0"/>
              <a:t> she </a:t>
            </a:r>
            <a:r>
              <a:rPr lang="en-US" sz="2000" dirty="0" smtClean="0">
                <a:solidFill>
                  <a:srgbClr val="FF0000"/>
                </a:solidFill>
              </a:rPr>
              <a:t>regularly use are placed on the top shelf of the cabinet</a:t>
            </a:r>
            <a:r>
              <a:rPr lang="en-US" sz="2000" dirty="0" smtClean="0"/>
              <a:t>.</a:t>
            </a:r>
          </a:p>
          <a:p>
            <a:endParaRPr lang="en-US" sz="2000" dirty="0" smtClean="0"/>
          </a:p>
        </p:txBody>
      </p:sp>
      <p:sp>
        <p:nvSpPr>
          <p:cNvPr id="5" name="Content Placeholder 5"/>
          <p:cNvSpPr txBox="1">
            <a:spLocks/>
          </p:cNvSpPr>
          <p:nvPr/>
        </p:nvSpPr>
        <p:spPr bwMode="auto">
          <a:xfrm>
            <a:off x="5064125" y="1241763"/>
            <a:ext cx="3732213" cy="5073312"/>
          </a:xfrm>
          <a:prstGeom prst="rect">
            <a:avLst/>
          </a:prstGeom>
          <a:solidFill>
            <a:schemeClr val="bg1"/>
          </a:solidFill>
          <a:ln w="9525" algn="ctr">
            <a:solidFill>
              <a:schemeClr val="tx1"/>
            </a:solidFill>
            <a:miter lim="800000"/>
            <a:headEnd/>
            <a:tailEnd/>
          </a:ln>
        </p:spPr>
        <p:txBody>
          <a:bodyPr vert="horz" wrap="square" lIns="72000" tIns="72000" rIns="0" bIns="0" numCol="1" anchor="ctr" anchorCtr="0" compatLnSpc="1">
            <a:prstTxWarp prst="textNoShape">
              <a:avLst/>
            </a:prstTxWarp>
          </a:bodyPr>
          <a:lstStyle/>
          <a:p>
            <a:pPr marL="447675" marR="0" lvl="1" indent="-180975" algn="l" defTabSz="914400" rtl="0" eaLnBrk="0" fontAlgn="base" latinLnBrk="0" hangingPunct="0">
              <a:lnSpc>
                <a:spcPct val="120000"/>
              </a:lnSpc>
              <a:spcBef>
                <a:spcPct val="0"/>
              </a:spcBef>
              <a:spcAft>
                <a:spcPts val="0"/>
              </a:spcAft>
              <a:buClr>
                <a:schemeClr val="tx1"/>
              </a:buClr>
              <a:buSzPct val="75000"/>
              <a:buFont typeface="Wingdings" pitchFamily="2" charset="2"/>
              <a:buNone/>
              <a:tabLst/>
              <a:defRPr/>
            </a:pPr>
            <a:r>
              <a:rPr kumimoji="0" lang="en-US" sz="2800" b="1" i="0" u="none" strike="noStrike" kern="1200" cap="none" spc="0" normalizeH="0" baseline="0" noProof="0" dirty="0" smtClean="0">
                <a:ln>
                  <a:noFill/>
                </a:ln>
                <a:effectLst/>
                <a:uLnTx/>
                <a:uFillTx/>
                <a:latin typeface="+mn-lt"/>
                <a:ea typeface="+mn-ea"/>
                <a:cs typeface="+mn-cs"/>
              </a:rPr>
              <a:t>T </a:t>
            </a:r>
            <a:r>
              <a:rPr kumimoji="0" lang="en-US" sz="2400" b="0" i="0" u="none" strike="noStrike" kern="1200" cap="none" spc="0" normalizeH="0" baseline="0" noProof="0" dirty="0" smtClean="0">
                <a:ln>
                  <a:noFill/>
                </a:ln>
                <a:effectLst/>
                <a:uLnTx/>
                <a:uFillTx/>
                <a:latin typeface="+mn-lt"/>
                <a:ea typeface="+mn-ea"/>
                <a:cs typeface="+mn-cs"/>
              </a:rPr>
              <a:t>	: Transport</a:t>
            </a:r>
          </a:p>
          <a:p>
            <a:pPr marL="447675" marR="0" lvl="1" indent="-180975" algn="l" defTabSz="914400" rtl="0" eaLnBrk="0" fontAlgn="base" latinLnBrk="0" hangingPunct="0">
              <a:lnSpc>
                <a:spcPct val="120000"/>
              </a:lnSpc>
              <a:spcBef>
                <a:spcPct val="0"/>
              </a:spcBef>
              <a:spcAft>
                <a:spcPts val="0"/>
              </a:spcAft>
              <a:buClr>
                <a:schemeClr val="tx1"/>
              </a:buClr>
              <a:buSzPct val="75000"/>
              <a:buFont typeface="Wingdings" pitchFamily="2" charset="2"/>
              <a:buNone/>
              <a:tabLst/>
              <a:defRPr/>
            </a:pPr>
            <a:r>
              <a:rPr kumimoji="0" lang="en-US" sz="2800" b="1" i="0" u="none" strike="noStrike" kern="1200" cap="none" spc="0" normalizeH="0" baseline="0" noProof="0" dirty="0" smtClean="0">
                <a:ln>
                  <a:noFill/>
                </a:ln>
                <a:effectLst/>
                <a:uLnTx/>
                <a:uFillTx/>
                <a:latin typeface="+mn-lt"/>
                <a:ea typeface="+mn-ea"/>
                <a:cs typeface="+mn-cs"/>
              </a:rPr>
              <a:t>I</a:t>
            </a:r>
            <a:r>
              <a:rPr kumimoji="0" lang="en-US" sz="2400" b="0" i="0" u="none" strike="noStrike" kern="1200" cap="none" spc="0" normalizeH="0" baseline="0" noProof="0" dirty="0" smtClean="0">
                <a:ln>
                  <a:noFill/>
                </a:ln>
                <a:effectLst/>
                <a:uLnTx/>
                <a:uFillTx/>
                <a:latin typeface="+mn-lt"/>
                <a:ea typeface="+mn-ea"/>
                <a:cs typeface="+mn-cs"/>
              </a:rPr>
              <a:t> 	: Inventory</a:t>
            </a:r>
          </a:p>
          <a:p>
            <a:pPr marL="447675" marR="0" lvl="1" indent="-180975" algn="l" defTabSz="914400" rtl="0" eaLnBrk="0" fontAlgn="base" latinLnBrk="0" hangingPunct="0">
              <a:lnSpc>
                <a:spcPct val="120000"/>
              </a:lnSpc>
              <a:spcBef>
                <a:spcPct val="0"/>
              </a:spcBef>
              <a:spcAft>
                <a:spcPts val="0"/>
              </a:spcAft>
              <a:buClr>
                <a:schemeClr val="tx1"/>
              </a:buClr>
              <a:buSzPct val="75000"/>
              <a:buFont typeface="Wingdings" pitchFamily="2" charset="2"/>
              <a:buNone/>
              <a:tabLst/>
              <a:defRPr/>
            </a:pPr>
            <a:r>
              <a:rPr kumimoji="0" lang="en-US" sz="2800" b="1" i="0" u="none" strike="noStrike" kern="1200" cap="none" spc="0" normalizeH="0" baseline="0" noProof="0" dirty="0" smtClean="0">
                <a:ln>
                  <a:noFill/>
                </a:ln>
                <a:effectLst/>
                <a:uLnTx/>
                <a:uFillTx/>
                <a:latin typeface="+mn-lt"/>
                <a:ea typeface="+mn-ea"/>
                <a:cs typeface="+mn-cs"/>
              </a:rPr>
              <a:t>M</a:t>
            </a:r>
            <a:r>
              <a:rPr kumimoji="0" lang="en-US" sz="2400" b="0" i="0" u="none" strike="noStrike" kern="1200" cap="none" spc="0" normalizeH="0" baseline="0" noProof="0" dirty="0" smtClean="0">
                <a:ln>
                  <a:noFill/>
                </a:ln>
                <a:effectLst/>
                <a:uLnTx/>
                <a:uFillTx/>
                <a:latin typeface="+mn-lt"/>
                <a:ea typeface="+mn-ea"/>
                <a:cs typeface="+mn-cs"/>
              </a:rPr>
              <a:t> 	: Motion</a:t>
            </a:r>
          </a:p>
          <a:p>
            <a:pPr marL="447675" marR="0" lvl="1" indent="-180975" algn="l" defTabSz="914400" rtl="0" eaLnBrk="0" fontAlgn="base" latinLnBrk="0" hangingPunct="0">
              <a:lnSpc>
                <a:spcPct val="120000"/>
              </a:lnSpc>
              <a:spcBef>
                <a:spcPct val="0"/>
              </a:spcBef>
              <a:spcAft>
                <a:spcPts val="0"/>
              </a:spcAft>
              <a:buClr>
                <a:schemeClr val="tx1"/>
              </a:buClr>
              <a:buSzPct val="75000"/>
              <a:buFont typeface="Wingdings" pitchFamily="2" charset="2"/>
              <a:buNone/>
              <a:tabLst/>
              <a:defRPr/>
            </a:pPr>
            <a:r>
              <a:rPr kumimoji="0" lang="en-US" sz="2800" b="1" i="0" u="none" strike="noStrike" kern="1200" cap="none" spc="0" normalizeH="0" baseline="0" noProof="0" dirty="0" smtClean="0">
                <a:ln>
                  <a:noFill/>
                </a:ln>
                <a:effectLst/>
                <a:uLnTx/>
                <a:uFillTx/>
                <a:latin typeface="+mn-lt"/>
                <a:ea typeface="+mn-ea"/>
                <a:cs typeface="+mn-cs"/>
              </a:rPr>
              <a:t>W </a:t>
            </a:r>
            <a:r>
              <a:rPr kumimoji="0" lang="en-US" sz="2400" b="0" i="0" u="none" strike="noStrike" kern="1200" cap="none" spc="0" normalizeH="0" baseline="0" noProof="0" dirty="0" smtClean="0">
                <a:ln>
                  <a:noFill/>
                </a:ln>
                <a:effectLst/>
                <a:uLnTx/>
                <a:uFillTx/>
                <a:latin typeface="+mn-lt"/>
                <a:ea typeface="+mn-ea"/>
                <a:cs typeface="+mn-cs"/>
              </a:rPr>
              <a:t>	: Waiting</a:t>
            </a:r>
          </a:p>
          <a:p>
            <a:pPr marL="447675" marR="0" lvl="1" indent="-180975" algn="l" defTabSz="914400" rtl="0" eaLnBrk="0" fontAlgn="base" latinLnBrk="0" hangingPunct="0">
              <a:lnSpc>
                <a:spcPct val="120000"/>
              </a:lnSpc>
              <a:spcBef>
                <a:spcPct val="0"/>
              </a:spcBef>
              <a:spcAft>
                <a:spcPts val="0"/>
              </a:spcAft>
              <a:buClr>
                <a:schemeClr val="tx1"/>
              </a:buClr>
              <a:buSzPct val="75000"/>
              <a:buFont typeface="Wingdings" pitchFamily="2" charset="2"/>
              <a:buNone/>
              <a:tabLst/>
              <a:defRPr/>
            </a:pPr>
            <a:r>
              <a:rPr kumimoji="0" lang="en-US" sz="2800" b="1" i="0" u="none" strike="noStrike" kern="1200" cap="none" spc="0" normalizeH="0" baseline="0" noProof="0" dirty="0" smtClean="0">
                <a:ln>
                  <a:noFill/>
                </a:ln>
                <a:effectLst/>
                <a:uLnTx/>
                <a:uFillTx/>
                <a:latin typeface="+mn-lt"/>
                <a:ea typeface="+mn-ea"/>
                <a:cs typeface="+mn-cs"/>
              </a:rPr>
              <a:t>O</a:t>
            </a:r>
            <a:r>
              <a:rPr kumimoji="0" lang="en-US" sz="2400" b="0" i="0" u="none" strike="noStrike" kern="1200" cap="none" spc="0" normalizeH="0" baseline="0" noProof="0" dirty="0" smtClean="0">
                <a:ln>
                  <a:noFill/>
                </a:ln>
                <a:effectLst/>
                <a:uLnTx/>
                <a:uFillTx/>
                <a:latin typeface="+mn-lt"/>
                <a:ea typeface="+mn-ea"/>
                <a:cs typeface="+mn-cs"/>
              </a:rPr>
              <a:t> 	: Over Production</a:t>
            </a:r>
          </a:p>
          <a:p>
            <a:pPr marL="447675" marR="0" lvl="1" indent="-180975" algn="l" defTabSz="914400" rtl="0" eaLnBrk="0" fontAlgn="base" latinLnBrk="0" hangingPunct="0">
              <a:lnSpc>
                <a:spcPct val="120000"/>
              </a:lnSpc>
              <a:spcBef>
                <a:spcPct val="0"/>
              </a:spcBef>
              <a:spcAft>
                <a:spcPts val="0"/>
              </a:spcAft>
              <a:buClr>
                <a:schemeClr val="tx1"/>
              </a:buClr>
              <a:buSzPct val="75000"/>
              <a:buFont typeface="Wingdings" pitchFamily="2" charset="2"/>
              <a:buNone/>
              <a:tabLst/>
              <a:defRPr/>
            </a:pPr>
            <a:r>
              <a:rPr kumimoji="0" lang="en-US" sz="2800" b="1" i="0" u="none" strike="noStrike" kern="1200" cap="none" spc="0" normalizeH="0" baseline="0" noProof="0" dirty="0" smtClean="0">
                <a:ln>
                  <a:noFill/>
                </a:ln>
                <a:effectLst/>
                <a:uLnTx/>
                <a:uFillTx/>
                <a:latin typeface="+mn-lt"/>
                <a:ea typeface="+mn-ea"/>
                <a:cs typeface="+mn-cs"/>
              </a:rPr>
              <a:t>O</a:t>
            </a:r>
            <a:r>
              <a:rPr kumimoji="0" lang="en-US" sz="2400" b="0" i="0" u="none" strike="noStrike" kern="1200" cap="none" spc="0" normalizeH="0" baseline="0" noProof="0" dirty="0" smtClean="0">
                <a:ln>
                  <a:noFill/>
                </a:ln>
                <a:effectLst/>
                <a:uLnTx/>
                <a:uFillTx/>
                <a:latin typeface="+mn-lt"/>
                <a:ea typeface="+mn-ea"/>
                <a:cs typeface="+mn-cs"/>
              </a:rPr>
              <a:t>	: Over Processing</a:t>
            </a:r>
          </a:p>
          <a:p>
            <a:pPr marL="447675" marR="0" lvl="1" indent="-180975" algn="l" defTabSz="914400" rtl="0" eaLnBrk="0" fontAlgn="base" latinLnBrk="0" hangingPunct="0">
              <a:lnSpc>
                <a:spcPct val="120000"/>
              </a:lnSpc>
              <a:spcBef>
                <a:spcPct val="0"/>
              </a:spcBef>
              <a:spcAft>
                <a:spcPts val="0"/>
              </a:spcAft>
              <a:buClr>
                <a:schemeClr val="tx1"/>
              </a:buClr>
              <a:buSzPct val="75000"/>
              <a:buFont typeface="Wingdings" pitchFamily="2" charset="2"/>
              <a:buNone/>
              <a:tabLst/>
              <a:defRPr/>
            </a:pPr>
            <a:r>
              <a:rPr kumimoji="0" lang="en-US" sz="2800" b="1" i="0" u="none" strike="noStrike" kern="1200" cap="none" spc="0" normalizeH="0" baseline="0" noProof="0" dirty="0" smtClean="0">
                <a:ln>
                  <a:noFill/>
                </a:ln>
                <a:effectLst/>
                <a:uLnTx/>
                <a:uFillTx/>
                <a:latin typeface="+mn-lt"/>
                <a:ea typeface="+mn-ea"/>
                <a:cs typeface="+mn-cs"/>
              </a:rPr>
              <a:t>D</a:t>
            </a:r>
            <a:r>
              <a:rPr kumimoji="0" lang="en-US" sz="2800" b="0" i="0" u="none" strike="noStrike" kern="1200" cap="none" spc="0" normalizeH="0" baseline="0" noProof="0" dirty="0" smtClean="0">
                <a:ln>
                  <a:noFill/>
                </a:ln>
                <a:effectLst/>
                <a:uLnTx/>
                <a:uFillTx/>
                <a:latin typeface="+mn-lt"/>
                <a:ea typeface="+mn-ea"/>
                <a:cs typeface="+mn-cs"/>
              </a:rPr>
              <a:t>	</a:t>
            </a:r>
            <a:r>
              <a:rPr kumimoji="0" lang="en-US" sz="2400" b="0" i="0" u="none" strike="noStrike" kern="1200" cap="none" spc="0" normalizeH="0" baseline="0" noProof="0" dirty="0" smtClean="0">
                <a:ln>
                  <a:noFill/>
                </a:ln>
                <a:effectLst/>
                <a:uLnTx/>
                <a:uFillTx/>
                <a:latin typeface="+mn-lt"/>
                <a:ea typeface="+mn-ea"/>
                <a:cs typeface="+mn-cs"/>
              </a:rPr>
              <a:t>: Defect</a:t>
            </a:r>
          </a:p>
          <a:p>
            <a:pPr marL="447675" marR="0" lvl="1" indent="-180975" algn="l" defTabSz="914400" rtl="0" eaLnBrk="0" fontAlgn="base" latinLnBrk="0" hangingPunct="0">
              <a:lnSpc>
                <a:spcPct val="120000"/>
              </a:lnSpc>
              <a:spcBef>
                <a:spcPct val="0"/>
              </a:spcBef>
              <a:spcAft>
                <a:spcPts val="0"/>
              </a:spcAft>
              <a:buClr>
                <a:schemeClr val="tx1"/>
              </a:buClr>
              <a:buSzPct val="75000"/>
              <a:buFont typeface="Wingdings" pitchFamily="2" charset="2"/>
              <a:buNone/>
              <a:tabLst/>
              <a:defRPr/>
            </a:pPr>
            <a:endParaRPr lang="en-US" sz="2400" dirty="0" smtClean="0">
              <a:latin typeface="+mn-lt"/>
              <a:cs typeface="+mn-cs"/>
            </a:endParaRPr>
          </a:p>
          <a:p>
            <a:pPr marL="447675" marR="0" lvl="1" indent="-180975" algn="l" defTabSz="914400" rtl="0" eaLnBrk="0" fontAlgn="base" latinLnBrk="0" hangingPunct="0">
              <a:lnSpc>
                <a:spcPct val="120000"/>
              </a:lnSpc>
              <a:spcBef>
                <a:spcPct val="0"/>
              </a:spcBef>
              <a:spcAft>
                <a:spcPts val="0"/>
              </a:spcAft>
              <a:buClr>
                <a:schemeClr val="tx1"/>
              </a:buClr>
              <a:buSzPct val="75000"/>
              <a:buFont typeface="Wingdings" pitchFamily="2" charset="2"/>
              <a:buNone/>
              <a:tabLst/>
              <a:defRPr/>
            </a:pPr>
            <a:r>
              <a:rPr kumimoji="0" lang="en-US" sz="2400" b="1" i="0" u="none" strike="noStrike" kern="1200" cap="none" spc="0" normalizeH="0" baseline="0" noProof="0" dirty="0" smtClean="0">
                <a:ln>
                  <a:noFill/>
                </a:ln>
                <a:effectLst/>
                <a:uLnTx/>
                <a:uFillTx/>
                <a:latin typeface="+mn-lt"/>
                <a:ea typeface="+mn-ea"/>
                <a:cs typeface="+mn-cs"/>
              </a:rPr>
              <a:t>Not Waste</a:t>
            </a:r>
            <a:endParaRPr kumimoji="0" lang="en-US" sz="2400" b="1" i="0" u="none" strike="noStrike" kern="1200" cap="none" spc="0" normalizeH="0" baseline="0" noProof="0" dirty="0">
              <a:ln>
                <a:noFill/>
              </a:ln>
              <a:effectLst/>
              <a:uLnTx/>
              <a:uFillTx/>
              <a:latin typeface="+mn-lt"/>
              <a:ea typeface="+mn-ea"/>
              <a:cs typeface="+mn-cs"/>
            </a:endParaRPr>
          </a:p>
        </p:txBody>
      </p:sp>
      <p:sp>
        <p:nvSpPr>
          <p:cNvPr id="6" name="Oval 5"/>
          <p:cNvSpPr/>
          <p:nvPr/>
        </p:nvSpPr>
        <p:spPr>
          <a:xfrm>
            <a:off x="5063306" y="2568275"/>
            <a:ext cx="3732213" cy="612068"/>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50800" y="50800"/>
            <a:ext cx="9036050" cy="6743700"/>
          </a:xfrm>
          <a:prstGeom prst="rect">
            <a:avLst/>
          </a:prstGeom>
          <a:noFill/>
          <a:ln w="107950">
            <a:solidFill>
              <a:srgbClr val="92D400"/>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Tree>
    <p:extLst>
      <p:ext uri="{BB962C8B-B14F-4D97-AF65-F5344CB8AC3E}">
        <p14:creationId xmlns:p14="http://schemas.microsoft.com/office/powerpoint/2010/main" val="2354271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36" name="Rectangle 38"/>
          <p:cNvSpPr>
            <a:spLocks noGrp="1" noChangeArrowheads="1"/>
          </p:cNvSpPr>
          <p:nvPr>
            <p:ph type="title"/>
          </p:nvPr>
        </p:nvSpPr>
        <p:spPr>
          <a:xfrm>
            <a:off x="352425" y="338446"/>
            <a:ext cx="6384925" cy="630238"/>
          </a:xfrm>
        </p:spPr>
        <p:txBody>
          <a:bodyPr/>
          <a:lstStyle/>
          <a:p>
            <a:pPr eaLnBrk="1" hangingPunct="1"/>
            <a:r>
              <a:rPr lang="en-GB" altLang="fr-FR" dirty="0" smtClean="0"/>
              <a:t>Waste Quiz</a:t>
            </a:r>
            <a:br>
              <a:rPr lang="en-GB" altLang="fr-FR" dirty="0" smtClean="0"/>
            </a:br>
            <a:endParaRPr lang="en-GB" altLang="fr-FR" sz="1800" b="1" dirty="0" smtClean="0">
              <a:solidFill>
                <a:schemeClr val="accent2"/>
              </a:solidFill>
            </a:endParaRPr>
          </a:p>
        </p:txBody>
      </p:sp>
      <p:sp>
        <p:nvSpPr>
          <p:cNvPr id="17" name="Slide Number Placeholder 4"/>
          <p:cNvSpPr txBox="1">
            <a:spLocks/>
          </p:cNvSpPr>
          <p:nvPr/>
        </p:nvSpPr>
        <p:spPr bwMode="auto">
          <a:xfrm>
            <a:off x="358775" y="6548438"/>
            <a:ext cx="355600" cy="122237"/>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0" tIns="0" rIns="0" bIns="0" numCol="1" anchor="b" anchorCtr="0" compatLnSpc="1">
            <a:prstTxWarp prst="textNoShape">
              <a:avLst/>
            </a:prstTxWarp>
            <a:spAutoFit/>
          </a:bodyPr>
          <a:lstStyle>
            <a:defPPr>
              <a:defRPr lang="en-GB"/>
            </a:defPPr>
            <a:lvl1pPr algn="l" rtl="0" eaLnBrk="0" fontAlgn="base" hangingPunct="0">
              <a:lnSpc>
                <a:spcPts val="2200"/>
              </a:lnSpc>
              <a:spcBef>
                <a:spcPct val="0"/>
              </a:spcBef>
              <a:spcAft>
                <a:spcPct val="25000"/>
              </a:spcAft>
              <a:defRPr sz="2000" kern="1200">
                <a:solidFill>
                  <a:srgbClr val="000066"/>
                </a:solidFill>
                <a:latin typeface="Arial" pitchFamily="34" charset="0"/>
                <a:ea typeface="+mn-ea"/>
                <a:cs typeface="Arial" pitchFamily="34" charset="0"/>
              </a:defRPr>
            </a:lvl1pPr>
            <a:lvl2pPr marL="742950" indent="-285750" algn="l" rtl="0" eaLnBrk="0" fontAlgn="base" hangingPunct="0">
              <a:lnSpc>
                <a:spcPts val="2200"/>
              </a:lnSpc>
              <a:spcBef>
                <a:spcPct val="0"/>
              </a:spcBef>
              <a:spcAft>
                <a:spcPct val="25000"/>
              </a:spcAft>
              <a:buChar char="•"/>
              <a:defRPr sz="2000" kern="1200">
                <a:solidFill>
                  <a:srgbClr val="000066"/>
                </a:solidFill>
                <a:latin typeface="Arial" pitchFamily="34" charset="0"/>
                <a:ea typeface="+mn-ea"/>
                <a:cs typeface="Arial" pitchFamily="34" charset="0"/>
              </a:defRPr>
            </a:lvl2pPr>
            <a:lvl3pPr marL="1143000" indent="-228600" algn="l" rtl="0" eaLnBrk="0" fontAlgn="base" hangingPunct="0">
              <a:lnSpc>
                <a:spcPts val="2000"/>
              </a:lnSpc>
              <a:spcBef>
                <a:spcPct val="0"/>
              </a:spcBef>
              <a:spcAft>
                <a:spcPct val="25000"/>
              </a:spcAft>
              <a:buChar char="–"/>
              <a:defRPr kern="1200">
                <a:solidFill>
                  <a:srgbClr val="000066"/>
                </a:solidFill>
                <a:latin typeface="Arial" pitchFamily="34" charset="0"/>
                <a:ea typeface="+mn-ea"/>
                <a:cs typeface="Arial" pitchFamily="34" charset="0"/>
              </a:defRPr>
            </a:lvl3pPr>
            <a:lvl4pPr marL="1600200" indent="-228600" algn="l" rtl="0" eaLnBrk="0" fontAlgn="base" hangingPunct="0">
              <a:lnSpc>
                <a:spcPts val="1800"/>
              </a:lnSpc>
              <a:spcBef>
                <a:spcPct val="0"/>
              </a:spcBef>
              <a:spcAft>
                <a:spcPct val="25000"/>
              </a:spcAft>
              <a:buChar char="•"/>
              <a:defRPr sz="1600" kern="1200">
                <a:solidFill>
                  <a:srgbClr val="000066"/>
                </a:solidFill>
                <a:latin typeface="Arial" pitchFamily="34" charset="0"/>
                <a:ea typeface="+mn-ea"/>
                <a:cs typeface="Arial" pitchFamily="34" charset="0"/>
              </a:defRPr>
            </a:lvl4pPr>
            <a:lvl5pPr marL="2057400" indent="-228600" algn="l" rtl="0" eaLnBrk="0" fontAlgn="base" hangingPunct="0">
              <a:spcBef>
                <a:spcPct val="0"/>
              </a:spcBef>
              <a:spcAft>
                <a:spcPct val="25000"/>
              </a:spcAft>
              <a:buChar char="–"/>
              <a:defRPr sz="1200" kern="1200">
                <a:solidFill>
                  <a:srgbClr val="000066"/>
                </a:solidFill>
                <a:latin typeface="Arial" pitchFamily="34" charset="0"/>
                <a:ea typeface="+mn-ea"/>
                <a:cs typeface="Arial" pitchFamily="34" charset="0"/>
              </a:defRPr>
            </a:lvl5pPr>
            <a:lvl6pPr marL="2514600" indent="-228600" algn="l" defTabSz="914400" rtl="0" eaLnBrk="0" fontAlgn="base" latinLnBrk="0" hangingPunct="0">
              <a:spcBef>
                <a:spcPct val="0"/>
              </a:spcBef>
              <a:spcAft>
                <a:spcPct val="25000"/>
              </a:spcAft>
              <a:buChar char="–"/>
              <a:defRPr sz="1200" kern="1200">
                <a:solidFill>
                  <a:srgbClr val="000066"/>
                </a:solidFill>
                <a:latin typeface="Arial" pitchFamily="34" charset="0"/>
                <a:ea typeface="+mn-ea"/>
                <a:cs typeface="Arial" pitchFamily="34" charset="0"/>
              </a:defRPr>
            </a:lvl6pPr>
            <a:lvl7pPr marL="2971800" indent="-228600" algn="l" defTabSz="914400" rtl="0" eaLnBrk="0" fontAlgn="base" latinLnBrk="0" hangingPunct="0">
              <a:spcBef>
                <a:spcPct val="0"/>
              </a:spcBef>
              <a:spcAft>
                <a:spcPct val="25000"/>
              </a:spcAft>
              <a:buChar char="–"/>
              <a:defRPr sz="1200" kern="1200">
                <a:solidFill>
                  <a:srgbClr val="000066"/>
                </a:solidFill>
                <a:latin typeface="Arial" pitchFamily="34" charset="0"/>
                <a:ea typeface="+mn-ea"/>
                <a:cs typeface="Arial" pitchFamily="34" charset="0"/>
              </a:defRPr>
            </a:lvl7pPr>
            <a:lvl8pPr marL="3429000" indent="-228600" algn="l" defTabSz="914400" rtl="0" eaLnBrk="0" fontAlgn="base" latinLnBrk="0" hangingPunct="0">
              <a:spcBef>
                <a:spcPct val="0"/>
              </a:spcBef>
              <a:spcAft>
                <a:spcPct val="25000"/>
              </a:spcAft>
              <a:buChar char="–"/>
              <a:defRPr sz="1200" kern="1200">
                <a:solidFill>
                  <a:srgbClr val="000066"/>
                </a:solidFill>
                <a:latin typeface="Arial" pitchFamily="34" charset="0"/>
                <a:ea typeface="+mn-ea"/>
                <a:cs typeface="Arial" pitchFamily="34" charset="0"/>
              </a:defRPr>
            </a:lvl8pPr>
            <a:lvl9pPr marL="3886200" indent="-228600" algn="l" defTabSz="914400" rtl="0" eaLnBrk="0" fontAlgn="base" latinLnBrk="0" hangingPunct="0">
              <a:spcBef>
                <a:spcPct val="0"/>
              </a:spcBef>
              <a:spcAft>
                <a:spcPct val="25000"/>
              </a:spcAft>
              <a:buChar char="–"/>
              <a:defRPr sz="1200" kern="1200">
                <a:solidFill>
                  <a:srgbClr val="000066"/>
                </a:solidFill>
                <a:latin typeface="Arial" pitchFamily="34" charset="0"/>
                <a:ea typeface="+mn-ea"/>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fld id="{7B703E79-5774-4A82-8275-B4D8F8CD2EA8}" type="slidenum">
              <a:rPr kumimoji="0" lang="en-GB" altLang="en-GB" sz="800" b="0" i="0" u="none" strike="noStrike" kern="1200" cap="none" spc="0" normalizeH="0" baseline="0" noProof="0" smtClean="0">
                <a:ln>
                  <a:noFill/>
                </a:ln>
                <a:solidFill>
                  <a:srgbClr val="000066"/>
                </a:solidFill>
                <a:effectLst/>
                <a:uLnTx/>
                <a:uFillTx/>
                <a:latin typeface="Arial" pitchFamily="34" charset="0"/>
                <a:cs typeface="Arial" pitchFamily="34" charset="0"/>
              </a:rPr>
              <a:pPr marL="0" marR="0" lvl="0" indent="0" algn="l" defTabSz="914400" rtl="0" eaLnBrk="1" fontAlgn="base" latinLnBrk="0" hangingPunct="1">
                <a:lnSpc>
                  <a:spcPct val="100000"/>
                </a:lnSpc>
                <a:spcBef>
                  <a:spcPct val="0"/>
                </a:spcBef>
                <a:spcAft>
                  <a:spcPct val="0"/>
                </a:spcAft>
                <a:buClrTx/>
                <a:buSzTx/>
                <a:buFontTx/>
                <a:buNone/>
                <a:tabLst/>
                <a:defRPr/>
              </a:pPr>
              <a:t>43</a:t>
            </a:fld>
            <a:endParaRPr kumimoji="0" lang="en-GB" altLang="en-GB" sz="800" b="0" i="0" u="none" strike="noStrike" kern="1200" cap="none" spc="0" normalizeH="0" baseline="0" noProof="0" dirty="0" smtClean="0">
              <a:ln>
                <a:noFill/>
              </a:ln>
              <a:solidFill>
                <a:srgbClr val="000066"/>
              </a:solidFill>
              <a:effectLst/>
              <a:uLnTx/>
              <a:uFillTx/>
              <a:latin typeface="Arial" pitchFamily="34" charset="0"/>
              <a:cs typeface="Arial" pitchFamily="34" charset="0"/>
            </a:endParaRPr>
          </a:p>
        </p:txBody>
      </p:sp>
      <p:sp>
        <p:nvSpPr>
          <p:cNvPr id="7" name="Text Placeholder 4"/>
          <p:cNvSpPr txBox="1">
            <a:spLocks/>
          </p:cNvSpPr>
          <p:nvPr/>
        </p:nvSpPr>
        <p:spPr bwMode="auto">
          <a:xfrm>
            <a:off x="350838" y="1277938"/>
            <a:ext cx="3738563" cy="5073312"/>
          </a:xfrm>
          <a:prstGeom prst="rect">
            <a:avLst/>
          </a:prstGeom>
          <a:noFill/>
          <a:ln w="12700">
            <a:noFill/>
            <a:miter lim="800000"/>
            <a:headEnd/>
            <a:tailEnd/>
          </a:ln>
          <a:effectLst/>
        </p:spPr>
        <p:txBody>
          <a:bodyPr vert="horz" wrap="square" lIns="0" tIns="0" rIns="0" bIns="0" numCol="1" anchor="t" anchorCtr="0" compatLnSpc="1">
            <a:prstTxWarp prst="textNoShape">
              <a:avLst/>
            </a:prstTxWarp>
            <a:noAutofit/>
          </a:bodyPr>
          <a:lstStyle>
            <a:defPPr>
              <a:defRPr lang="en-GB"/>
            </a:defPPr>
            <a:lvl1pPr algn="l" rtl="0" fontAlgn="base">
              <a:spcBef>
                <a:spcPct val="0"/>
              </a:spcBef>
              <a:spcAft>
                <a:spcPct val="0"/>
              </a:spcAft>
              <a:defRPr sz="800" kern="1200">
                <a:solidFill>
                  <a:srgbClr val="000066"/>
                </a:solidFill>
                <a:latin typeface="Arial" pitchFamily="34" charset="0"/>
                <a:ea typeface="+mn-ea"/>
                <a:cs typeface="Arial" pitchFamily="34" charset="0"/>
              </a:defRPr>
            </a:lvl1pPr>
            <a:lvl2pPr marL="457200" algn="l" rtl="0" fontAlgn="base">
              <a:spcBef>
                <a:spcPct val="0"/>
              </a:spcBef>
              <a:spcAft>
                <a:spcPct val="0"/>
              </a:spcAft>
              <a:defRPr kern="1200">
                <a:solidFill>
                  <a:schemeClr val="tx1"/>
                </a:solidFill>
                <a:latin typeface="Arial" pitchFamily="34" charset="0"/>
                <a:ea typeface="+mn-ea"/>
                <a:cs typeface="Arial" pitchFamily="34" charset="0"/>
              </a:defRPr>
            </a:lvl2pPr>
            <a:lvl3pPr marL="914400" algn="l" rtl="0" fontAlgn="base">
              <a:spcBef>
                <a:spcPct val="0"/>
              </a:spcBef>
              <a:spcAft>
                <a:spcPct val="0"/>
              </a:spcAft>
              <a:defRPr kern="1200">
                <a:solidFill>
                  <a:schemeClr val="tx1"/>
                </a:solidFill>
                <a:latin typeface="Arial" pitchFamily="34" charset="0"/>
                <a:ea typeface="+mn-ea"/>
                <a:cs typeface="Arial" pitchFamily="34" charset="0"/>
              </a:defRPr>
            </a:lvl3pPr>
            <a:lvl4pPr marL="1371600" algn="l" rtl="0" fontAlgn="base">
              <a:spcBef>
                <a:spcPct val="0"/>
              </a:spcBef>
              <a:spcAft>
                <a:spcPct val="0"/>
              </a:spcAft>
              <a:defRPr kern="1200">
                <a:solidFill>
                  <a:schemeClr val="tx1"/>
                </a:solidFill>
                <a:latin typeface="Arial" pitchFamily="34" charset="0"/>
                <a:ea typeface="+mn-ea"/>
                <a:cs typeface="Arial" pitchFamily="34" charset="0"/>
              </a:defRPr>
            </a:lvl4pPr>
            <a:lvl5pPr marL="1828800" algn="l" rtl="0" fontAlgn="base">
              <a:spcBef>
                <a:spcPct val="0"/>
              </a:spcBef>
              <a:spcAft>
                <a:spcPct val="0"/>
              </a:spcAft>
              <a:defRPr kern="1200">
                <a:solidFill>
                  <a:schemeClr val="tx1"/>
                </a:solidFill>
                <a:latin typeface="Arial" pitchFamily="34" charset="0"/>
                <a:ea typeface="+mn-ea"/>
                <a:cs typeface="Arial" pitchFamily="34" charset="0"/>
              </a:defRPr>
            </a:lvl5pPr>
            <a:lvl6pPr marL="2286000" algn="l" defTabSz="914400" rtl="0" eaLnBrk="1" latinLnBrk="0" hangingPunct="1">
              <a:defRPr kern="1200">
                <a:solidFill>
                  <a:schemeClr val="tx1"/>
                </a:solidFill>
                <a:latin typeface="Arial" pitchFamily="34" charset="0"/>
                <a:ea typeface="+mn-ea"/>
                <a:cs typeface="Arial" pitchFamily="34" charset="0"/>
              </a:defRPr>
            </a:lvl6pPr>
            <a:lvl7pPr marL="2743200" algn="l" defTabSz="914400" rtl="0" eaLnBrk="1" latinLnBrk="0" hangingPunct="1">
              <a:defRPr kern="1200">
                <a:solidFill>
                  <a:schemeClr val="tx1"/>
                </a:solidFill>
                <a:latin typeface="Arial" pitchFamily="34" charset="0"/>
                <a:ea typeface="+mn-ea"/>
                <a:cs typeface="Arial" pitchFamily="34" charset="0"/>
              </a:defRPr>
            </a:lvl7pPr>
            <a:lvl8pPr marL="3200400" algn="l" defTabSz="914400" rtl="0" eaLnBrk="1" latinLnBrk="0" hangingPunct="1">
              <a:defRPr kern="1200">
                <a:solidFill>
                  <a:schemeClr val="tx1"/>
                </a:solidFill>
                <a:latin typeface="Arial" pitchFamily="34" charset="0"/>
                <a:ea typeface="+mn-ea"/>
                <a:cs typeface="Arial" pitchFamily="34" charset="0"/>
              </a:defRPr>
            </a:lvl8pPr>
            <a:lvl9pPr marL="3657600" algn="l" defTabSz="914400" rtl="0" eaLnBrk="1" latinLnBrk="0" hangingPunct="1">
              <a:defRPr kern="1200">
                <a:solidFill>
                  <a:schemeClr val="tx1"/>
                </a:solidFill>
                <a:latin typeface="Arial" pitchFamily="34" charset="0"/>
                <a:ea typeface="+mn-ea"/>
                <a:cs typeface="Arial" pitchFamily="34" charset="0"/>
              </a:defRPr>
            </a:lvl9pPr>
          </a:lstStyle>
          <a:p>
            <a:pPr>
              <a:spcAft>
                <a:spcPts val="0"/>
              </a:spcAft>
            </a:pPr>
            <a:r>
              <a:rPr lang="en-US" sz="2000" b="1" dirty="0" smtClean="0"/>
              <a:t>Observation: 4 of 6</a:t>
            </a:r>
          </a:p>
          <a:p>
            <a:endParaRPr lang="en-US" sz="2000" dirty="0" smtClean="0"/>
          </a:p>
          <a:p>
            <a:r>
              <a:rPr lang="en-US" sz="2000" dirty="0" smtClean="0"/>
              <a:t>The production supervisor check that the operator </a:t>
            </a:r>
            <a:r>
              <a:rPr lang="en-US" sz="2000" dirty="0" smtClean="0">
                <a:solidFill>
                  <a:srgbClr val="FF0000"/>
                </a:solidFill>
              </a:rPr>
              <a:t>enters correct cycle time information in SAP twice a day.</a:t>
            </a:r>
            <a:endParaRPr lang="en-US" sz="2000" dirty="0">
              <a:solidFill>
                <a:srgbClr val="FF0000"/>
              </a:solidFill>
            </a:endParaRPr>
          </a:p>
        </p:txBody>
      </p:sp>
      <p:sp>
        <p:nvSpPr>
          <p:cNvPr id="8" name="Content Placeholder 5"/>
          <p:cNvSpPr txBox="1">
            <a:spLocks/>
          </p:cNvSpPr>
          <p:nvPr/>
        </p:nvSpPr>
        <p:spPr bwMode="auto">
          <a:xfrm>
            <a:off x="5064125" y="1241763"/>
            <a:ext cx="3732213" cy="5073312"/>
          </a:xfrm>
          <a:prstGeom prst="rect">
            <a:avLst/>
          </a:prstGeom>
          <a:solidFill>
            <a:schemeClr val="bg1"/>
          </a:solidFill>
          <a:ln w="9525" algn="ctr">
            <a:solidFill>
              <a:schemeClr val="tx1"/>
            </a:solidFill>
            <a:miter lim="800000"/>
            <a:headEnd/>
            <a:tailEnd/>
          </a:ln>
        </p:spPr>
        <p:txBody>
          <a:bodyPr vert="horz" wrap="square" lIns="72000" tIns="72000" rIns="0" bIns="0" numCol="1" anchor="ctr" anchorCtr="0" compatLnSpc="1">
            <a:prstTxWarp prst="textNoShape">
              <a:avLst/>
            </a:prstTxWarp>
          </a:bodyPr>
          <a:lstStyle/>
          <a:p>
            <a:pPr marL="447675" marR="0" lvl="1" indent="-180975" algn="l" defTabSz="914400" rtl="0" eaLnBrk="0" fontAlgn="base" latinLnBrk="0" hangingPunct="0">
              <a:lnSpc>
                <a:spcPct val="120000"/>
              </a:lnSpc>
              <a:spcBef>
                <a:spcPct val="0"/>
              </a:spcBef>
              <a:spcAft>
                <a:spcPts val="0"/>
              </a:spcAft>
              <a:buClr>
                <a:schemeClr val="tx1"/>
              </a:buClr>
              <a:buSzPct val="75000"/>
              <a:buFont typeface="Wingdings" pitchFamily="2" charset="2"/>
              <a:buNone/>
              <a:tabLst/>
              <a:defRPr/>
            </a:pPr>
            <a:r>
              <a:rPr kumimoji="0" lang="en-US" sz="2800" b="1" i="0" u="none" strike="noStrike" kern="1200" cap="none" spc="0" normalizeH="0" baseline="0" noProof="0" dirty="0" smtClean="0">
                <a:ln>
                  <a:noFill/>
                </a:ln>
                <a:effectLst/>
                <a:uLnTx/>
                <a:uFillTx/>
                <a:latin typeface="+mn-lt"/>
                <a:ea typeface="+mn-ea"/>
                <a:cs typeface="+mn-cs"/>
              </a:rPr>
              <a:t>T </a:t>
            </a:r>
            <a:r>
              <a:rPr kumimoji="0" lang="en-US" sz="2400" b="0" i="0" u="none" strike="noStrike" kern="1200" cap="none" spc="0" normalizeH="0" baseline="0" noProof="0" dirty="0" smtClean="0">
                <a:ln>
                  <a:noFill/>
                </a:ln>
                <a:effectLst/>
                <a:uLnTx/>
                <a:uFillTx/>
                <a:latin typeface="+mn-lt"/>
                <a:ea typeface="+mn-ea"/>
                <a:cs typeface="+mn-cs"/>
              </a:rPr>
              <a:t>	: Transport</a:t>
            </a:r>
          </a:p>
          <a:p>
            <a:pPr marL="447675" marR="0" lvl="1" indent="-180975" algn="l" defTabSz="914400" rtl="0" eaLnBrk="0" fontAlgn="base" latinLnBrk="0" hangingPunct="0">
              <a:lnSpc>
                <a:spcPct val="120000"/>
              </a:lnSpc>
              <a:spcBef>
                <a:spcPct val="0"/>
              </a:spcBef>
              <a:spcAft>
                <a:spcPts val="0"/>
              </a:spcAft>
              <a:buClr>
                <a:schemeClr val="tx1"/>
              </a:buClr>
              <a:buSzPct val="75000"/>
              <a:buFont typeface="Wingdings" pitchFamily="2" charset="2"/>
              <a:buNone/>
              <a:tabLst/>
              <a:defRPr/>
            </a:pPr>
            <a:r>
              <a:rPr kumimoji="0" lang="en-US" sz="2800" b="1" i="0" u="none" strike="noStrike" kern="1200" cap="none" spc="0" normalizeH="0" baseline="0" noProof="0" dirty="0" smtClean="0">
                <a:ln>
                  <a:noFill/>
                </a:ln>
                <a:effectLst/>
                <a:uLnTx/>
                <a:uFillTx/>
                <a:latin typeface="+mn-lt"/>
                <a:ea typeface="+mn-ea"/>
                <a:cs typeface="+mn-cs"/>
              </a:rPr>
              <a:t>I</a:t>
            </a:r>
            <a:r>
              <a:rPr kumimoji="0" lang="en-US" sz="2400" b="0" i="0" u="none" strike="noStrike" kern="1200" cap="none" spc="0" normalizeH="0" baseline="0" noProof="0" dirty="0" smtClean="0">
                <a:ln>
                  <a:noFill/>
                </a:ln>
                <a:effectLst/>
                <a:uLnTx/>
                <a:uFillTx/>
                <a:latin typeface="+mn-lt"/>
                <a:ea typeface="+mn-ea"/>
                <a:cs typeface="+mn-cs"/>
              </a:rPr>
              <a:t> 	: Inventory</a:t>
            </a:r>
          </a:p>
          <a:p>
            <a:pPr marL="447675" marR="0" lvl="1" indent="-180975" algn="l" defTabSz="914400" rtl="0" eaLnBrk="0" fontAlgn="base" latinLnBrk="0" hangingPunct="0">
              <a:lnSpc>
                <a:spcPct val="120000"/>
              </a:lnSpc>
              <a:spcBef>
                <a:spcPct val="0"/>
              </a:spcBef>
              <a:spcAft>
                <a:spcPts val="0"/>
              </a:spcAft>
              <a:buClr>
                <a:schemeClr val="tx1"/>
              </a:buClr>
              <a:buSzPct val="75000"/>
              <a:buFont typeface="Wingdings" pitchFamily="2" charset="2"/>
              <a:buNone/>
              <a:tabLst/>
              <a:defRPr/>
            </a:pPr>
            <a:r>
              <a:rPr kumimoji="0" lang="en-US" sz="2800" b="1" i="0" u="none" strike="noStrike" kern="1200" cap="none" spc="0" normalizeH="0" baseline="0" noProof="0" dirty="0" smtClean="0">
                <a:ln>
                  <a:noFill/>
                </a:ln>
                <a:effectLst/>
                <a:uLnTx/>
                <a:uFillTx/>
                <a:latin typeface="+mn-lt"/>
                <a:ea typeface="+mn-ea"/>
                <a:cs typeface="+mn-cs"/>
              </a:rPr>
              <a:t>M</a:t>
            </a:r>
            <a:r>
              <a:rPr kumimoji="0" lang="en-US" sz="2400" b="0" i="0" u="none" strike="noStrike" kern="1200" cap="none" spc="0" normalizeH="0" baseline="0" noProof="0" dirty="0" smtClean="0">
                <a:ln>
                  <a:noFill/>
                </a:ln>
                <a:effectLst/>
                <a:uLnTx/>
                <a:uFillTx/>
                <a:latin typeface="+mn-lt"/>
                <a:ea typeface="+mn-ea"/>
                <a:cs typeface="+mn-cs"/>
              </a:rPr>
              <a:t> 	: Motion</a:t>
            </a:r>
          </a:p>
          <a:p>
            <a:pPr marL="447675" marR="0" lvl="1" indent="-180975" algn="l" defTabSz="914400" rtl="0" eaLnBrk="0" fontAlgn="base" latinLnBrk="0" hangingPunct="0">
              <a:lnSpc>
                <a:spcPct val="120000"/>
              </a:lnSpc>
              <a:spcBef>
                <a:spcPct val="0"/>
              </a:spcBef>
              <a:spcAft>
                <a:spcPts val="0"/>
              </a:spcAft>
              <a:buClr>
                <a:schemeClr val="tx1"/>
              </a:buClr>
              <a:buSzPct val="75000"/>
              <a:buFont typeface="Wingdings" pitchFamily="2" charset="2"/>
              <a:buNone/>
              <a:tabLst/>
              <a:defRPr/>
            </a:pPr>
            <a:r>
              <a:rPr kumimoji="0" lang="en-US" sz="2800" b="1" i="0" u="none" strike="noStrike" kern="1200" cap="none" spc="0" normalizeH="0" baseline="0" noProof="0" dirty="0" smtClean="0">
                <a:ln>
                  <a:noFill/>
                </a:ln>
                <a:effectLst/>
                <a:uLnTx/>
                <a:uFillTx/>
                <a:latin typeface="+mn-lt"/>
                <a:ea typeface="+mn-ea"/>
                <a:cs typeface="+mn-cs"/>
              </a:rPr>
              <a:t>W </a:t>
            </a:r>
            <a:r>
              <a:rPr kumimoji="0" lang="en-US" sz="2400" b="0" i="0" u="none" strike="noStrike" kern="1200" cap="none" spc="0" normalizeH="0" baseline="0" noProof="0" dirty="0" smtClean="0">
                <a:ln>
                  <a:noFill/>
                </a:ln>
                <a:effectLst/>
                <a:uLnTx/>
                <a:uFillTx/>
                <a:latin typeface="+mn-lt"/>
                <a:ea typeface="+mn-ea"/>
                <a:cs typeface="+mn-cs"/>
              </a:rPr>
              <a:t>	: Waiting</a:t>
            </a:r>
          </a:p>
          <a:p>
            <a:pPr marL="447675" marR="0" lvl="1" indent="-180975" algn="l" defTabSz="914400" rtl="0" eaLnBrk="0" fontAlgn="base" latinLnBrk="0" hangingPunct="0">
              <a:lnSpc>
                <a:spcPct val="120000"/>
              </a:lnSpc>
              <a:spcBef>
                <a:spcPct val="0"/>
              </a:spcBef>
              <a:spcAft>
                <a:spcPts val="0"/>
              </a:spcAft>
              <a:buClr>
                <a:schemeClr val="tx1"/>
              </a:buClr>
              <a:buSzPct val="75000"/>
              <a:buFont typeface="Wingdings" pitchFamily="2" charset="2"/>
              <a:buNone/>
              <a:tabLst/>
              <a:defRPr/>
            </a:pPr>
            <a:r>
              <a:rPr kumimoji="0" lang="en-US" sz="2800" b="1" i="0" u="none" strike="noStrike" kern="1200" cap="none" spc="0" normalizeH="0" baseline="0" noProof="0" dirty="0" smtClean="0">
                <a:ln>
                  <a:noFill/>
                </a:ln>
                <a:effectLst/>
                <a:uLnTx/>
                <a:uFillTx/>
                <a:latin typeface="+mn-lt"/>
                <a:ea typeface="+mn-ea"/>
                <a:cs typeface="+mn-cs"/>
              </a:rPr>
              <a:t>O</a:t>
            </a:r>
            <a:r>
              <a:rPr kumimoji="0" lang="en-US" sz="2400" b="0" i="0" u="none" strike="noStrike" kern="1200" cap="none" spc="0" normalizeH="0" baseline="0" noProof="0" dirty="0" smtClean="0">
                <a:ln>
                  <a:noFill/>
                </a:ln>
                <a:effectLst/>
                <a:uLnTx/>
                <a:uFillTx/>
                <a:latin typeface="+mn-lt"/>
                <a:ea typeface="+mn-ea"/>
                <a:cs typeface="+mn-cs"/>
              </a:rPr>
              <a:t> 	: Over Production</a:t>
            </a:r>
          </a:p>
          <a:p>
            <a:pPr marL="447675" marR="0" lvl="1" indent="-180975" algn="l" defTabSz="914400" rtl="0" eaLnBrk="0" fontAlgn="base" latinLnBrk="0" hangingPunct="0">
              <a:lnSpc>
                <a:spcPct val="120000"/>
              </a:lnSpc>
              <a:spcBef>
                <a:spcPct val="0"/>
              </a:spcBef>
              <a:spcAft>
                <a:spcPts val="0"/>
              </a:spcAft>
              <a:buClr>
                <a:schemeClr val="tx1"/>
              </a:buClr>
              <a:buSzPct val="75000"/>
              <a:buFont typeface="Wingdings" pitchFamily="2" charset="2"/>
              <a:buNone/>
              <a:tabLst/>
              <a:defRPr/>
            </a:pPr>
            <a:r>
              <a:rPr kumimoji="0" lang="en-US" sz="2800" b="1" i="0" u="none" strike="noStrike" kern="1200" cap="none" spc="0" normalizeH="0" baseline="0" noProof="0" dirty="0" smtClean="0">
                <a:ln>
                  <a:noFill/>
                </a:ln>
                <a:effectLst/>
                <a:uLnTx/>
                <a:uFillTx/>
                <a:latin typeface="+mn-lt"/>
                <a:ea typeface="+mn-ea"/>
                <a:cs typeface="+mn-cs"/>
              </a:rPr>
              <a:t>O</a:t>
            </a:r>
            <a:r>
              <a:rPr kumimoji="0" lang="en-US" sz="2400" b="0" i="0" u="none" strike="noStrike" kern="1200" cap="none" spc="0" normalizeH="0" baseline="0" noProof="0" dirty="0" smtClean="0">
                <a:ln>
                  <a:noFill/>
                </a:ln>
                <a:effectLst/>
                <a:uLnTx/>
                <a:uFillTx/>
                <a:latin typeface="+mn-lt"/>
                <a:ea typeface="+mn-ea"/>
                <a:cs typeface="+mn-cs"/>
              </a:rPr>
              <a:t>	: Over Processing</a:t>
            </a:r>
          </a:p>
          <a:p>
            <a:pPr marL="447675" marR="0" lvl="1" indent="-180975" algn="l" defTabSz="914400" rtl="0" eaLnBrk="0" fontAlgn="base" latinLnBrk="0" hangingPunct="0">
              <a:lnSpc>
                <a:spcPct val="120000"/>
              </a:lnSpc>
              <a:spcBef>
                <a:spcPct val="0"/>
              </a:spcBef>
              <a:spcAft>
                <a:spcPts val="0"/>
              </a:spcAft>
              <a:buClr>
                <a:schemeClr val="tx1"/>
              </a:buClr>
              <a:buSzPct val="75000"/>
              <a:buFont typeface="Wingdings" pitchFamily="2" charset="2"/>
              <a:buNone/>
              <a:tabLst/>
              <a:defRPr/>
            </a:pPr>
            <a:r>
              <a:rPr kumimoji="0" lang="en-US" sz="2800" b="1" i="0" u="none" strike="noStrike" kern="1200" cap="none" spc="0" normalizeH="0" baseline="0" noProof="0" dirty="0" smtClean="0">
                <a:ln>
                  <a:noFill/>
                </a:ln>
                <a:effectLst/>
                <a:uLnTx/>
                <a:uFillTx/>
                <a:latin typeface="+mn-lt"/>
                <a:ea typeface="+mn-ea"/>
                <a:cs typeface="+mn-cs"/>
              </a:rPr>
              <a:t>D</a:t>
            </a:r>
            <a:r>
              <a:rPr kumimoji="0" lang="en-US" sz="2800" b="0" i="0" u="none" strike="noStrike" kern="1200" cap="none" spc="0" normalizeH="0" baseline="0" noProof="0" dirty="0" smtClean="0">
                <a:ln>
                  <a:noFill/>
                </a:ln>
                <a:effectLst/>
                <a:uLnTx/>
                <a:uFillTx/>
                <a:latin typeface="+mn-lt"/>
                <a:ea typeface="+mn-ea"/>
                <a:cs typeface="+mn-cs"/>
              </a:rPr>
              <a:t>	</a:t>
            </a:r>
            <a:r>
              <a:rPr kumimoji="0" lang="en-US" sz="2400" b="0" i="0" u="none" strike="noStrike" kern="1200" cap="none" spc="0" normalizeH="0" baseline="0" noProof="0" dirty="0" smtClean="0">
                <a:ln>
                  <a:noFill/>
                </a:ln>
                <a:effectLst/>
                <a:uLnTx/>
                <a:uFillTx/>
                <a:latin typeface="+mn-lt"/>
                <a:ea typeface="+mn-ea"/>
                <a:cs typeface="+mn-cs"/>
              </a:rPr>
              <a:t>: Defect</a:t>
            </a:r>
          </a:p>
          <a:p>
            <a:pPr marL="447675" marR="0" lvl="1" indent="-180975" algn="l" defTabSz="914400" rtl="0" eaLnBrk="0" fontAlgn="base" latinLnBrk="0" hangingPunct="0">
              <a:lnSpc>
                <a:spcPct val="120000"/>
              </a:lnSpc>
              <a:spcBef>
                <a:spcPct val="0"/>
              </a:spcBef>
              <a:spcAft>
                <a:spcPts val="0"/>
              </a:spcAft>
              <a:buClr>
                <a:schemeClr val="tx1"/>
              </a:buClr>
              <a:buSzPct val="75000"/>
              <a:buFont typeface="Wingdings" pitchFamily="2" charset="2"/>
              <a:buNone/>
              <a:tabLst/>
              <a:defRPr/>
            </a:pPr>
            <a:endParaRPr lang="en-US" sz="2400" dirty="0" smtClean="0">
              <a:latin typeface="+mn-lt"/>
              <a:cs typeface="+mn-cs"/>
            </a:endParaRPr>
          </a:p>
          <a:p>
            <a:pPr marL="447675" marR="0" lvl="1" indent="-180975" algn="l" defTabSz="914400" rtl="0" eaLnBrk="0" fontAlgn="base" latinLnBrk="0" hangingPunct="0">
              <a:lnSpc>
                <a:spcPct val="120000"/>
              </a:lnSpc>
              <a:spcBef>
                <a:spcPct val="0"/>
              </a:spcBef>
              <a:spcAft>
                <a:spcPts val="0"/>
              </a:spcAft>
              <a:buClr>
                <a:schemeClr val="tx1"/>
              </a:buClr>
              <a:buSzPct val="75000"/>
              <a:buFont typeface="Wingdings" pitchFamily="2" charset="2"/>
              <a:buNone/>
              <a:tabLst/>
              <a:defRPr/>
            </a:pPr>
            <a:r>
              <a:rPr kumimoji="0" lang="en-US" sz="2400" b="1" i="0" u="none" strike="noStrike" kern="1200" cap="none" spc="0" normalizeH="0" baseline="0" noProof="0" dirty="0" smtClean="0">
                <a:ln>
                  <a:noFill/>
                </a:ln>
                <a:effectLst/>
                <a:uLnTx/>
                <a:uFillTx/>
                <a:latin typeface="+mn-lt"/>
                <a:ea typeface="+mn-ea"/>
                <a:cs typeface="+mn-cs"/>
              </a:rPr>
              <a:t>Not Waste</a:t>
            </a:r>
            <a:endParaRPr kumimoji="0" lang="en-US" sz="2400" b="1" i="0" u="none" strike="noStrike" kern="1200" cap="none" spc="0" normalizeH="0" baseline="0" noProof="0" dirty="0">
              <a:ln>
                <a:noFill/>
              </a:ln>
              <a:effectLst/>
              <a:uLnTx/>
              <a:uFillTx/>
              <a:latin typeface="+mn-lt"/>
              <a:ea typeface="+mn-ea"/>
              <a:cs typeface="+mn-cs"/>
            </a:endParaRPr>
          </a:p>
        </p:txBody>
      </p:sp>
      <p:sp>
        <p:nvSpPr>
          <p:cNvPr id="9" name="Oval 8"/>
          <p:cNvSpPr/>
          <p:nvPr/>
        </p:nvSpPr>
        <p:spPr>
          <a:xfrm>
            <a:off x="5063306" y="4116447"/>
            <a:ext cx="3732213" cy="612068"/>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50800" y="50800"/>
            <a:ext cx="9036050" cy="6743700"/>
          </a:xfrm>
          <a:prstGeom prst="rect">
            <a:avLst/>
          </a:prstGeom>
          <a:noFill/>
          <a:ln w="107950">
            <a:solidFill>
              <a:srgbClr val="92D400"/>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Tree>
    <p:extLst>
      <p:ext uri="{BB962C8B-B14F-4D97-AF65-F5344CB8AC3E}">
        <p14:creationId xmlns:p14="http://schemas.microsoft.com/office/powerpoint/2010/main" val="56034332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36" name="Rectangle 38"/>
          <p:cNvSpPr>
            <a:spLocks noGrp="1" noChangeArrowheads="1"/>
          </p:cNvSpPr>
          <p:nvPr>
            <p:ph type="title"/>
          </p:nvPr>
        </p:nvSpPr>
        <p:spPr>
          <a:xfrm>
            <a:off x="352425" y="338446"/>
            <a:ext cx="6384925" cy="630238"/>
          </a:xfrm>
        </p:spPr>
        <p:txBody>
          <a:bodyPr/>
          <a:lstStyle/>
          <a:p>
            <a:pPr eaLnBrk="1" hangingPunct="1"/>
            <a:r>
              <a:rPr lang="en-GB" altLang="fr-FR" dirty="0" smtClean="0"/>
              <a:t>Waste Quiz</a:t>
            </a:r>
            <a:br>
              <a:rPr lang="en-GB" altLang="fr-FR" dirty="0" smtClean="0"/>
            </a:br>
            <a:endParaRPr lang="en-GB" altLang="fr-FR" sz="1800" b="1" dirty="0" smtClean="0">
              <a:solidFill>
                <a:schemeClr val="accent2"/>
              </a:solidFill>
            </a:endParaRPr>
          </a:p>
        </p:txBody>
      </p:sp>
      <p:sp>
        <p:nvSpPr>
          <p:cNvPr id="17" name="Slide Number Placeholder 4"/>
          <p:cNvSpPr txBox="1">
            <a:spLocks/>
          </p:cNvSpPr>
          <p:nvPr/>
        </p:nvSpPr>
        <p:spPr bwMode="auto">
          <a:xfrm>
            <a:off x="358775" y="6548438"/>
            <a:ext cx="355600" cy="122237"/>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0" tIns="0" rIns="0" bIns="0" numCol="1" anchor="b" anchorCtr="0" compatLnSpc="1">
            <a:prstTxWarp prst="textNoShape">
              <a:avLst/>
            </a:prstTxWarp>
            <a:spAutoFit/>
          </a:bodyPr>
          <a:lstStyle>
            <a:defPPr>
              <a:defRPr lang="en-GB"/>
            </a:defPPr>
            <a:lvl1pPr algn="l" rtl="0" eaLnBrk="0" fontAlgn="base" hangingPunct="0">
              <a:lnSpc>
                <a:spcPts val="2200"/>
              </a:lnSpc>
              <a:spcBef>
                <a:spcPct val="0"/>
              </a:spcBef>
              <a:spcAft>
                <a:spcPct val="25000"/>
              </a:spcAft>
              <a:defRPr sz="2000" kern="1200">
                <a:solidFill>
                  <a:srgbClr val="000066"/>
                </a:solidFill>
                <a:latin typeface="Arial" pitchFamily="34" charset="0"/>
                <a:ea typeface="+mn-ea"/>
                <a:cs typeface="Arial" pitchFamily="34" charset="0"/>
              </a:defRPr>
            </a:lvl1pPr>
            <a:lvl2pPr marL="742950" indent="-285750" algn="l" rtl="0" eaLnBrk="0" fontAlgn="base" hangingPunct="0">
              <a:lnSpc>
                <a:spcPts val="2200"/>
              </a:lnSpc>
              <a:spcBef>
                <a:spcPct val="0"/>
              </a:spcBef>
              <a:spcAft>
                <a:spcPct val="25000"/>
              </a:spcAft>
              <a:buChar char="•"/>
              <a:defRPr sz="2000" kern="1200">
                <a:solidFill>
                  <a:srgbClr val="000066"/>
                </a:solidFill>
                <a:latin typeface="Arial" pitchFamily="34" charset="0"/>
                <a:ea typeface="+mn-ea"/>
                <a:cs typeface="Arial" pitchFamily="34" charset="0"/>
              </a:defRPr>
            </a:lvl2pPr>
            <a:lvl3pPr marL="1143000" indent="-228600" algn="l" rtl="0" eaLnBrk="0" fontAlgn="base" hangingPunct="0">
              <a:lnSpc>
                <a:spcPts val="2000"/>
              </a:lnSpc>
              <a:spcBef>
                <a:spcPct val="0"/>
              </a:spcBef>
              <a:spcAft>
                <a:spcPct val="25000"/>
              </a:spcAft>
              <a:buChar char="–"/>
              <a:defRPr kern="1200">
                <a:solidFill>
                  <a:srgbClr val="000066"/>
                </a:solidFill>
                <a:latin typeface="Arial" pitchFamily="34" charset="0"/>
                <a:ea typeface="+mn-ea"/>
                <a:cs typeface="Arial" pitchFamily="34" charset="0"/>
              </a:defRPr>
            </a:lvl3pPr>
            <a:lvl4pPr marL="1600200" indent="-228600" algn="l" rtl="0" eaLnBrk="0" fontAlgn="base" hangingPunct="0">
              <a:lnSpc>
                <a:spcPts val="1800"/>
              </a:lnSpc>
              <a:spcBef>
                <a:spcPct val="0"/>
              </a:spcBef>
              <a:spcAft>
                <a:spcPct val="25000"/>
              </a:spcAft>
              <a:buChar char="•"/>
              <a:defRPr sz="1600" kern="1200">
                <a:solidFill>
                  <a:srgbClr val="000066"/>
                </a:solidFill>
                <a:latin typeface="Arial" pitchFamily="34" charset="0"/>
                <a:ea typeface="+mn-ea"/>
                <a:cs typeface="Arial" pitchFamily="34" charset="0"/>
              </a:defRPr>
            </a:lvl4pPr>
            <a:lvl5pPr marL="2057400" indent="-228600" algn="l" rtl="0" eaLnBrk="0" fontAlgn="base" hangingPunct="0">
              <a:spcBef>
                <a:spcPct val="0"/>
              </a:spcBef>
              <a:spcAft>
                <a:spcPct val="25000"/>
              </a:spcAft>
              <a:buChar char="–"/>
              <a:defRPr sz="1200" kern="1200">
                <a:solidFill>
                  <a:srgbClr val="000066"/>
                </a:solidFill>
                <a:latin typeface="Arial" pitchFamily="34" charset="0"/>
                <a:ea typeface="+mn-ea"/>
                <a:cs typeface="Arial" pitchFamily="34" charset="0"/>
              </a:defRPr>
            </a:lvl5pPr>
            <a:lvl6pPr marL="2514600" indent="-228600" algn="l" defTabSz="914400" rtl="0" eaLnBrk="0" fontAlgn="base" latinLnBrk="0" hangingPunct="0">
              <a:spcBef>
                <a:spcPct val="0"/>
              </a:spcBef>
              <a:spcAft>
                <a:spcPct val="25000"/>
              </a:spcAft>
              <a:buChar char="–"/>
              <a:defRPr sz="1200" kern="1200">
                <a:solidFill>
                  <a:srgbClr val="000066"/>
                </a:solidFill>
                <a:latin typeface="Arial" pitchFamily="34" charset="0"/>
                <a:ea typeface="+mn-ea"/>
                <a:cs typeface="Arial" pitchFamily="34" charset="0"/>
              </a:defRPr>
            </a:lvl6pPr>
            <a:lvl7pPr marL="2971800" indent="-228600" algn="l" defTabSz="914400" rtl="0" eaLnBrk="0" fontAlgn="base" latinLnBrk="0" hangingPunct="0">
              <a:spcBef>
                <a:spcPct val="0"/>
              </a:spcBef>
              <a:spcAft>
                <a:spcPct val="25000"/>
              </a:spcAft>
              <a:buChar char="–"/>
              <a:defRPr sz="1200" kern="1200">
                <a:solidFill>
                  <a:srgbClr val="000066"/>
                </a:solidFill>
                <a:latin typeface="Arial" pitchFamily="34" charset="0"/>
                <a:ea typeface="+mn-ea"/>
                <a:cs typeface="Arial" pitchFamily="34" charset="0"/>
              </a:defRPr>
            </a:lvl7pPr>
            <a:lvl8pPr marL="3429000" indent="-228600" algn="l" defTabSz="914400" rtl="0" eaLnBrk="0" fontAlgn="base" latinLnBrk="0" hangingPunct="0">
              <a:spcBef>
                <a:spcPct val="0"/>
              </a:spcBef>
              <a:spcAft>
                <a:spcPct val="25000"/>
              </a:spcAft>
              <a:buChar char="–"/>
              <a:defRPr sz="1200" kern="1200">
                <a:solidFill>
                  <a:srgbClr val="000066"/>
                </a:solidFill>
                <a:latin typeface="Arial" pitchFamily="34" charset="0"/>
                <a:ea typeface="+mn-ea"/>
                <a:cs typeface="Arial" pitchFamily="34" charset="0"/>
              </a:defRPr>
            </a:lvl8pPr>
            <a:lvl9pPr marL="3886200" indent="-228600" algn="l" defTabSz="914400" rtl="0" eaLnBrk="0" fontAlgn="base" latinLnBrk="0" hangingPunct="0">
              <a:spcBef>
                <a:spcPct val="0"/>
              </a:spcBef>
              <a:spcAft>
                <a:spcPct val="25000"/>
              </a:spcAft>
              <a:buChar char="–"/>
              <a:defRPr sz="1200" kern="1200">
                <a:solidFill>
                  <a:srgbClr val="000066"/>
                </a:solidFill>
                <a:latin typeface="Arial" pitchFamily="34" charset="0"/>
                <a:ea typeface="+mn-ea"/>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fld id="{7B703E79-5774-4A82-8275-B4D8F8CD2EA8}" type="slidenum">
              <a:rPr kumimoji="0" lang="en-GB" altLang="en-GB" sz="800" b="0" i="0" u="none" strike="noStrike" kern="1200" cap="none" spc="0" normalizeH="0" baseline="0" noProof="0" smtClean="0">
                <a:ln>
                  <a:noFill/>
                </a:ln>
                <a:solidFill>
                  <a:srgbClr val="000066"/>
                </a:solidFill>
                <a:effectLst/>
                <a:uLnTx/>
                <a:uFillTx/>
                <a:latin typeface="Arial" pitchFamily="34" charset="0"/>
                <a:cs typeface="Arial" pitchFamily="34" charset="0"/>
              </a:rPr>
              <a:pPr marL="0" marR="0" lvl="0" indent="0" algn="l" defTabSz="914400" rtl="0" eaLnBrk="1" fontAlgn="base" latinLnBrk="0" hangingPunct="1">
                <a:lnSpc>
                  <a:spcPct val="100000"/>
                </a:lnSpc>
                <a:spcBef>
                  <a:spcPct val="0"/>
                </a:spcBef>
                <a:spcAft>
                  <a:spcPct val="0"/>
                </a:spcAft>
                <a:buClrTx/>
                <a:buSzTx/>
                <a:buFontTx/>
                <a:buNone/>
                <a:tabLst/>
                <a:defRPr/>
              </a:pPr>
              <a:t>44</a:t>
            </a:fld>
            <a:endParaRPr kumimoji="0" lang="en-GB" altLang="en-GB" sz="800" b="0" i="0" u="none" strike="noStrike" kern="1200" cap="none" spc="0" normalizeH="0" baseline="0" noProof="0" dirty="0" smtClean="0">
              <a:ln>
                <a:noFill/>
              </a:ln>
              <a:solidFill>
                <a:srgbClr val="000066"/>
              </a:solidFill>
              <a:effectLst/>
              <a:uLnTx/>
              <a:uFillTx/>
              <a:latin typeface="Arial" pitchFamily="34" charset="0"/>
              <a:cs typeface="Arial" pitchFamily="34" charset="0"/>
            </a:endParaRPr>
          </a:p>
        </p:txBody>
      </p:sp>
      <p:sp>
        <p:nvSpPr>
          <p:cNvPr id="7" name="Text Placeholder 4"/>
          <p:cNvSpPr txBox="1">
            <a:spLocks/>
          </p:cNvSpPr>
          <p:nvPr/>
        </p:nvSpPr>
        <p:spPr bwMode="auto">
          <a:xfrm>
            <a:off x="358775" y="1277938"/>
            <a:ext cx="3738563" cy="2154436"/>
          </a:xfrm>
          <a:prstGeom prst="rect">
            <a:avLst/>
          </a:prstGeom>
          <a:noFill/>
          <a:ln w="12700">
            <a:noFill/>
            <a:miter lim="800000"/>
            <a:headEnd/>
            <a:tailEnd/>
          </a:ln>
          <a:effectLst/>
        </p:spPr>
        <p:txBody>
          <a:bodyPr vert="horz" wrap="square" lIns="0" tIns="0" rIns="0" bIns="0" numCol="1" anchor="t" anchorCtr="0" compatLnSpc="1">
            <a:prstTxWarp prst="textNoShape">
              <a:avLst/>
            </a:prstTxWarp>
            <a:spAutoFit/>
          </a:bodyPr>
          <a:lstStyle>
            <a:defPPr>
              <a:defRPr lang="en-GB"/>
            </a:defPPr>
            <a:lvl1pPr algn="l" rtl="0" fontAlgn="base">
              <a:spcBef>
                <a:spcPct val="0"/>
              </a:spcBef>
              <a:spcAft>
                <a:spcPct val="0"/>
              </a:spcAft>
              <a:defRPr sz="800" kern="1200">
                <a:solidFill>
                  <a:srgbClr val="000066"/>
                </a:solidFill>
                <a:latin typeface="Arial" pitchFamily="34" charset="0"/>
                <a:ea typeface="+mn-ea"/>
                <a:cs typeface="Arial" pitchFamily="34" charset="0"/>
              </a:defRPr>
            </a:lvl1pPr>
            <a:lvl2pPr marL="457200" algn="l" rtl="0" fontAlgn="base">
              <a:spcBef>
                <a:spcPct val="0"/>
              </a:spcBef>
              <a:spcAft>
                <a:spcPct val="0"/>
              </a:spcAft>
              <a:defRPr kern="1200">
                <a:solidFill>
                  <a:schemeClr val="tx1"/>
                </a:solidFill>
                <a:latin typeface="Arial" pitchFamily="34" charset="0"/>
                <a:ea typeface="+mn-ea"/>
                <a:cs typeface="Arial" pitchFamily="34" charset="0"/>
              </a:defRPr>
            </a:lvl2pPr>
            <a:lvl3pPr marL="914400" algn="l" rtl="0" fontAlgn="base">
              <a:spcBef>
                <a:spcPct val="0"/>
              </a:spcBef>
              <a:spcAft>
                <a:spcPct val="0"/>
              </a:spcAft>
              <a:defRPr kern="1200">
                <a:solidFill>
                  <a:schemeClr val="tx1"/>
                </a:solidFill>
                <a:latin typeface="Arial" pitchFamily="34" charset="0"/>
                <a:ea typeface="+mn-ea"/>
                <a:cs typeface="Arial" pitchFamily="34" charset="0"/>
              </a:defRPr>
            </a:lvl3pPr>
            <a:lvl4pPr marL="1371600" algn="l" rtl="0" fontAlgn="base">
              <a:spcBef>
                <a:spcPct val="0"/>
              </a:spcBef>
              <a:spcAft>
                <a:spcPct val="0"/>
              </a:spcAft>
              <a:defRPr kern="1200">
                <a:solidFill>
                  <a:schemeClr val="tx1"/>
                </a:solidFill>
                <a:latin typeface="Arial" pitchFamily="34" charset="0"/>
                <a:ea typeface="+mn-ea"/>
                <a:cs typeface="Arial" pitchFamily="34" charset="0"/>
              </a:defRPr>
            </a:lvl4pPr>
            <a:lvl5pPr marL="1828800" algn="l" rtl="0" fontAlgn="base">
              <a:spcBef>
                <a:spcPct val="0"/>
              </a:spcBef>
              <a:spcAft>
                <a:spcPct val="0"/>
              </a:spcAft>
              <a:defRPr kern="1200">
                <a:solidFill>
                  <a:schemeClr val="tx1"/>
                </a:solidFill>
                <a:latin typeface="Arial" pitchFamily="34" charset="0"/>
                <a:ea typeface="+mn-ea"/>
                <a:cs typeface="Arial" pitchFamily="34" charset="0"/>
              </a:defRPr>
            </a:lvl5pPr>
            <a:lvl6pPr marL="2286000" algn="l" defTabSz="914400" rtl="0" eaLnBrk="1" latinLnBrk="0" hangingPunct="1">
              <a:defRPr kern="1200">
                <a:solidFill>
                  <a:schemeClr val="tx1"/>
                </a:solidFill>
                <a:latin typeface="Arial" pitchFamily="34" charset="0"/>
                <a:ea typeface="+mn-ea"/>
                <a:cs typeface="Arial" pitchFamily="34" charset="0"/>
              </a:defRPr>
            </a:lvl6pPr>
            <a:lvl7pPr marL="2743200" algn="l" defTabSz="914400" rtl="0" eaLnBrk="1" latinLnBrk="0" hangingPunct="1">
              <a:defRPr kern="1200">
                <a:solidFill>
                  <a:schemeClr val="tx1"/>
                </a:solidFill>
                <a:latin typeface="Arial" pitchFamily="34" charset="0"/>
                <a:ea typeface="+mn-ea"/>
                <a:cs typeface="Arial" pitchFamily="34" charset="0"/>
              </a:defRPr>
            </a:lvl7pPr>
            <a:lvl8pPr marL="3200400" algn="l" defTabSz="914400" rtl="0" eaLnBrk="1" latinLnBrk="0" hangingPunct="1">
              <a:defRPr kern="1200">
                <a:solidFill>
                  <a:schemeClr val="tx1"/>
                </a:solidFill>
                <a:latin typeface="Arial" pitchFamily="34" charset="0"/>
                <a:ea typeface="+mn-ea"/>
                <a:cs typeface="Arial" pitchFamily="34" charset="0"/>
              </a:defRPr>
            </a:lvl8pPr>
            <a:lvl9pPr marL="3657600" algn="l" defTabSz="914400" rtl="0" eaLnBrk="1" latinLnBrk="0" hangingPunct="1">
              <a:defRPr kern="1200">
                <a:solidFill>
                  <a:schemeClr val="tx1"/>
                </a:solidFill>
                <a:latin typeface="Arial" pitchFamily="34" charset="0"/>
                <a:ea typeface="+mn-ea"/>
                <a:cs typeface="Arial" pitchFamily="34" charset="0"/>
              </a:defRPr>
            </a:lvl9pPr>
          </a:lstStyle>
          <a:p>
            <a:pPr>
              <a:spcAft>
                <a:spcPts val="0"/>
              </a:spcAft>
            </a:pPr>
            <a:r>
              <a:rPr lang="en-US" sz="2000" b="1" dirty="0" smtClean="0"/>
              <a:t>Observation: 5 of 6</a:t>
            </a:r>
          </a:p>
          <a:p>
            <a:pPr>
              <a:spcAft>
                <a:spcPts val="0"/>
              </a:spcAft>
            </a:pPr>
            <a:endParaRPr lang="en-US" sz="2000" b="1" dirty="0" smtClean="0"/>
          </a:p>
          <a:p>
            <a:r>
              <a:rPr lang="en-US" sz="2000" dirty="0" smtClean="0"/>
              <a:t>The Sales Support staff adjusts the location delivery to ensure that delivery for a special order is made within the customer’s specifications. </a:t>
            </a:r>
            <a:endParaRPr lang="en-US" sz="2000" dirty="0"/>
          </a:p>
        </p:txBody>
      </p:sp>
      <p:sp>
        <p:nvSpPr>
          <p:cNvPr id="8" name="Content Placeholder 5"/>
          <p:cNvSpPr txBox="1">
            <a:spLocks/>
          </p:cNvSpPr>
          <p:nvPr/>
        </p:nvSpPr>
        <p:spPr bwMode="auto">
          <a:xfrm>
            <a:off x="5064125" y="1241763"/>
            <a:ext cx="3732213" cy="5073312"/>
          </a:xfrm>
          <a:prstGeom prst="rect">
            <a:avLst/>
          </a:prstGeom>
          <a:solidFill>
            <a:schemeClr val="bg1"/>
          </a:solidFill>
          <a:ln w="9525" algn="ctr">
            <a:solidFill>
              <a:schemeClr val="tx1"/>
            </a:solidFill>
            <a:miter lim="800000"/>
            <a:headEnd/>
            <a:tailEnd/>
          </a:ln>
        </p:spPr>
        <p:txBody>
          <a:bodyPr vert="horz" wrap="square" lIns="72000" tIns="72000" rIns="0" bIns="0" numCol="1" anchor="ctr" anchorCtr="0" compatLnSpc="1">
            <a:prstTxWarp prst="textNoShape">
              <a:avLst/>
            </a:prstTxWarp>
          </a:bodyPr>
          <a:lstStyle/>
          <a:p>
            <a:pPr marL="447675" marR="0" lvl="1" indent="-180975" algn="l" defTabSz="914400" rtl="0" eaLnBrk="0" fontAlgn="base" latinLnBrk="0" hangingPunct="0">
              <a:lnSpc>
                <a:spcPct val="120000"/>
              </a:lnSpc>
              <a:spcBef>
                <a:spcPct val="0"/>
              </a:spcBef>
              <a:spcAft>
                <a:spcPts val="0"/>
              </a:spcAft>
              <a:buClr>
                <a:schemeClr val="tx1"/>
              </a:buClr>
              <a:buSzPct val="75000"/>
              <a:buFont typeface="Wingdings" pitchFamily="2" charset="2"/>
              <a:buNone/>
              <a:tabLst/>
              <a:defRPr/>
            </a:pPr>
            <a:r>
              <a:rPr kumimoji="0" lang="en-US" sz="2800" b="1" i="0" u="none" strike="noStrike" kern="1200" cap="none" spc="0" normalizeH="0" baseline="0" noProof="0" dirty="0" smtClean="0">
                <a:ln>
                  <a:noFill/>
                </a:ln>
                <a:effectLst/>
                <a:uLnTx/>
                <a:uFillTx/>
                <a:latin typeface="+mn-lt"/>
                <a:ea typeface="+mn-ea"/>
                <a:cs typeface="+mn-cs"/>
              </a:rPr>
              <a:t>T </a:t>
            </a:r>
            <a:r>
              <a:rPr kumimoji="0" lang="en-US" sz="2400" b="0" i="0" u="none" strike="noStrike" kern="1200" cap="none" spc="0" normalizeH="0" baseline="0" noProof="0" dirty="0" smtClean="0">
                <a:ln>
                  <a:noFill/>
                </a:ln>
                <a:effectLst/>
                <a:uLnTx/>
                <a:uFillTx/>
                <a:latin typeface="+mn-lt"/>
                <a:ea typeface="+mn-ea"/>
                <a:cs typeface="+mn-cs"/>
              </a:rPr>
              <a:t>	: Transport</a:t>
            </a:r>
          </a:p>
          <a:p>
            <a:pPr marL="447675" marR="0" lvl="1" indent="-180975" algn="l" defTabSz="914400" rtl="0" eaLnBrk="0" fontAlgn="base" latinLnBrk="0" hangingPunct="0">
              <a:lnSpc>
                <a:spcPct val="120000"/>
              </a:lnSpc>
              <a:spcBef>
                <a:spcPct val="0"/>
              </a:spcBef>
              <a:spcAft>
                <a:spcPts val="0"/>
              </a:spcAft>
              <a:buClr>
                <a:schemeClr val="tx1"/>
              </a:buClr>
              <a:buSzPct val="75000"/>
              <a:buFont typeface="Wingdings" pitchFamily="2" charset="2"/>
              <a:buNone/>
              <a:tabLst/>
              <a:defRPr/>
            </a:pPr>
            <a:r>
              <a:rPr kumimoji="0" lang="en-US" sz="2800" b="1" i="0" u="none" strike="noStrike" kern="1200" cap="none" spc="0" normalizeH="0" baseline="0" noProof="0" dirty="0" smtClean="0">
                <a:ln>
                  <a:noFill/>
                </a:ln>
                <a:effectLst/>
                <a:uLnTx/>
                <a:uFillTx/>
                <a:latin typeface="+mn-lt"/>
                <a:ea typeface="+mn-ea"/>
                <a:cs typeface="+mn-cs"/>
              </a:rPr>
              <a:t>I</a:t>
            </a:r>
            <a:r>
              <a:rPr kumimoji="0" lang="en-US" sz="2400" b="0" i="0" u="none" strike="noStrike" kern="1200" cap="none" spc="0" normalizeH="0" baseline="0" noProof="0" dirty="0" smtClean="0">
                <a:ln>
                  <a:noFill/>
                </a:ln>
                <a:effectLst/>
                <a:uLnTx/>
                <a:uFillTx/>
                <a:latin typeface="+mn-lt"/>
                <a:ea typeface="+mn-ea"/>
                <a:cs typeface="+mn-cs"/>
              </a:rPr>
              <a:t> 	: Inventory</a:t>
            </a:r>
          </a:p>
          <a:p>
            <a:pPr marL="447675" marR="0" lvl="1" indent="-180975" algn="l" defTabSz="914400" rtl="0" eaLnBrk="0" fontAlgn="base" latinLnBrk="0" hangingPunct="0">
              <a:lnSpc>
                <a:spcPct val="120000"/>
              </a:lnSpc>
              <a:spcBef>
                <a:spcPct val="0"/>
              </a:spcBef>
              <a:spcAft>
                <a:spcPts val="0"/>
              </a:spcAft>
              <a:buClr>
                <a:schemeClr val="tx1"/>
              </a:buClr>
              <a:buSzPct val="75000"/>
              <a:buFont typeface="Wingdings" pitchFamily="2" charset="2"/>
              <a:buNone/>
              <a:tabLst/>
              <a:defRPr/>
            </a:pPr>
            <a:r>
              <a:rPr kumimoji="0" lang="en-US" sz="2800" b="1" i="0" u="none" strike="noStrike" kern="1200" cap="none" spc="0" normalizeH="0" baseline="0" noProof="0" dirty="0" smtClean="0">
                <a:ln>
                  <a:noFill/>
                </a:ln>
                <a:effectLst/>
                <a:uLnTx/>
                <a:uFillTx/>
                <a:latin typeface="+mn-lt"/>
                <a:ea typeface="+mn-ea"/>
                <a:cs typeface="+mn-cs"/>
              </a:rPr>
              <a:t>M</a:t>
            </a:r>
            <a:r>
              <a:rPr kumimoji="0" lang="en-US" sz="2400" b="0" i="0" u="none" strike="noStrike" kern="1200" cap="none" spc="0" normalizeH="0" baseline="0" noProof="0" dirty="0" smtClean="0">
                <a:ln>
                  <a:noFill/>
                </a:ln>
                <a:effectLst/>
                <a:uLnTx/>
                <a:uFillTx/>
                <a:latin typeface="+mn-lt"/>
                <a:ea typeface="+mn-ea"/>
                <a:cs typeface="+mn-cs"/>
              </a:rPr>
              <a:t> 	: Motion</a:t>
            </a:r>
          </a:p>
          <a:p>
            <a:pPr marL="447675" marR="0" lvl="1" indent="-180975" algn="l" defTabSz="914400" rtl="0" eaLnBrk="0" fontAlgn="base" latinLnBrk="0" hangingPunct="0">
              <a:lnSpc>
                <a:spcPct val="120000"/>
              </a:lnSpc>
              <a:spcBef>
                <a:spcPct val="0"/>
              </a:spcBef>
              <a:spcAft>
                <a:spcPts val="0"/>
              </a:spcAft>
              <a:buClr>
                <a:schemeClr val="tx1"/>
              </a:buClr>
              <a:buSzPct val="75000"/>
              <a:buFont typeface="Wingdings" pitchFamily="2" charset="2"/>
              <a:buNone/>
              <a:tabLst/>
              <a:defRPr/>
            </a:pPr>
            <a:r>
              <a:rPr kumimoji="0" lang="en-US" sz="2800" b="1" i="0" u="none" strike="noStrike" kern="1200" cap="none" spc="0" normalizeH="0" baseline="0" noProof="0" dirty="0" smtClean="0">
                <a:ln>
                  <a:noFill/>
                </a:ln>
                <a:effectLst/>
                <a:uLnTx/>
                <a:uFillTx/>
                <a:latin typeface="+mn-lt"/>
                <a:ea typeface="+mn-ea"/>
                <a:cs typeface="+mn-cs"/>
              </a:rPr>
              <a:t>W </a:t>
            </a:r>
            <a:r>
              <a:rPr kumimoji="0" lang="en-US" sz="2400" b="0" i="0" u="none" strike="noStrike" kern="1200" cap="none" spc="0" normalizeH="0" baseline="0" noProof="0" dirty="0" smtClean="0">
                <a:ln>
                  <a:noFill/>
                </a:ln>
                <a:effectLst/>
                <a:uLnTx/>
                <a:uFillTx/>
                <a:latin typeface="+mn-lt"/>
                <a:ea typeface="+mn-ea"/>
                <a:cs typeface="+mn-cs"/>
              </a:rPr>
              <a:t>	: Waiting</a:t>
            </a:r>
          </a:p>
          <a:p>
            <a:pPr marL="447675" marR="0" lvl="1" indent="-180975" algn="l" defTabSz="914400" rtl="0" eaLnBrk="0" fontAlgn="base" latinLnBrk="0" hangingPunct="0">
              <a:lnSpc>
                <a:spcPct val="120000"/>
              </a:lnSpc>
              <a:spcBef>
                <a:spcPct val="0"/>
              </a:spcBef>
              <a:spcAft>
                <a:spcPts val="0"/>
              </a:spcAft>
              <a:buClr>
                <a:schemeClr val="tx1"/>
              </a:buClr>
              <a:buSzPct val="75000"/>
              <a:buFont typeface="Wingdings" pitchFamily="2" charset="2"/>
              <a:buNone/>
              <a:tabLst/>
              <a:defRPr/>
            </a:pPr>
            <a:r>
              <a:rPr kumimoji="0" lang="en-US" sz="2800" b="1" i="0" u="none" strike="noStrike" kern="1200" cap="none" spc="0" normalizeH="0" baseline="0" noProof="0" dirty="0" smtClean="0">
                <a:ln>
                  <a:noFill/>
                </a:ln>
                <a:effectLst/>
                <a:uLnTx/>
                <a:uFillTx/>
                <a:latin typeface="+mn-lt"/>
                <a:ea typeface="+mn-ea"/>
                <a:cs typeface="+mn-cs"/>
              </a:rPr>
              <a:t>O</a:t>
            </a:r>
            <a:r>
              <a:rPr kumimoji="0" lang="en-US" sz="2400" b="0" i="0" u="none" strike="noStrike" kern="1200" cap="none" spc="0" normalizeH="0" baseline="0" noProof="0" dirty="0" smtClean="0">
                <a:ln>
                  <a:noFill/>
                </a:ln>
                <a:effectLst/>
                <a:uLnTx/>
                <a:uFillTx/>
                <a:latin typeface="+mn-lt"/>
                <a:ea typeface="+mn-ea"/>
                <a:cs typeface="+mn-cs"/>
              </a:rPr>
              <a:t> 	: Over Production</a:t>
            </a:r>
          </a:p>
          <a:p>
            <a:pPr marL="447675" marR="0" lvl="1" indent="-180975" algn="l" defTabSz="914400" rtl="0" eaLnBrk="0" fontAlgn="base" latinLnBrk="0" hangingPunct="0">
              <a:lnSpc>
                <a:spcPct val="120000"/>
              </a:lnSpc>
              <a:spcBef>
                <a:spcPct val="0"/>
              </a:spcBef>
              <a:spcAft>
                <a:spcPts val="0"/>
              </a:spcAft>
              <a:buClr>
                <a:schemeClr val="tx1"/>
              </a:buClr>
              <a:buSzPct val="75000"/>
              <a:buFont typeface="Wingdings" pitchFamily="2" charset="2"/>
              <a:buNone/>
              <a:tabLst/>
              <a:defRPr/>
            </a:pPr>
            <a:r>
              <a:rPr kumimoji="0" lang="en-US" sz="2800" b="1" i="0" u="none" strike="noStrike" kern="1200" cap="none" spc="0" normalizeH="0" baseline="0" noProof="0" dirty="0" smtClean="0">
                <a:ln>
                  <a:noFill/>
                </a:ln>
                <a:effectLst/>
                <a:uLnTx/>
                <a:uFillTx/>
                <a:latin typeface="+mn-lt"/>
                <a:ea typeface="+mn-ea"/>
                <a:cs typeface="+mn-cs"/>
              </a:rPr>
              <a:t>O</a:t>
            </a:r>
            <a:r>
              <a:rPr kumimoji="0" lang="en-US" sz="2400" b="0" i="0" u="none" strike="noStrike" kern="1200" cap="none" spc="0" normalizeH="0" baseline="0" noProof="0" dirty="0" smtClean="0">
                <a:ln>
                  <a:noFill/>
                </a:ln>
                <a:effectLst/>
                <a:uLnTx/>
                <a:uFillTx/>
                <a:latin typeface="+mn-lt"/>
                <a:ea typeface="+mn-ea"/>
                <a:cs typeface="+mn-cs"/>
              </a:rPr>
              <a:t>	: Over Processing</a:t>
            </a:r>
          </a:p>
          <a:p>
            <a:pPr marL="447675" marR="0" lvl="1" indent="-180975" algn="l" defTabSz="914400" rtl="0" eaLnBrk="0" fontAlgn="base" latinLnBrk="0" hangingPunct="0">
              <a:lnSpc>
                <a:spcPct val="120000"/>
              </a:lnSpc>
              <a:spcBef>
                <a:spcPct val="0"/>
              </a:spcBef>
              <a:spcAft>
                <a:spcPts val="0"/>
              </a:spcAft>
              <a:buClr>
                <a:schemeClr val="tx1"/>
              </a:buClr>
              <a:buSzPct val="75000"/>
              <a:buFont typeface="Wingdings" pitchFamily="2" charset="2"/>
              <a:buNone/>
              <a:tabLst/>
              <a:defRPr/>
            </a:pPr>
            <a:r>
              <a:rPr kumimoji="0" lang="en-US" sz="2800" b="1" i="0" u="none" strike="noStrike" kern="1200" cap="none" spc="0" normalizeH="0" baseline="0" noProof="0" dirty="0" smtClean="0">
                <a:ln>
                  <a:noFill/>
                </a:ln>
                <a:effectLst/>
                <a:uLnTx/>
                <a:uFillTx/>
                <a:latin typeface="+mn-lt"/>
                <a:ea typeface="+mn-ea"/>
                <a:cs typeface="+mn-cs"/>
              </a:rPr>
              <a:t>D</a:t>
            </a:r>
            <a:r>
              <a:rPr kumimoji="0" lang="en-US" sz="2800" b="0" i="0" u="none" strike="noStrike" kern="1200" cap="none" spc="0" normalizeH="0" baseline="0" noProof="0" dirty="0" smtClean="0">
                <a:ln>
                  <a:noFill/>
                </a:ln>
                <a:effectLst/>
                <a:uLnTx/>
                <a:uFillTx/>
                <a:latin typeface="+mn-lt"/>
                <a:ea typeface="+mn-ea"/>
                <a:cs typeface="+mn-cs"/>
              </a:rPr>
              <a:t>	</a:t>
            </a:r>
            <a:r>
              <a:rPr kumimoji="0" lang="en-US" sz="2400" b="0" i="0" u="none" strike="noStrike" kern="1200" cap="none" spc="0" normalizeH="0" baseline="0" noProof="0" dirty="0" smtClean="0">
                <a:ln>
                  <a:noFill/>
                </a:ln>
                <a:effectLst/>
                <a:uLnTx/>
                <a:uFillTx/>
                <a:latin typeface="+mn-lt"/>
                <a:ea typeface="+mn-ea"/>
                <a:cs typeface="+mn-cs"/>
              </a:rPr>
              <a:t>: Defect</a:t>
            </a:r>
          </a:p>
          <a:p>
            <a:pPr marL="447675" marR="0" lvl="1" indent="-180975" algn="l" defTabSz="914400" rtl="0" eaLnBrk="0" fontAlgn="base" latinLnBrk="0" hangingPunct="0">
              <a:lnSpc>
                <a:spcPct val="120000"/>
              </a:lnSpc>
              <a:spcBef>
                <a:spcPct val="0"/>
              </a:spcBef>
              <a:spcAft>
                <a:spcPts val="0"/>
              </a:spcAft>
              <a:buClr>
                <a:schemeClr val="tx1"/>
              </a:buClr>
              <a:buSzPct val="75000"/>
              <a:buFont typeface="Wingdings" pitchFamily="2" charset="2"/>
              <a:buNone/>
              <a:tabLst/>
              <a:defRPr/>
            </a:pPr>
            <a:endParaRPr lang="en-US" sz="2400" dirty="0" smtClean="0">
              <a:latin typeface="+mn-lt"/>
              <a:cs typeface="+mn-cs"/>
            </a:endParaRPr>
          </a:p>
          <a:p>
            <a:pPr marL="447675" marR="0" lvl="1" indent="-180975" algn="l" defTabSz="914400" rtl="0" eaLnBrk="0" fontAlgn="base" latinLnBrk="0" hangingPunct="0">
              <a:lnSpc>
                <a:spcPct val="120000"/>
              </a:lnSpc>
              <a:spcBef>
                <a:spcPct val="0"/>
              </a:spcBef>
              <a:spcAft>
                <a:spcPts val="0"/>
              </a:spcAft>
              <a:buClr>
                <a:schemeClr val="tx1"/>
              </a:buClr>
              <a:buSzPct val="75000"/>
              <a:buFont typeface="Wingdings" pitchFamily="2" charset="2"/>
              <a:buNone/>
              <a:tabLst/>
              <a:defRPr/>
            </a:pPr>
            <a:r>
              <a:rPr kumimoji="0" lang="en-US" sz="2400" b="1" i="0" u="none" strike="noStrike" kern="1200" cap="none" spc="0" normalizeH="0" baseline="0" noProof="0" dirty="0" smtClean="0">
                <a:ln>
                  <a:noFill/>
                </a:ln>
                <a:effectLst/>
                <a:uLnTx/>
                <a:uFillTx/>
                <a:latin typeface="+mn-lt"/>
                <a:ea typeface="+mn-ea"/>
                <a:cs typeface="+mn-cs"/>
              </a:rPr>
              <a:t>Not Waste</a:t>
            </a:r>
            <a:endParaRPr kumimoji="0" lang="en-US" sz="2400" b="1" i="0" u="none" strike="noStrike" kern="1200" cap="none" spc="0" normalizeH="0" baseline="0" noProof="0" dirty="0">
              <a:ln>
                <a:noFill/>
              </a:ln>
              <a:effectLst/>
              <a:uLnTx/>
              <a:uFillTx/>
              <a:latin typeface="+mn-lt"/>
              <a:ea typeface="+mn-ea"/>
              <a:cs typeface="+mn-cs"/>
            </a:endParaRPr>
          </a:p>
        </p:txBody>
      </p:sp>
      <p:sp>
        <p:nvSpPr>
          <p:cNvPr id="9" name="Oval 8"/>
          <p:cNvSpPr/>
          <p:nvPr/>
        </p:nvSpPr>
        <p:spPr>
          <a:xfrm>
            <a:off x="5064125" y="5520603"/>
            <a:ext cx="3732213" cy="612068"/>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50800" y="50800"/>
            <a:ext cx="9036050" cy="6743700"/>
          </a:xfrm>
          <a:prstGeom prst="rect">
            <a:avLst/>
          </a:prstGeom>
          <a:noFill/>
          <a:ln w="107950">
            <a:solidFill>
              <a:srgbClr val="92D400"/>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Tree>
    <p:extLst>
      <p:ext uri="{BB962C8B-B14F-4D97-AF65-F5344CB8AC3E}">
        <p14:creationId xmlns:p14="http://schemas.microsoft.com/office/powerpoint/2010/main" val="30597278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36" name="Rectangle 38"/>
          <p:cNvSpPr>
            <a:spLocks noGrp="1" noChangeArrowheads="1"/>
          </p:cNvSpPr>
          <p:nvPr>
            <p:ph type="title"/>
          </p:nvPr>
        </p:nvSpPr>
        <p:spPr>
          <a:xfrm>
            <a:off x="352425" y="338446"/>
            <a:ext cx="6384925" cy="630238"/>
          </a:xfrm>
        </p:spPr>
        <p:txBody>
          <a:bodyPr/>
          <a:lstStyle/>
          <a:p>
            <a:pPr eaLnBrk="1" hangingPunct="1"/>
            <a:r>
              <a:rPr lang="en-GB" altLang="fr-FR" dirty="0" smtClean="0"/>
              <a:t>Waste Quiz</a:t>
            </a:r>
            <a:br>
              <a:rPr lang="en-GB" altLang="fr-FR" dirty="0" smtClean="0"/>
            </a:br>
            <a:endParaRPr lang="en-GB" altLang="fr-FR" sz="1800" b="1" dirty="0" smtClean="0">
              <a:solidFill>
                <a:schemeClr val="accent2"/>
              </a:solidFill>
            </a:endParaRPr>
          </a:p>
        </p:txBody>
      </p:sp>
      <p:sp>
        <p:nvSpPr>
          <p:cNvPr id="17" name="Slide Number Placeholder 4"/>
          <p:cNvSpPr txBox="1">
            <a:spLocks/>
          </p:cNvSpPr>
          <p:nvPr/>
        </p:nvSpPr>
        <p:spPr bwMode="auto">
          <a:xfrm>
            <a:off x="358775" y="6548438"/>
            <a:ext cx="355600" cy="122237"/>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0" tIns="0" rIns="0" bIns="0" numCol="1" anchor="b" anchorCtr="0" compatLnSpc="1">
            <a:prstTxWarp prst="textNoShape">
              <a:avLst/>
            </a:prstTxWarp>
            <a:spAutoFit/>
          </a:bodyPr>
          <a:lstStyle>
            <a:defPPr>
              <a:defRPr lang="en-GB"/>
            </a:defPPr>
            <a:lvl1pPr algn="l" rtl="0" eaLnBrk="0" fontAlgn="base" hangingPunct="0">
              <a:lnSpc>
                <a:spcPts val="2200"/>
              </a:lnSpc>
              <a:spcBef>
                <a:spcPct val="0"/>
              </a:spcBef>
              <a:spcAft>
                <a:spcPct val="25000"/>
              </a:spcAft>
              <a:defRPr sz="2000" kern="1200">
                <a:solidFill>
                  <a:srgbClr val="000066"/>
                </a:solidFill>
                <a:latin typeface="Arial" pitchFamily="34" charset="0"/>
                <a:ea typeface="+mn-ea"/>
                <a:cs typeface="Arial" pitchFamily="34" charset="0"/>
              </a:defRPr>
            </a:lvl1pPr>
            <a:lvl2pPr marL="742950" indent="-285750" algn="l" rtl="0" eaLnBrk="0" fontAlgn="base" hangingPunct="0">
              <a:lnSpc>
                <a:spcPts val="2200"/>
              </a:lnSpc>
              <a:spcBef>
                <a:spcPct val="0"/>
              </a:spcBef>
              <a:spcAft>
                <a:spcPct val="25000"/>
              </a:spcAft>
              <a:buChar char="•"/>
              <a:defRPr sz="2000" kern="1200">
                <a:solidFill>
                  <a:srgbClr val="000066"/>
                </a:solidFill>
                <a:latin typeface="Arial" pitchFamily="34" charset="0"/>
                <a:ea typeface="+mn-ea"/>
                <a:cs typeface="Arial" pitchFamily="34" charset="0"/>
              </a:defRPr>
            </a:lvl2pPr>
            <a:lvl3pPr marL="1143000" indent="-228600" algn="l" rtl="0" eaLnBrk="0" fontAlgn="base" hangingPunct="0">
              <a:lnSpc>
                <a:spcPts val="2000"/>
              </a:lnSpc>
              <a:spcBef>
                <a:spcPct val="0"/>
              </a:spcBef>
              <a:spcAft>
                <a:spcPct val="25000"/>
              </a:spcAft>
              <a:buChar char="–"/>
              <a:defRPr kern="1200">
                <a:solidFill>
                  <a:srgbClr val="000066"/>
                </a:solidFill>
                <a:latin typeface="Arial" pitchFamily="34" charset="0"/>
                <a:ea typeface="+mn-ea"/>
                <a:cs typeface="Arial" pitchFamily="34" charset="0"/>
              </a:defRPr>
            </a:lvl3pPr>
            <a:lvl4pPr marL="1600200" indent="-228600" algn="l" rtl="0" eaLnBrk="0" fontAlgn="base" hangingPunct="0">
              <a:lnSpc>
                <a:spcPts val="1800"/>
              </a:lnSpc>
              <a:spcBef>
                <a:spcPct val="0"/>
              </a:spcBef>
              <a:spcAft>
                <a:spcPct val="25000"/>
              </a:spcAft>
              <a:buChar char="•"/>
              <a:defRPr sz="1600" kern="1200">
                <a:solidFill>
                  <a:srgbClr val="000066"/>
                </a:solidFill>
                <a:latin typeface="Arial" pitchFamily="34" charset="0"/>
                <a:ea typeface="+mn-ea"/>
                <a:cs typeface="Arial" pitchFamily="34" charset="0"/>
              </a:defRPr>
            </a:lvl4pPr>
            <a:lvl5pPr marL="2057400" indent="-228600" algn="l" rtl="0" eaLnBrk="0" fontAlgn="base" hangingPunct="0">
              <a:spcBef>
                <a:spcPct val="0"/>
              </a:spcBef>
              <a:spcAft>
                <a:spcPct val="25000"/>
              </a:spcAft>
              <a:buChar char="–"/>
              <a:defRPr sz="1200" kern="1200">
                <a:solidFill>
                  <a:srgbClr val="000066"/>
                </a:solidFill>
                <a:latin typeface="Arial" pitchFamily="34" charset="0"/>
                <a:ea typeface="+mn-ea"/>
                <a:cs typeface="Arial" pitchFamily="34" charset="0"/>
              </a:defRPr>
            </a:lvl5pPr>
            <a:lvl6pPr marL="2514600" indent="-228600" algn="l" defTabSz="914400" rtl="0" eaLnBrk="0" fontAlgn="base" latinLnBrk="0" hangingPunct="0">
              <a:spcBef>
                <a:spcPct val="0"/>
              </a:spcBef>
              <a:spcAft>
                <a:spcPct val="25000"/>
              </a:spcAft>
              <a:buChar char="–"/>
              <a:defRPr sz="1200" kern="1200">
                <a:solidFill>
                  <a:srgbClr val="000066"/>
                </a:solidFill>
                <a:latin typeface="Arial" pitchFamily="34" charset="0"/>
                <a:ea typeface="+mn-ea"/>
                <a:cs typeface="Arial" pitchFamily="34" charset="0"/>
              </a:defRPr>
            </a:lvl6pPr>
            <a:lvl7pPr marL="2971800" indent="-228600" algn="l" defTabSz="914400" rtl="0" eaLnBrk="0" fontAlgn="base" latinLnBrk="0" hangingPunct="0">
              <a:spcBef>
                <a:spcPct val="0"/>
              </a:spcBef>
              <a:spcAft>
                <a:spcPct val="25000"/>
              </a:spcAft>
              <a:buChar char="–"/>
              <a:defRPr sz="1200" kern="1200">
                <a:solidFill>
                  <a:srgbClr val="000066"/>
                </a:solidFill>
                <a:latin typeface="Arial" pitchFamily="34" charset="0"/>
                <a:ea typeface="+mn-ea"/>
                <a:cs typeface="Arial" pitchFamily="34" charset="0"/>
              </a:defRPr>
            </a:lvl7pPr>
            <a:lvl8pPr marL="3429000" indent="-228600" algn="l" defTabSz="914400" rtl="0" eaLnBrk="0" fontAlgn="base" latinLnBrk="0" hangingPunct="0">
              <a:spcBef>
                <a:spcPct val="0"/>
              </a:spcBef>
              <a:spcAft>
                <a:spcPct val="25000"/>
              </a:spcAft>
              <a:buChar char="–"/>
              <a:defRPr sz="1200" kern="1200">
                <a:solidFill>
                  <a:srgbClr val="000066"/>
                </a:solidFill>
                <a:latin typeface="Arial" pitchFamily="34" charset="0"/>
                <a:ea typeface="+mn-ea"/>
                <a:cs typeface="Arial" pitchFamily="34" charset="0"/>
              </a:defRPr>
            </a:lvl8pPr>
            <a:lvl9pPr marL="3886200" indent="-228600" algn="l" defTabSz="914400" rtl="0" eaLnBrk="0" fontAlgn="base" latinLnBrk="0" hangingPunct="0">
              <a:spcBef>
                <a:spcPct val="0"/>
              </a:spcBef>
              <a:spcAft>
                <a:spcPct val="25000"/>
              </a:spcAft>
              <a:buChar char="–"/>
              <a:defRPr sz="1200" kern="1200">
                <a:solidFill>
                  <a:srgbClr val="000066"/>
                </a:solidFill>
                <a:latin typeface="Arial" pitchFamily="34" charset="0"/>
                <a:ea typeface="+mn-ea"/>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fld id="{7B703E79-5774-4A82-8275-B4D8F8CD2EA8}" type="slidenum">
              <a:rPr kumimoji="0" lang="en-GB" altLang="en-GB" sz="800" b="0" i="0" u="none" strike="noStrike" kern="1200" cap="none" spc="0" normalizeH="0" baseline="0" noProof="0" smtClean="0">
                <a:ln>
                  <a:noFill/>
                </a:ln>
                <a:solidFill>
                  <a:srgbClr val="000066"/>
                </a:solidFill>
                <a:effectLst/>
                <a:uLnTx/>
                <a:uFillTx/>
                <a:latin typeface="Arial" pitchFamily="34" charset="0"/>
                <a:cs typeface="Arial" pitchFamily="34" charset="0"/>
              </a:rPr>
              <a:pPr marL="0" marR="0" lvl="0" indent="0" algn="l" defTabSz="914400" rtl="0" eaLnBrk="1" fontAlgn="base" latinLnBrk="0" hangingPunct="1">
                <a:lnSpc>
                  <a:spcPct val="100000"/>
                </a:lnSpc>
                <a:spcBef>
                  <a:spcPct val="0"/>
                </a:spcBef>
                <a:spcAft>
                  <a:spcPct val="0"/>
                </a:spcAft>
                <a:buClrTx/>
                <a:buSzTx/>
                <a:buFontTx/>
                <a:buNone/>
                <a:tabLst/>
                <a:defRPr/>
              </a:pPr>
              <a:t>45</a:t>
            </a:fld>
            <a:endParaRPr kumimoji="0" lang="en-GB" altLang="en-GB" sz="800" b="0" i="0" u="none" strike="noStrike" kern="1200" cap="none" spc="0" normalizeH="0" baseline="0" noProof="0" dirty="0" smtClean="0">
              <a:ln>
                <a:noFill/>
              </a:ln>
              <a:solidFill>
                <a:srgbClr val="000066"/>
              </a:solidFill>
              <a:effectLst/>
              <a:uLnTx/>
              <a:uFillTx/>
              <a:latin typeface="Arial" pitchFamily="34" charset="0"/>
              <a:cs typeface="Arial" pitchFamily="34" charset="0"/>
            </a:endParaRPr>
          </a:p>
        </p:txBody>
      </p:sp>
      <p:sp>
        <p:nvSpPr>
          <p:cNvPr id="4" name="Text Placeholder 4"/>
          <p:cNvSpPr txBox="1">
            <a:spLocks/>
          </p:cNvSpPr>
          <p:nvPr/>
        </p:nvSpPr>
        <p:spPr bwMode="auto">
          <a:xfrm>
            <a:off x="358775" y="1277938"/>
            <a:ext cx="3738563" cy="1538883"/>
          </a:xfrm>
          <a:prstGeom prst="rect">
            <a:avLst/>
          </a:prstGeom>
          <a:noFill/>
          <a:ln w="12700">
            <a:noFill/>
            <a:miter lim="800000"/>
            <a:headEnd/>
            <a:tailEnd/>
          </a:ln>
          <a:effectLst/>
        </p:spPr>
        <p:txBody>
          <a:bodyPr vert="horz" wrap="square" lIns="0" tIns="0" rIns="0" bIns="0" numCol="1" anchor="t" anchorCtr="0" compatLnSpc="1">
            <a:prstTxWarp prst="textNoShape">
              <a:avLst/>
            </a:prstTxWarp>
            <a:spAutoFit/>
          </a:bodyPr>
          <a:lstStyle>
            <a:defPPr>
              <a:defRPr lang="en-GB"/>
            </a:defPPr>
            <a:lvl1pPr algn="l" rtl="0" fontAlgn="base">
              <a:spcBef>
                <a:spcPct val="0"/>
              </a:spcBef>
              <a:spcAft>
                <a:spcPct val="0"/>
              </a:spcAft>
              <a:defRPr sz="800" kern="1200">
                <a:solidFill>
                  <a:srgbClr val="000066"/>
                </a:solidFill>
                <a:latin typeface="Arial" pitchFamily="34" charset="0"/>
                <a:ea typeface="+mn-ea"/>
                <a:cs typeface="Arial" pitchFamily="34" charset="0"/>
              </a:defRPr>
            </a:lvl1pPr>
            <a:lvl2pPr marL="457200" algn="l" rtl="0" fontAlgn="base">
              <a:spcBef>
                <a:spcPct val="0"/>
              </a:spcBef>
              <a:spcAft>
                <a:spcPct val="0"/>
              </a:spcAft>
              <a:defRPr kern="1200">
                <a:solidFill>
                  <a:schemeClr val="tx1"/>
                </a:solidFill>
                <a:latin typeface="Arial" pitchFamily="34" charset="0"/>
                <a:ea typeface="+mn-ea"/>
                <a:cs typeface="Arial" pitchFamily="34" charset="0"/>
              </a:defRPr>
            </a:lvl2pPr>
            <a:lvl3pPr marL="914400" algn="l" rtl="0" fontAlgn="base">
              <a:spcBef>
                <a:spcPct val="0"/>
              </a:spcBef>
              <a:spcAft>
                <a:spcPct val="0"/>
              </a:spcAft>
              <a:defRPr kern="1200">
                <a:solidFill>
                  <a:schemeClr val="tx1"/>
                </a:solidFill>
                <a:latin typeface="Arial" pitchFamily="34" charset="0"/>
                <a:ea typeface="+mn-ea"/>
                <a:cs typeface="Arial" pitchFamily="34" charset="0"/>
              </a:defRPr>
            </a:lvl3pPr>
            <a:lvl4pPr marL="1371600" algn="l" rtl="0" fontAlgn="base">
              <a:spcBef>
                <a:spcPct val="0"/>
              </a:spcBef>
              <a:spcAft>
                <a:spcPct val="0"/>
              </a:spcAft>
              <a:defRPr kern="1200">
                <a:solidFill>
                  <a:schemeClr val="tx1"/>
                </a:solidFill>
                <a:latin typeface="Arial" pitchFamily="34" charset="0"/>
                <a:ea typeface="+mn-ea"/>
                <a:cs typeface="Arial" pitchFamily="34" charset="0"/>
              </a:defRPr>
            </a:lvl4pPr>
            <a:lvl5pPr marL="1828800" algn="l" rtl="0" fontAlgn="base">
              <a:spcBef>
                <a:spcPct val="0"/>
              </a:spcBef>
              <a:spcAft>
                <a:spcPct val="0"/>
              </a:spcAft>
              <a:defRPr kern="1200">
                <a:solidFill>
                  <a:schemeClr val="tx1"/>
                </a:solidFill>
                <a:latin typeface="Arial" pitchFamily="34" charset="0"/>
                <a:ea typeface="+mn-ea"/>
                <a:cs typeface="Arial" pitchFamily="34" charset="0"/>
              </a:defRPr>
            </a:lvl5pPr>
            <a:lvl6pPr marL="2286000" algn="l" defTabSz="914400" rtl="0" eaLnBrk="1" latinLnBrk="0" hangingPunct="1">
              <a:defRPr kern="1200">
                <a:solidFill>
                  <a:schemeClr val="tx1"/>
                </a:solidFill>
                <a:latin typeface="Arial" pitchFamily="34" charset="0"/>
                <a:ea typeface="+mn-ea"/>
                <a:cs typeface="Arial" pitchFamily="34" charset="0"/>
              </a:defRPr>
            </a:lvl6pPr>
            <a:lvl7pPr marL="2743200" algn="l" defTabSz="914400" rtl="0" eaLnBrk="1" latinLnBrk="0" hangingPunct="1">
              <a:defRPr kern="1200">
                <a:solidFill>
                  <a:schemeClr val="tx1"/>
                </a:solidFill>
                <a:latin typeface="Arial" pitchFamily="34" charset="0"/>
                <a:ea typeface="+mn-ea"/>
                <a:cs typeface="Arial" pitchFamily="34" charset="0"/>
              </a:defRPr>
            </a:lvl7pPr>
            <a:lvl8pPr marL="3200400" algn="l" defTabSz="914400" rtl="0" eaLnBrk="1" latinLnBrk="0" hangingPunct="1">
              <a:defRPr kern="1200">
                <a:solidFill>
                  <a:schemeClr val="tx1"/>
                </a:solidFill>
                <a:latin typeface="Arial" pitchFamily="34" charset="0"/>
                <a:ea typeface="+mn-ea"/>
                <a:cs typeface="Arial" pitchFamily="34" charset="0"/>
              </a:defRPr>
            </a:lvl8pPr>
            <a:lvl9pPr marL="3657600" algn="l" defTabSz="914400" rtl="0" eaLnBrk="1" latinLnBrk="0" hangingPunct="1">
              <a:defRPr kern="1200">
                <a:solidFill>
                  <a:schemeClr val="tx1"/>
                </a:solidFill>
                <a:latin typeface="Arial" pitchFamily="34" charset="0"/>
                <a:ea typeface="+mn-ea"/>
                <a:cs typeface="Arial" pitchFamily="34" charset="0"/>
              </a:defRPr>
            </a:lvl9pPr>
          </a:lstStyle>
          <a:p>
            <a:pPr>
              <a:spcAft>
                <a:spcPts val="0"/>
              </a:spcAft>
            </a:pPr>
            <a:r>
              <a:rPr lang="en-US" sz="2000" b="1" dirty="0" smtClean="0"/>
              <a:t>Observation: 6 of 6</a:t>
            </a:r>
          </a:p>
          <a:p>
            <a:pPr>
              <a:spcAft>
                <a:spcPts val="0"/>
              </a:spcAft>
            </a:pPr>
            <a:endParaRPr lang="en-US" sz="2000" b="1" dirty="0" smtClean="0"/>
          </a:p>
          <a:p>
            <a:r>
              <a:rPr lang="en-US" sz="2000" dirty="0" smtClean="0"/>
              <a:t>The team develops some new products, but is unable to sell them to the customers.</a:t>
            </a:r>
            <a:endParaRPr lang="en-US" sz="2000" dirty="0"/>
          </a:p>
        </p:txBody>
      </p:sp>
      <p:sp>
        <p:nvSpPr>
          <p:cNvPr id="5" name="Content Placeholder 5"/>
          <p:cNvSpPr txBox="1">
            <a:spLocks/>
          </p:cNvSpPr>
          <p:nvPr/>
        </p:nvSpPr>
        <p:spPr bwMode="auto">
          <a:xfrm>
            <a:off x="5064125" y="1241763"/>
            <a:ext cx="3732213" cy="5073312"/>
          </a:xfrm>
          <a:prstGeom prst="rect">
            <a:avLst/>
          </a:prstGeom>
          <a:solidFill>
            <a:schemeClr val="bg1"/>
          </a:solidFill>
          <a:ln w="9525" algn="ctr">
            <a:solidFill>
              <a:schemeClr val="tx1"/>
            </a:solidFill>
            <a:miter lim="800000"/>
            <a:headEnd/>
            <a:tailEnd/>
          </a:ln>
        </p:spPr>
        <p:txBody>
          <a:bodyPr vert="horz" wrap="square" lIns="72000" tIns="72000" rIns="0" bIns="0" numCol="1" anchor="ctr" anchorCtr="0" compatLnSpc="1">
            <a:prstTxWarp prst="textNoShape">
              <a:avLst/>
            </a:prstTxWarp>
          </a:bodyPr>
          <a:lstStyle/>
          <a:p>
            <a:pPr marL="447675" marR="0" lvl="1" indent="-180975" algn="l" defTabSz="914400" rtl="0" eaLnBrk="0" fontAlgn="base" latinLnBrk="0" hangingPunct="0">
              <a:lnSpc>
                <a:spcPct val="120000"/>
              </a:lnSpc>
              <a:spcBef>
                <a:spcPct val="0"/>
              </a:spcBef>
              <a:spcAft>
                <a:spcPts val="0"/>
              </a:spcAft>
              <a:buClr>
                <a:schemeClr val="tx1"/>
              </a:buClr>
              <a:buSzPct val="75000"/>
              <a:buFont typeface="Wingdings" pitchFamily="2" charset="2"/>
              <a:buNone/>
              <a:tabLst/>
              <a:defRPr/>
            </a:pPr>
            <a:r>
              <a:rPr kumimoji="0" lang="en-US" sz="2800" b="1" i="0" u="none" strike="noStrike" kern="1200" cap="none" spc="0" normalizeH="0" baseline="0" noProof="0" dirty="0" smtClean="0">
                <a:ln>
                  <a:noFill/>
                </a:ln>
                <a:effectLst/>
                <a:uLnTx/>
                <a:uFillTx/>
                <a:latin typeface="+mn-lt"/>
                <a:ea typeface="+mn-ea"/>
                <a:cs typeface="+mn-cs"/>
              </a:rPr>
              <a:t>T </a:t>
            </a:r>
            <a:r>
              <a:rPr kumimoji="0" lang="en-US" sz="2400" b="0" i="0" u="none" strike="noStrike" kern="1200" cap="none" spc="0" normalizeH="0" baseline="0" noProof="0" dirty="0" smtClean="0">
                <a:ln>
                  <a:noFill/>
                </a:ln>
                <a:effectLst/>
                <a:uLnTx/>
                <a:uFillTx/>
                <a:latin typeface="+mn-lt"/>
                <a:ea typeface="+mn-ea"/>
                <a:cs typeface="+mn-cs"/>
              </a:rPr>
              <a:t>	: Transport</a:t>
            </a:r>
          </a:p>
          <a:p>
            <a:pPr marL="447675" marR="0" lvl="1" indent="-180975" algn="l" defTabSz="914400" rtl="0" eaLnBrk="0" fontAlgn="base" latinLnBrk="0" hangingPunct="0">
              <a:lnSpc>
                <a:spcPct val="120000"/>
              </a:lnSpc>
              <a:spcBef>
                <a:spcPct val="0"/>
              </a:spcBef>
              <a:spcAft>
                <a:spcPts val="0"/>
              </a:spcAft>
              <a:buClr>
                <a:schemeClr val="tx1"/>
              </a:buClr>
              <a:buSzPct val="75000"/>
              <a:buFont typeface="Wingdings" pitchFamily="2" charset="2"/>
              <a:buNone/>
              <a:tabLst/>
              <a:defRPr/>
            </a:pPr>
            <a:r>
              <a:rPr kumimoji="0" lang="en-US" sz="2800" b="1" i="0" u="none" strike="noStrike" kern="1200" cap="none" spc="0" normalizeH="0" baseline="0" noProof="0" dirty="0" smtClean="0">
                <a:ln>
                  <a:noFill/>
                </a:ln>
                <a:effectLst/>
                <a:uLnTx/>
                <a:uFillTx/>
                <a:latin typeface="+mn-lt"/>
                <a:ea typeface="+mn-ea"/>
                <a:cs typeface="+mn-cs"/>
              </a:rPr>
              <a:t>I</a:t>
            </a:r>
            <a:r>
              <a:rPr kumimoji="0" lang="en-US" sz="2400" b="0" i="0" u="none" strike="noStrike" kern="1200" cap="none" spc="0" normalizeH="0" baseline="0" noProof="0" dirty="0" smtClean="0">
                <a:ln>
                  <a:noFill/>
                </a:ln>
                <a:effectLst/>
                <a:uLnTx/>
                <a:uFillTx/>
                <a:latin typeface="+mn-lt"/>
                <a:ea typeface="+mn-ea"/>
                <a:cs typeface="+mn-cs"/>
              </a:rPr>
              <a:t> 	: Inventory</a:t>
            </a:r>
          </a:p>
          <a:p>
            <a:pPr marL="447675" marR="0" lvl="1" indent="-180975" algn="l" defTabSz="914400" rtl="0" eaLnBrk="0" fontAlgn="base" latinLnBrk="0" hangingPunct="0">
              <a:lnSpc>
                <a:spcPct val="120000"/>
              </a:lnSpc>
              <a:spcBef>
                <a:spcPct val="0"/>
              </a:spcBef>
              <a:spcAft>
                <a:spcPts val="0"/>
              </a:spcAft>
              <a:buClr>
                <a:schemeClr val="tx1"/>
              </a:buClr>
              <a:buSzPct val="75000"/>
              <a:buFont typeface="Wingdings" pitchFamily="2" charset="2"/>
              <a:buNone/>
              <a:tabLst/>
              <a:defRPr/>
            </a:pPr>
            <a:r>
              <a:rPr kumimoji="0" lang="en-US" sz="2800" b="1" i="0" u="none" strike="noStrike" kern="1200" cap="none" spc="0" normalizeH="0" baseline="0" noProof="0" dirty="0" smtClean="0">
                <a:ln>
                  <a:noFill/>
                </a:ln>
                <a:effectLst/>
                <a:uLnTx/>
                <a:uFillTx/>
                <a:latin typeface="+mn-lt"/>
                <a:ea typeface="+mn-ea"/>
                <a:cs typeface="+mn-cs"/>
              </a:rPr>
              <a:t>M</a:t>
            </a:r>
            <a:r>
              <a:rPr kumimoji="0" lang="en-US" sz="2400" b="0" i="0" u="none" strike="noStrike" kern="1200" cap="none" spc="0" normalizeH="0" baseline="0" noProof="0" dirty="0" smtClean="0">
                <a:ln>
                  <a:noFill/>
                </a:ln>
                <a:effectLst/>
                <a:uLnTx/>
                <a:uFillTx/>
                <a:latin typeface="+mn-lt"/>
                <a:ea typeface="+mn-ea"/>
                <a:cs typeface="+mn-cs"/>
              </a:rPr>
              <a:t> 	: Motion</a:t>
            </a:r>
          </a:p>
          <a:p>
            <a:pPr marL="447675" marR="0" lvl="1" indent="-180975" algn="l" defTabSz="914400" rtl="0" eaLnBrk="0" fontAlgn="base" latinLnBrk="0" hangingPunct="0">
              <a:lnSpc>
                <a:spcPct val="120000"/>
              </a:lnSpc>
              <a:spcBef>
                <a:spcPct val="0"/>
              </a:spcBef>
              <a:spcAft>
                <a:spcPts val="0"/>
              </a:spcAft>
              <a:buClr>
                <a:schemeClr val="tx1"/>
              </a:buClr>
              <a:buSzPct val="75000"/>
              <a:buFont typeface="Wingdings" pitchFamily="2" charset="2"/>
              <a:buNone/>
              <a:tabLst/>
              <a:defRPr/>
            </a:pPr>
            <a:r>
              <a:rPr kumimoji="0" lang="en-US" sz="2800" b="1" i="0" u="none" strike="noStrike" kern="1200" cap="none" spc="0" normalizeH="0" baseline="0" noProof="0" dirty="0" smtClean="0">
                <a:ln>
                  <a:noFill/>
                </a:ln>
                <a:effectLst/>
                <a:uLnTx/>
                <a:uFillTx/>
                <a:latin typeface="+mn-lt"/>
                <a:ea typeface="+mn-ea"/>
                <a:cs typeface="+mn-cs"/>
              </a:rPr>
              <a:t>W </a:t>
            </a:r>
            <a:r>
              <a:rPr kumimoji="0" lang="en-US" sz="2400" b="0" i="0" u="none" strike="noStrike" kern="1200" cap="none" spc="0" normalizeH="0" baseline="0" noProof="0" dirty="0" smtClean="0">
                <a:ln>
                  <a:noFill/>
                </a:ln>
                <a:effectLst/>
                <a:uLnTx/>
                <a:uFillTx/>
                <a:latin typeface="+mn-lt"/>
                <a:ea typeface="+mn-ea"/>
                <a:cs typeface="+mn-cs"/>
              </a:rPr>
              <a:t>	: Waiting</a:t>
            </a:r>
          </a:p>
          <a:p>
            <a:pPr marL="447675" marR="0" lvl="1" indent="-180975" algn="l" defTabSz="914400" rtl="0" eaLnBrk="0" fontAlgn="base" latinLnBrk="0" hangingPunct="0">
              <a:lnSpc>
                <a:spcPct val="120000"/>
              </a:lnSpc>
              <a:spcBef>
                <a:spcPct val="0"/>
              </a:spcBef>
              <a:spcAft>
                <a:spcPts val="0"/>
              </a:spcAft>
              <a:buClr>
                <a:schemeClr val="tx1"/>
              </a:buClr>
              <a:buSzPct val="75000"/>
              <a:buFont typeface="Wingdings" pitchFamily="2" charset="2"/>
              <a:buNone/>
              <a:tabLst/>
              <a:defRPr/>
            </a:pPr>
            <a:r>
              <a:rPr kumimoji="0" lang="en-US" sz="2800" b="1" i="0" u="none" strike="noStrike" kern="1200" cap="none" spc="0" normalizeH="0" baseline="0" noProof="0" dirty="0" smtClean="0">
                <a:ln>
                  <a:noFill/>
                </a:ln>
                <a:effectLst/>
                <a:uLnTx/>
                <a:uFillTx/>
                <a:latin typeface="+mn-lt"/>
                <a:ea typeface="+mn-ea"/>
                <a:cs typeface="+mn-cs"/>
              </a:rPr>
              <a:t>O</a:t>
            </a:r>
            <a:r>
              <a:rPr kumimoji="0" lang="en-US" sz="2400" b="0" i="0" u="none" strike="noStrike" kern="1200" cap="none" spc="0" normalizeH="0" baseline="0" noProof="0" dirty="0" smtClean="0">
                <a:ln>
                  <a:noFill/>
                </a:ln>
                <a:effectLst/>
                <a:uLnTx/>
                <a:uFillTx/>
                <a:latin typeface="+mn-lt"/>
                <a:ea typeface="+mn-ea"/>
                <a:cs typeface="+mn-cs"/>
              </a:rPr>
              <a:t> 	: Over Production</a:t>
            </a:r>
          </a:p>
          <a:p>
            <a:pPr marL="447675" marR="0" lvl="1" indent="-180975" algn="l" defTabSz="914400" rtl="0" eaLnBrk="0" fontAlgn="base" latinLnBrk="0" hangingPunct="0">
              <a:lnSpc>
                <a:spcPct val="120000"/>
              </a:lnSpc>
              <a:spcBef>
                <a:spcPct val="0"/>
              </a:spcBef>
              <a:spcAft>
                <a:spcPts val="0"/>
              </a:spcAft>
              <a:buClr>
                <a:schemeClr val="tx1"/>
              </a:buClr>
              <a:buSzPct val="75000"/>
              <a:buFont typeface="Wingdings" pitchFamily="2" charset="2"/>
              <a:buNone/>
              <a:tabLst/>
              <a:defRPr/>
            </a:pPr>
            <a:r>
              <a:rPr kumimoji="0" lang="en-US" sz="2800" b="1" i="0" u="none" strike="noStrike" kern="1200" cap="none" spc="0" normalizeH="0" baseline="0" noProof="0" dirty="0" smtClean="0">
                <a:ln>
                  <a:noFill/>
                </a:ln>
                <a:effectLst/>
                <a:uLnTx/>
                <a:uFillTx/>
                <a:latin typeface="+mn-lt"/>
                <a:ea typeface="+mn-ea"/>
                <a:cs typeface="+mn-cs"/>
              </a:rPr>
              <a:t>O</a:t>
            </a:r>
            <a:r>
              <a:rPr kumimoji="0" lang="en-US" sz="2400" b="0" i="0" u="none" strike="noStrike" kern="1200" cap="none" spc="0" normalizeH="0" baseline="0" noProof="0" dirty="0" smtClean="0">
                <a:ln>
                  <a:noFill/>
                </a:ln>
                <a:effectLst/>
                <a:uLnTx/>
                <a:uFillTx/>
                <a:latin typeface="+mn-lt"/>
                <a:ea typeface="+mn-ea"/>
                <a:cs typeface="+mn-cs"/>
              </a:rPr>
              <a:t>	: Over Processing</a:t>
            </a:r>
          </a:p>
          <a:p>
            <a:pPr marL="447675" marR="0" lvl="1" indent="-180975" algn="l" defTabSz="914400" rtl="0" eaLnBrk="0" fontAlgn="base" latinLnBrk="0" hangingPunct="0">
              <a:lnSpc>
                <a:spcPct val="120000"/>
              </a:lnSpc>
              <a:spcBef>
                <a:spcPct val="0"/>
              </a:spcBef>
              <a:spcAft>
                <a:spcPts val="0"/>
              </a:spcAft>
              <a:buClr>
                <a:schemeClr val="tx1"/>
              </a:buClr>
              <a:buSzPct val="75000"/>
              <a:buFont typeface="Wingdings" pitchFamily="2" charset="2"/>
              <a:buNone/>
              <a:tabLst/>
              <a:defRPr/>
            </a:pPr>
            <a:r>
              <a:rPr kumimoji="0" lang="en-US" sz="2800" b="1" i="0" u="none" strike="noStrike" kern="1200" cap="none" spc="0" normalizeH="0" baseline="0" noProof="0" dirty="0" smtClean="0">
                <a:ln>
                  <a:noFill/>
                </a:ln>
                <a:effectLst/>
                <a:uLnTx/>
                <a:uFillTx/>
                <a:latin typeface="+mn-lt"/>
                <a:ea typeface="+mn-ea"/>
                <a:cs typeface="+mn-cs"/>
              </a:rPr>
              <a:t>D</a:t>
            </a:r>
            <a:r>
              <a:rPr kumimoji="0" lang="en-US" sz="2800" b="0" i="0" u="none" strike="noStrike" kern="1200" cap="none" spc="0" normalizeH="0" baseline="0" noProof="0" dirty="0" smtClean="0">
                <a:ln>
                  <a:noFill/>
                </a:ln>
                <a:effectLst/>
                <a:uLnTx/>
                <a:uFillTx/>
                <a:latin typeface="+mn-lt"/>
                <a:ea typeface="+mn-ea"/>
                <a:cs typeface="+mn-cs"/>
              </a:rPr>
              <a:t>	</a:t>
            </a:r>
            <a:r>
              <a:rPr kumimoji="0" lang="en-US" sz="2400" b="0" i="0" u="none" strike="noStrike" kern="1200" cap="none" spc="0" normalizeH="0" baseline="0" noProof="0" dirty="0" smtClean="0">
                <a:ln>
                  <a:noFill/>
                </a:ln>
                <a:effectLst/>
                <a:uLnTx/>
                <a:uFillTx/>
                <a:latin typeface="+mn-lt"/>
                <a:ea typeface="+mn-ea"/>
                <a:cs typeface="+mn-cs"/>
              </a:rPr>
              <a:t>: Defect</a:t>
            </a:r>
          </a:p>
          <a:p>
            <a:pPr marL="447675" marR="0" lvl="1" indent="-180975" algn="l" defTabSz="914400" rtl="0" eaLnBrk="0" fontAlgn="base" latinLnBrk="0" hangingPunct="0">
              <a:lnSpc>
                <a:spcPct val="120000"/>
              </a:lnSpc>
              <a:spcBef>
                <a:spcPct val="0"/>
              </a:spcBef>
              <a:spcAft>
                <a:spcPts val="0"/>
              </a:spcAft>
              <a:buClr>
                <a:schemeClr val="tx1"/>
              </a:buClr>
              <a:buSzPct val="75000"/>
              <a:buFont typeface="Wingdings" pitchFamily="2" charset="2"/>
              <a:buNone/>
              <a:tabLst/>
              <a:defRPr/>
            </a:pPr>
            <a:endParaRPr lang="en-US" sz="2400" dirty="0" smtClean="0">
              <a:latin typeface="+mn-lt"/>
              <a:cs typeface="+mn-cs"/>
            </a:endParaRPr>
          </a:p>
          <a:p>
            <a:pPr marL="447675" marR="0" lvl="1" indent="-180975" algn="l" defTabSz="914400" rtl="0" eaLnBrk="0" fontAlgn="base" latinLnBrk="0" hangingPunct="0">
              <a:lnSpc>
                <a:spcPct val="120000"/>
              </a:lnSpc>
              <a:spcBef>
                <a:spcPct val="0"/>
              </a:spcBef>
              <a:spcAft>
                <a:spcPts val="0"/>
              </a:spcAft>
              <a:buClr>
                <a:schemeClr val="tx1"/>
              </a:buClr>
              <a:buSzPct val="75000"/>
              <a:buFont typeface="Wingdings" pitchFamily="2" charset="2"/>
              <a:buNone/>
              <a:tabLst/>
              <a:defRPr/>
            </a:pPr>
            <a:r>
              <a:rPr kumimoji="0" lang="en-US" sz="2400" b="1" i="0" u="none" strike="noStrike" kern="1200" cap="none" spc="0" normalizeH="0" baseline="0" noProof="0" dirty="0" smtClean="0">
                <a:ln>
                  <a:noFill/>
                </a:ln>
                <a:effectLst/>
                <a:uLnTx/>
                <a:uFillTx/>
                <a:latin typeface="+mn-lt"/>
                <a:ea typeface="+mn-ea"/>
                <a:cs typeface="+mn-cs"/>
              </a:rPr>
              <a:t>Not Waste</a:t>
            </a:r>
            <a:endParaRPr kumimoji="0" lang="en-US" sz="2400" b="1" i="0" u="none" strike="noStrike" kern="1200" cap="none" spc="0" normalizeH="0" baseline="0" noProof="0" dirty="0">
              <a:ln>
                <a:noFill/>
              </a:ln>
              <a:effectLst/>
              <a:uLnTx/>
              <a:uFillTx/>
              <a:latin typeface="+mn-lt"/>
              <a:ea typeface="+mn-ea"/>
              <a:cs typeface="+mn-cs"/>
            </a:endParaRPr>
          </a:p>
        </p:txBody>
      </p:sp>
      <p:sp>
        <p:nvSpPr>
          <p:cNvPr id="6" name="Oval 5"/>
          <p:cNvSpPr/>
          <p:nvPr/>
        </p:nvSpPr>
        <p:spPr>
          <a:xfrm>
            <a:off x="5063306" y="4620503"/>
            <a:ext cx="3732213" cy="612068"/>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5064125" y="3656779"/>
            <a:ext cx="3732213" cy="612068"/>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5051103" y="2064219"/>
            <a:ext cx="3732213" cy="612068"/>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50800" y="50800"/>
            <a:ext cx="9036050" cy="6743700"/>
          </a:xfrm>
          <a:prstGeom prst="rect">
            <a:avLst/>
          </a:prstGeom>
          <a:noFill/>
          <a:ln w="107950">
            <a:solidFill>
              <a:srgbClr val="92D400"/>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Tree>
    <p:extLst>
      <p:ext uri="{BB962C8B-B14F-4D97-AF65-F5344CB8AC3E}">
        <p14:creationId xmlns:p14="http://schemas.microsoft.com/office/powerpoint/2010/main" val="60819844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down)">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down)">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Slide Number Placeholder 3"/>
          <p:cNvSpPr>
            <a:spLocks noGrp="1"/>
          </p:cNvSpPr>
          <p:nvPr>
            <p:ph type="sldNum" sz="quarter" idx="1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lvl1pPr eaLnBrk="0" hangingPunct="0">
              <a:lnSpc>
                <a:spcPts val="2200"/>
              </a:lnSpc>
              <a:spcAft>
                <a:spcPct val="25000"/>
              </a:spcAft>
              <a:defRPr sz="2000">
                <a:solidFill>
                  <a:srgbClr val="000066"/>
                </a:solidFill>
                <a:latin typeface="Arial" pitchFamily="34" charset="0"/>
              </a:defRPr>
            </a:lvl1pPr>
            <a:lvl2pPr marL="742950" indent="-285750" eaLnBrk="0" hangingPunct="0">
              <a:lnSpc>
                <a:spcPts val="2200"/>
              </a:lnSpc>
              <a:spcAft>
                <a:spcPct val="25000"/>
              </a:spcAft>
              <a:buChar char="•"/>
              <a:defRPr sz="2000">
                <a:solidFill>
                  <a:srgbClr val="000066"/>
                </a:solidFill>
                <a:latin typeface="Arial" pitchFamily="34" charset="0"/>
              </a:defRPr>
            </a:lvl2pPr>
            <a:lvl3pPr marL="1143000" indent="-228600" eaLnBrk="0" hangingPunct="0">
              <a:lnSpc>
                <a:spcPts val="2000"/>
              </a:lnSpc>
              <a:spcAft>
                <a:spcPct val="25000"/>
              </a:spcAft>
              <a:buChar char="–"/>
              <a:defRPr>
                <a:solidFill>
                  <a:srgbClr val="000066"/>
                </a:solidFill>
                <a:latin typeface="Arial" pitchFamily="34" charset="0"/>
              </a:defRPr>
            </a:lvl3pPr>
            <a:lvl4pPr marL="1600200" indent="-228600" eaLnBrk="0" hangingPunct="0">
              <a:lnSpc>
                <a:spcPts val="1800"/>
              </a:lnSpc>
              <a:spcAft>
                <a:spcPct val="25000"/>
              </a:spcAft>
              <a:buChar char="•"/>
              <a:defRPr sz="1600">
                <a:solidFill>
                  <a:srgbClr val="000066"/>
                </a:solidFill>
                <a:latin typeface="Arial" pitchFamily="34" charset="0"/>
              </a:defRPr>
            </a:lvl4pPr>
            <a:lvl5pPr marL="2057400" indent="-228600" eaLnBrk="0" hangingPunct="0">
              <a:spcAft>
                <a:spcPct val="25000"/>
              </a:spcAft>
              <a:buChar char="–"/>
              <a:defRPr sz="1200">
                <a:solidFill>
                  <a:srgbClr val="000066"/>
                </a:solidFill>
                <a:latin typeface="Arial" pitchFamily="34" charset="0"/>
              </a:defRPr>
            </a:lvl5pPr>
            <a:lvl6pPr marL="2514600" indent="-228600" eaLnBrk="0" fontAlgn="base" hangingPunct="0">
              <a:spcBef>
                <a:spcPct val="0"/>
              </a:spcBef>
              <a:spcAft>
                <a:spcPct val="25000"/>
              </a:spcAft>
              <a:buChar char="–"/>
              <a:defRPr sz="1200">
                <a:solidFill>
                  <a:srgbClr val="000066"/>
                </a:solidFill>
                <a:latin typeface="Arial" pitchFamily="34" charset="0"/>
              </a:defRPr>
            </a:lvl6pPr>
            <a:lvl7pPr marL="2971800" indent="-228600" eaLnBrk="0" fontAlgn="base" hangingPunct="0">
              <a:spcBef>
                <a:spcPct val="0"/>
              </a:spcBef>
              <a:spcAft>
                <a:spcPct val="25000"/>
              </a:spcAft>
              <a:buChar char="–"/>
              <a:defRPr sz="1200">
                <a:solidFill>
                  <a:srgbClr val="000066"/>
                </a:solidFill>
                <a:latin typeface="Arial" pitchFamily="34" charset="0"/>
              </a:defRPr>
            </a:lvl7pPr>
            <a:lvl8pPr marL="3429000" indent="-228600" eaLnBrk="0" fontAlgn="base" hangingPunct="0">
              <a:spcBef>
                <a:spcPct val="0"/>
              </a:spcBef>
              <a:spcAft>
                <a:spcPct val="25000"/>
              </a:spcAft>
              <a:buChar char="–"/>
              <a:defRPr sz="1200">
                <a:solidFill>
                  <a:srgbClr val="000066"/>
                </a:solidFill>
                <a:latin typeface="Arial" pitchFamily="34" charset="0"/>
              </a:defRPr>
            </a:lvl8pPr>
            <a:lvl9pPr marL="3886200" indent="-228600" eaLnBrk="0" fontAlgn="base" hangingPunct="0">
              <a:spcBef>
                <a:spcPct val="0"/>
              </a:spcBef>
              <a:spcAft>
                <a:spcPct val="25000"/>
              </a:spcAft>
              <a:buChar char="–"/>
              <a:defRPr sz="1200">
                <a:solidFill>
                  <a:srgbClr val="000066"/>
                </a:solidFill>
                <a:latin typeface="Arial" pitchFamily="34" charset="0"/>
              </a:defRPr>
            </a:lvl9pPr>
          </a:lstStyle>
          <a:p>
            <a:pPr eaLnBrk="1" hangingPunct="1">
              <a:lnSpc>
                <a:spcPct val="100000"/>
              </a:lnSpc>
              <a:spcAft>
                <a:spcPct val="0"/>
              </a:spcAft>
            </a:pPr>
            <a:fld id="{FC0CF091-CAF0-4229-8B47-9C394A62C02D}" type="slidenum">
              <a:rPr lang="en-GB" altLang="en-GB" sz="800" smtClean="0"/>
              <a:pPr eaLnBrk="1" hangingPunct="1">
                <a:lnSpc>
                  <a:spcPct val="100000"/>
                </a:lnSpc>
                <a:spcAft>
                  <a:spcPct val="0"/>
                </a:spcAft>
              </a:pPr>
              <a:t>46</a:t>
            </a:fld>
            <a:endParaRPr lang="en-GB" altLang="en-GB" sz="800" smtClean="0"/>
          </a:p>
        </p:txBody>
      </p:sp>
      <p:sp>
        <p:nvSpPr>
          <p:cNvPr id="112643" name="Rectangle 59"/>
          <p:cNvSpPr>
            <a:spLocks noChangeArrowheads="1"/>
          </p:cNvSpPr>
          <p:nvPr/>
        </p:nvSpPr>
        <p:spPr bwMode="auto">
          <a:xfrm>
            <a:off x="360363" y="360363"/>
            <a:ext cx="8605837" cy="619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lnSpc>
                <a:spcPts val="2200"/>
              </a:lnSpc>
              <a:spcAft>
                <a:spcPct val="25000"/>
              </a:spcAft>
              <a:defRPr sz="2000">
                <a:solidFill>
                  <a:srgbClr val="000066"/>
                </a:solidFill>
                <a:latin typeface="Arial" pitchFamily="34" charset="0"/>
              </a:defRPr>
            </a:lvl1pPr>
            <a:lvl2pPr marL="742950" indent="-285750" eaLnBrk="0" hangingPunct="0">
              <a:lnSpc>
                <a:spcPts val="2200"/>
              </a:lnSpc>
              <a:spcAft>
                <a:spcPct val="25000"/>
              </a:spcAft>
              <a:buChar char="•"/>
              <a:defRPr sz="2000">
                <a:solidFill>
                  <a:srgbClr val="000066"/>
                </a:solidFill>
                <a:latin typeface="Arial" pitchFamily="34" charset="0"/>
              </a:defRPr>
            </a:lvl2pPr>
            <a:lvl3pPr marL="1143000" indent="-228600" eaLnBrk="0" hangingPunct="0">
              <a:lnSpc>
                <a:spcPts val="2000"/>
              </a:lnSpc>
              <a:spcAft>
                <a:spcPct val="25000"/>
              </a:spcAft>
              <a:buChar char="–"/>
              <a:defRPr>
                <a:solidFill>
                  <a:srgbClr val="000066"/>
                </a:solidFill>
                <a:latin typeface="Arial" pitchFamily="34" charset="0"/>
              </a:defRPr>
            </a:lvl3pPr>
            <a:lvl4pPr marL="1600200" indent="-228600" eaLnBrk="0" hangingPunct="0">
              <a:lnSpc>
                <a:spcPts val="1800"/>
              </a:lnSpc>
              <a:spcAft>
                <a:spcPct val="25000"/>
              </a:spcAft>
              <a:buChar char="•"/>
              <a:defRPr sz="1600">
                <a:solidFill>
                  <a:srgbClr val="000066"/>
                </a:solidFill>
                <a:latin typeface="Arial" pitchFamily="34" charset="0"/>
              </a:defRPr>
            </a:lvl4pPr>
            <a:lvl5pPr marL="2057400" indent="-228600" eaLnBrk="0" hangingPunct="0">
              <a:spcAft>
                <a:spcPct val="25000"/>
              </a:spcAft>
              <a:buChar char="–"/>
              <a:defRPr sz="1200">
                <a:solidFill>
                  <a:srgbClr val="000066"/>
                </a:solidFill>
                <a:latin typeface="Arial" pitchFamily="34" charset="0"/>
              </a:defRPr>
            </a:lvl5pPr>
            <a:lvl6pPr marL="2514600" indent="-228600" eaLnBrk="0" fontAlgn="base" hangingPunct="0">
              <a:spcBef>
                <a:spcPct val="0"/>
              </a:spcBef>
              <a:spcAft>
                <a:spcPct val="25000"/>
              </a:spcAft>
              <a:buChar char="–"/>
              <a:defRPr sz="1200">
                <a:solidFill>
                  <a:srgbClr val="000066"/>
                </a:solidFill>
                <a:latin typeface="Arial" pitchFamily="34" charset="0"/>
              </a:defRPr>
            </a:lvl6pPr>
            <a:lvl7pPr marL="2971800" indent="-228600" eaLnBrk="0" fontAlgn="base" hangingPunct="0">
              <a:spcBef>
                <a:spcPct val="0"/>
              </a:spcBef>
              <a:spcAft>
                <a:spcPct val="25000"/>
              </a:spcAft>
              <a:buChar char="–"/>
              <a:defRPr sz="1200">
                <a:solidFill>
                  <a:srgbClr val="000066"/>
                </a:solidFill>
                <a:latin typeface="Arial" pitchFamily="34" charset="0"/>
              </a:defRPr>
            </a:lvl7pPr>
            <a:lvl8pPr marL="3429000" indent="-228600" eaLnBrk="0" fontAlgn="base" hangingPunct="0">
              <a:spcBef>
                <a:spcPct val="0"/>
              </a:spcBef>
              <a:spcAft>
                <a:spcPct val="25000"/>
              </a:spcAft>
              <a:buChar char="–"/>
              <a:defRPr sz="1200">
                <a:solidFill>
                  <a:srgbClr val="000066"/>
                </a:solidFill>
                <a:latin typeface="Arial" pitchFamily="34" charset="0"/>
              </a:defRPr>
            </a:lvl8pPr>
            <a:lvl9pPr marL="3886200" indent="-228600" eaLnBrk="0" fontAlgn="base" hangingPunct="0">
              <a:spcBef>
                <a:spcPct val="0"/>
              </a:spcBef>
              <a:spcAft>
                <a:spcPct val="25000"/>
              </a:spcAft>
              <a:buChar char="–"/>
              <a:defRPr sz="1200">
                <a:solidFill>
                  <a:srgbClr val="000066"/>
                </a:solidFill>
                <a:latin typeface="Arial" pitchFamily="34" charset="0"/>
              </a:defRPr>
            </a:lvl9pPr>
          </a:lstStyle>
          <a:p>
            <a:pPr eaLnBrk="1" hangingPunct="1">
              <a:lnSpc>
                <a:spcPts val="2600"/>
              </a:lnSpc>
              <a:spcAft>
                <a:spcPct val="0"/>
              </a:spcAft>
            </a:pPr>
            <a:r>
              <a:rPr lang="en-GB" altLang="fr-FR" sz="2400" dirty="0" smtClean="0"/>
              <a:t>Removing Waste</a:t>
            </a:r>
            <a:endParaRPr lang="en-GB" altLang="fr-FR" sz="2400" dirty="0"/>
          </a:p>
          <a:p>
            <a:pPr eaLnBrk="1" hangingPunct="1">
              <a:lnSpc>
                <a:spcPts val="2600"/>
              </a:lnSpc>
              <a:spcAft>
                <a:spcPct val="0"/>
              </a:spcAft>
            </a:pPr>
            <a:r>
              <a:rPr lang="en-US" altLang="fr-FR" sz="1800" b="1" dirty="0">
                <a:solidFill>
                  <a:srgbClr val="92D400"/>
                </a:solidFill>
              </a:rPr>
              <a:t>Lean Tools to remove the root cause of the waste</a:t>
            </a:r>
            <a:endParaRPr lang="en-GB" altLang="fr-FR" sz="1800" b="1" dirty="0">
              <a:solidFill>
                <a:srgbClr val="92D400"/>
              </a:solidFill>
            </a:endParaRPr>
          </a:p>
        </p:txBody>
      </p:sp>
      <p:sp>
        <p:nvSpPr>
          <p:cNvPr id="58" name="Rectangle 7"/>
          <p:cNvSpPr>
            <a:spLocks noChangeArrowheads="1"/>
          </p:cNvSpPr>
          <p:nvPr/>
        </p:nvSpPr>
        <p:spPr bwMode="auto">
          <a:xfrm>
            <a:off x="362831" y="2167169"/>
            <a:ext cx="3600000" cy="648000"/>
          </a:xfrm>
          <a:prstGeom prst="rect">
            <a:avLst/>
          </a:prstGeom>
          <a:solidFill>
            <a:srgbClr val="EAEAEA"/>
          </a:solidFill>
          <a:ln w="6350" algn="ctr">
            <a:noFill/>
            <a:miter lim="800000"/>
            <a:headEnd type="none" w="sm" len="sm"/>
            <a:tailEnd type="none" w="sm" len="sm"/>
          </a:ln>
          <a:effectLst>
            <a:outerShdw dist="17961" dir="2700000" algn="ctr" rotWithShape="0">
              <a:srgbClr val="808080"/>
            </a:outerShdw>
          </a:effectLst>
        </p:spPr>
        <p:txBody>
          <a:bodyPr tIns="91440" bIns="91440" anchor="ctr"/>
          <a:lstStyle/>
          <a:p>
            <a:pPr marL="12700" indent="-12700" eaLnBrk="0" hangingPunct="0">
              <a:lnSpc>
                <a:spcPct val="110000"/>
              </a:lnSpc>
              <a:defRPr/>
            </a:pPr>
            <a:r>
              <a:rPr lang="nl-NL" sz="1400" dirty="0">
                <a:solidFill>
                  <a:schemeClr val="bg2"/>
                </a:solidFill>
                <a:latin typeface="Verdana" pitchFamily="34" charset="0"/>
              </a:rPr>
              <a:t>Inventory at various steps of the value stream</a:t>
            </a:r>
          </a:p>
        </p:txBody>
      </p:sp>
      <p:sp>
        <p:nvSpPr>
          <p:cNvPr id="59" name="Rectangle 8"/>
          <p:cNvSpPr>
            <a:spLocks noChangeArrowheads="1"/>
          </p:cNvSpPr>
          <p:nvPr/>
        </p:nvSpPr>
        <p:spPr bwMode="auto">
          <a:xfrm>
            <a:off x="362831" y="1297048"/>
            <a:ext cx="3600000" cy="792162"/>
          </a:xfrm>
          <a:prstGeom prst="rect">
            <a:avLst/>
          </a:prstGeom>
          <a:solidFill>
            <a:schemeClr val="accent3"/>
          </a:solidFill>
          <a:ln w="6350" algn="ctr">
            <a:noFill/>
            <a:miter lim="800000"/>
            <a:headEnd type="none" w="sm" len="sm"/>
            <a:tailEnd/>
          </a:ln>
          <a:effectLst>
            <a:outerShdw dist="17961" dir="2700000" algn="ctr" rotWithShape="0">
              <a:srgbClr val="808080"/>
            </a:outerShdw>
          </a:effectLst>
        </p:spPr>
        <p:txBody>
          <a:bodyPr tIns="91440" bIns="91440" anchor="ctr"/>
          <a:lstStyle/>
          <a:p>
            <a:pPr eaLnBrk="0" hangingPunct="0">
              <a:defRPr/>
            </a:pPr>
            <a:r>
              <a:rPr lang="en-GB" sz="1400">
                <a:solidFill>
                  <a:srgbClr val="FFFFFF"/>
                </a:solidFill>
                <a:latin typeface="Verdana" pitchFamily="34" charset="0"/>
              </a:rPr>
              <a:t>What you see</a:t>
            </a:r>
          </a:p>
        </p:txBody>
      </p:sp>
      <p:sp>
        <p:nvSpPr>
          <p:cNvPr id="60" name="Rectangle 9"/>
          <p:cNvSpPr>
            <a:spLocks noChangeArrowheads="1"/>
          </p:cNvSpPr>
          <p:nvPr/>
        </p:nvSpPr>
        <p:spPr bwMode="auto">
          <a:xfrm>
            <a:off x="5203825" y="2165582"/>
            <a:ext cx="3600000" cy="648000"/>
          </a:xfrm>
          <a:prstGeom prst="rect">
            <a:avLst/>
          </a:prstGeom>
          <a:solidFill>
            <a:srgbClr val="EAEAEA"/>
          </a:solidFill>
          <a:ln w="6350" algn="ctr">
            <a:noFill/>
            <a:miter lim="800000"/>
            <a:headEnd type="none" w="sm" len="sm"/>
            <a:tailEnd type="none" w="sm" len="sm"/>
          </a:ln>
          <a:effectLst>
            <a:outerShdw dist="17961" dir="2700000" algn="ctr" rotWithShape="0">
              <a:srgbClr val="808080"/>
            </a:outerShdw>
          </a:effectLst>
        </p:spPr>
        <p:txBody>
          <a:bodyPr tIns="91440" bIns="91440" anchor="ctr"/>
          <a:lstStyle/>
          <a:p>
            <a:pPr marL="12700" indent="-12700" eaLnBrk="0" hangingPunct="0">
              <a:lnSpc>
                <a:spcPct val="110000"/>
              </a:lnSpc>
              <a:defRPr/>
            </a:pPr>
            <a:r>
              <a:rPr lang="nl-NL" sz="1400" dirty="0">
                <a:solidFill>
                  <a:schemeClr val="bg2"/>
                </a:solidFill>
                <a:latin typeface="Verdana" pitchFamily="34" charset="0"/>
              </a:rPr>
              <a:t>Implement takt time and load </a:t>
            </a:r>
            <a:r>
              <a:rPr lang="nl-NL" sz="1400" dirty="0" smtClean="0">
                <a:solidFill>
                  <a:schemeClr val="bg2"/>
                </a:solidFill>
                <a:latin typeface="Verdana" pitchFamily="34" charset="0"/>
              </a:rPr>
              <a:t>balancing (Cycle time diagram)</a:t>
            </a:r>
            <a:endParaRPr lang="nl-NL" sz="1400" dirty="0">
              <a:solidFill>
                <a:schemeClr val="bg2"/>
              </a:solidFill>
              <a:latin typeface="Verdana" pitchFamily="34" charset="0"/>
            </a:endParaRPr>
          </a:p>
        </p:txBody>
      </p:sp>
      <p:sp>
        <p:nvSpPr>
          <p:cNvPr id="61" name="Rectangle 10"/>
          <p:cNvSpPr>
            <a:spLocks noChangeArrowheads="1"/>
          </p:cNvSpPr>
          <p:nvPr/>
        </p:nvSpPr>
        <p:spPr bwMode="auto">
          <a:xfrm>
            <a:off x="5203825" y="1301810"/>
            <a:ext cx="3600000" cy="792163"/>
          </a:xfrm>
          <a:prstGeom prst="rect">
            <a:avLst/>
          </a:prstGeom>
          <a:solidFill>
            <a:schemeClr val="accent2"/>
          </a:solidFill>
          <a:ln w="6350" algn="ctr">
            <a:noFill/>
            <a:miter lim="800000"/>
            <a:headEnd type="none" w="sm" len="sm"/>
            <a:tailEnd/>
          </a:ln>
          <a:effectLst>
            <a:outerShdw dist="17961" dir="2700000" algn="ctr" rotWithShape="0">
              <a:srgbClr val="808080"/>
            </a:outerShdw>
          </a:effectLst>
        </p:spPr>
        <p:txBody>
          <a:bodyPr tIns="91440" bIns="91440" anchor="ctr"/>
          <a:lstStyle/>
          <a:p>
            <a:pPr eaLnBrk="0" hangingPunct="0">
              <a:defRPr/>
            </a:pPr>
            <a:r>
              <a:rPr lang="en-GB" sz="1400" dirty="0">
                <a:solidFill>
                  <a:srgbClr val="FFFFFF"/>
                </a:solidFill>
                <a:latin typeface="Verdana" pitchFamily="34" charset="0"/>
              </a:rPr>
              <a:t>What you can </a:t>
            </a:r>
            <a:r>
              <a:rPr lang="en-GB" sz="1400" dirty="0" smtClean="0">
                <a:solidFill>
                  <a:srgbClr val="FFFFFF"/>
                </a:solidFill>
                <a:latin typeface="Verdana" pitchFamily="34" charset="0"/>
              </a:rPr>
              <a:t>do (Lean tools)</a:t>
            </a:r>
            <a:endParaRPr lang="en-GB" sz="1400" dirty="0">
              <a:solidFill>
                <a:srgbClr val="FFFFFF"/>
              </a:solidFill>
              <a:latin typeface="Verdana" pitchFamily="34" charset="0"/>
            </a:endParaRPr>
          </a:p>
        </p:txBody>
      </p:sp>
      <p:sp>
        <p:nvSpPr>
          <p:cNvPr id="62" name="Rectangle 14"/>
          <p:cNvSpPr>
            <a:spLocks noChangeArrowheads="1"/>
          </p:cNvSpPr>
          <p:nvPr/>
        </p:nvSpPr>
        <p:spPr bwMode="auto">
          <a:xfrm>
            <a:off x="362831" y="2859667"/>
            <a:ext cx="3600000" cy="648000"/>
          </a:xfrm>
          <a:prstGeom prst="rect">
            <a:avLst/>
          </a:prstGeom>
          <a:solidFill>
            <a:srgbClr val="EAEAEA"/>
          </a:solidFill>
          <a:ln w="6350" algn="ctr">
            <a:noFill/>
            <a:miter lim="800000"/>
            <a:headEnd type="none" w="sm" len="sm"/>
            <a:tailEnd type="none" w="sm" len="sm"/>
          </a:ln>
          <a:effectLst>
            <a:outerShdw dist="17961" dir="2700000" algn="ctr" rotWithShape="0">
              <a:srgbClr val="808080"/>
            </a:outerShdw>
          </a:effectLst>
        </p:spPr>
        <p:txBody>
          <a:bodyPr tIns="91440" bIns="91440" anchor="ctr"/>
          <a:lstStyle/>
          <a:p>
            <a:pPr marL="12700" indent="-12700" eaLnBrk="0" hangingPunct="0">
              <a:lnSpc>
                <a:spcPct val="110000"/>
              </a:lnSpc>
              <a:defRPr/>
            </a:pPr>
            <a:r>
              <a:rPr lang="nl-NL" sz="1400">
                <a:solidFill>
                  <a:schemeClr val="bg2"/>
                </a:solidFill>
                <a:latin typeface="Verdana" pitchFamily="34" charset="0"/>
              </a:rPr>
              <a:t>People searching for tools, customer folders</a:t>
            </a:r>
          </a:p>
        </p:txBody>
      </p:sp>
      <p:sp>
        <p:nvSpPr>
          <p:cNvPr id="63" name="Rectangle 15"/>
          <p:cNvSpPr>
            <a:spLocks noChangeArrowheads="1"/>
          </p:cNvSpPr>
          <p:nvPr/>
        </p:nvSpPr>
        <p:spPr bwMode="auto">
          <a:xfrm>
            <a:off x="5203825" y="2858397"/>
            <a:ext cx="3600000" cy="648000"/>
          </a:xfrm>
          <a:prstGeom prst="rect">
            <a:avLst/>
          </a:prstGeom>
          <a:solidFill>
            <a:srgbClr val="EAEAEA"/>
          </a:solidFill>
          <a:ln w="6350" algn="ctr">
            <a:noFill/>
            <a:miter lim="800000"/>
            <a:headEnd type="none" w="sm" len="sm"/>
            <a:tailEnd type="none" w="sm" len="sm"/>
          </a:ln>
          <a:effectLst>
            <a:outerShdw dist="17961" dir="2700000" algn="ctr" rotWithShape="0">
              <a:srgbClr val="808080"/>
            </a:outerShdw>
          </a:effectLst>
        </p:spPr>
        <p:txBody>
          <a:bodyPr tIns="91440" bIns="91440" anchor="ctr"/>
          <a:lstStyle/>
          <a:p>
            <a:pPr marL="12700" indent="-12700" eaLnBrk="0" hangingPunct="0">
              <a:lnSpc>
                <a:spcPct val="110000"/>
              </a:lnSpc>
              <a:defRPr/>
            </a:pPr>
            <a:r>
              <a:rPr lang="nl-NL" sz="1400">
                <a:solidFill>
                  <a:schemeClr val="bg2"/>
                </a:solidFill>
                <a:latin typeface="Verdana" pitchFamily="34" charset="0"/>
              </a:rPr>
              <a:t>Implement 5S to locate tools and folders easily</a:t>
            </a:r>
          </a:p>
        </p:txBody>
      </p:sp>
      <p:sp>
        <p:nvSpPr>
          <p:cNvPr id="64" name="Rectangle 16"/>
          <p:cNvSpPr>
            <a:spLocks noChangeArrowheads="1"/>
          </p:cNvSpPr>
          <p:nvPr/>
        </p:nvSpPr>
        <p:spPr bwMode="auto">
          <a:xfrm>
            <a:off x="362831" y="3552165"/>
            <a:ext cx="3600000" cy="648000"/>
          </a:xfrm>
          <a:prstGeom prst="rect">
            <a:avLst/>
          </a:prstGeom>
          <a:solidFill>
            <a:srgbClr val="EAEAEA"/>
          </a:solidFill>
          <a:ln w="6350" algn="ctr">
            <a:noFill/>
            <a:miter lim="800000"/>
            <a:headEnd type="none" w="sm" len="sm"/>
            <a:tailEnd type="none" w="sm" len="sm"/>
          </a:ln>
          <a:effectLst>
            <a:outerShdw dist="17961" dir="2700000" algn="ctr" rotWithShape="0">
              <a:srgbClr val="808080"/>
            </a:outerShdw>
          </a:effectLst>
        </p:spPr>
        <p:txBody>
          <a:bodyPr tIns="91440" bIns="91440" anchor="ctr"/>
          <a:lstStyle/>
          <a:p>
            <a:pPr marL="12700" indent="-12700" eaLnBrk="0" hangingPunct="0">
              <a:lnSpc>
                <a:spcPct val="110000"/>
              </a:lnSpc>
              <a:defRPr/>
            </a:pPr>
            <a:r>
              <a:rPr lang="nl-NL" sz="1400">
                <a:solidFill>
                  <a:schemeClr val="bg2"/>
                </a:solidFill>
                <a:latin typeface="Verdana" pitchFamily="34" charset="0"/>
              </a:rPr>
              <a:t>Products or services being moved lots of times between operators</a:t>
            </a:r>
          </a:p>
        </p:txBody>
      </p:sp>
      <p:sp>
        <p:nvSpPr>
          <p:cNvPr id="65" name="Rectangle 17"/>
          <p:cNvSpPr>
            <a:spLocks noChangeArrowheads="1"/>
          </p:cNvSpPr>
          <p:nvPr/>
        </p:nvSpPr>
        <p:spPr bwMode="auto">
          <a:xfrm>
            <a:off x="5203825" y="3551212"/>
            <a:ext cx="3600000" cy="648000"/>
          </a:xfrm>
          <a:prstGeom prst="rect">
            <a:avLst/>
          </a:prstGeom>
          <a:solidFill>
            <a:srgbClr val="EAEAEA"/>
          </a:solidFill>
          <a:ln w="6350" algn="ctr">
            <a:noFill/>
            <a:miter lim="800000"/>
            <a:headEnd type="none" w="sm" len="sm"/>
            <a:tailEnd type="none" w="sm" len="sm"/>
          </a:ln>
          <a:effectLst>
            <a:outerShdw dist="17961" dir="2700000" algn="ctr" rotWithShape="0">
              <a:srgbClr val="808080"/>
            </a:outerShdw>
          </a:effectLst>
        </p:spPr>
        <p:txBody>
          <a:bodyPr tIns="91440" bIns="91440" anchor="ctr"/>
          <a:lstStyle/>
          <a:p>
            <a:pPr marL="12700" indent="-12700" eaLnBrk="0" hangingPunct="0">
              <a:lnSpc>
                <a:spcPct val="110000"/>
              </a:lnSpc>
              <a:defRPr/>
            </a:pPr>
            <a:r>
              <a:rPr lang="nl-NL" sz="1400">
                <a:solidFill>
                  <a:schemeClr val="bg2"/>
                </a:solidFill>
                <a:latin typeface="Verdana" pitchFamily="34" charset="0"/>
              </a:rPr>
              <a:t>Work place organisation to remove transportation</a:t>
            </a:r>
          </a:p>
        </p:txBody>
      </p:sp>
      <p:sp>
        <p:nvSpPr>
          <p:cNvPr id="66" name="Rectangle 18"/>
          <p:cNvSpPr>
            <a:spLocks noChangeArrowheads="1"/>
          </p:cNvSpPr>
          <p:nvPr/>
        </p:nvSpPr>
        <p:spPr bwMode="auto">
          <a:xfrm>
            <a:off x="362831" y="4244663"/>
            <a:ext cx="3600000" cy="648000"/>
          </a:xfrm>
          <a:prstGeom prst="rect">
            <a:avLst/>
          </a:prstGeom>
          <a:solidFill>
            <a:srgbClr val="EAEAEA"/>
          </a:solidFill>
          <a:ln w="6350" algn="ctr">
            <a:noFill/>
            <a:miter lim="800000"/>
            <a:headEnd type="none" w="sm" len="sm"/>
            <a:tailEnd type="none" w="sm" len="sm"/>
          </a:ln>
          <a:effectLst>
            <a:outerShdw dist="17961" dir="2700000" algn="ctr" rotWithShape="0">
              <a:srgbClr val="808080"/>
            </a:outerShdw>
          </a:effectLst>
        </p:spPr>
        <p:txBody>
          <a:bodyPr tIns="91440" bIns="91440" anchor="ctr"/>
          <a:lstStyle/>
          <a:p>
            <a:pPr marL="12700" indent="-12700" eaLnBrk="0" hangingPunct="0">
              <a:lnSpc>
                <a:spcPct val="110000"/>
              </a:lnSpc>
              <a:defRPr/>
            </a:pPr>
            <a:r>
              <a:rPr lang="nl-NL" sz="1400">
                <a:solidFill>
                  <a:schemeClr val="bg2"/>
                </a:solidFill>
                <a:latin typeface="Verdana" pitchFamily="34" charset="0"/>
              </a:rPr>
              <a:t>Errors being created within the value stream</a:t>
            </a:r>
          </a:p>
        </p:txBody>
      </p:sp>
      <p:sp>
        <p:nvSpPr>
          <p:cNvPr id="67" name="Rectangle 19"/>
          <p:cNvSpPr>
            <a:spLocks noChangeArrowheads="1"/>
          </p:cNvSpPr>
          <p:nvPr/>
        </p:nvSpPr>
        <p:spPr bwMode="auto">
          <a:xfrm>
            <a:off x="5203825" y="4244027"/>
            <a:ext cx="3600000" cy="648000"/>
          </a:xfrm>
          <a:prstGeom prst="rect">
            <a:avLst/>
          </a:prstGeom>
          <a:solidFill>
            <a:srgbClr val="EAEAEA"/>
          </a:solidFill>
          <a:ln w="6350" algn="ctr">
            <a:noFill/>
            <a:miter lim="800000"/>
            <a:headEnd type="none" w="sm" len="sm"/>
            <a:tailEnd type="none" w="sm" len="sm"/>
          </a:ln>
          <a:effectLst>
            <a:outerShdw dist="17961" dir="2700000" algn="ctr" rotWithShape="0">
              <a:srgbClr val="808080"/>
            </a:outerShdw>
          </a:effectLst>
        </p:spPr>
        <p:txBody>
          <a:bodyPr tIns="91440" bIns="91440" anchor="ctr"/>
          <a:lstStyle/>
          <a:p>
            <a:pPr marL="12700" indent="-12700" eaLnBrk="0" hangingPunct="0">
              <a:lnSpc>
                <a:spcPct val="110000"/>
              </a:lnSpc>
              <a:defRPr/>
            </a:pPr>
            <a:r>
              <a:rPr lang="nl-NL" sz="1400">
                <a:solidFill>
                  <a:schemeClr val="bg2"/>
                </a:solidFill>
                <a:latin typeface="Verdana" pitchFamily="34" charset="0"/>
              </a:rPr>
              <a:t>Implement Mistake Proofing &amp; Andons to prevent or highlight errors</a:t>
            </a:r>
          </a:p>
        </p:txBody>
      </p:sp>
      <p:sp>
        <p:nvSpPr>
          <p:cNvPr id="68" name="Rectangle 20"/>
          <p:cNvSpPr>
            <a:spLocks noChangeArrowheads="1"/>
          </p:cNvSpPr>
          <p:nvPr/>
        </p:nvSpPr>
        <p:spPr bwMode="auto">
          <a:xfrm>
            <a:off x="362831" y="4937161"/>
            <a:ext cx="3600000" cy="648000"/>
          </a:xfrm>
          <a:prstGeom prst="rect">
            <a:avLst/>
          </a:prstGeom>
          <a:solidFill>
            <a:srgbClr val="EAEAEA"/>
          </a:solidFill>
          <a:ln w="6350" algn="ctr">
            <a:noFill/>
            <a:miter lim="800000"/>
            <a:headEnd type="none" w="sm" len="sm"/>
            <a:tailEnd type="none" w="sm" len="sm"/>
          </a:ln>
          <a:effectLst>
            <a:outerShdw dist="17961" dir="2700000" algn="ctr" rotWithShape="0">
              <a:srgbClr val="808080"/>
            </a:outerShdw>
          </a:effectLst>
        </p:spPr>
        <p:txBody>
          <a:bodyPr tIns="91440" bIns="91440" anchor="ctr"/>
          <a:lstStyle/>
          <a:p>
            <a:pPr marL="12700" indent="-12700" eaLnBrk="0" hangingPunct="0">
              <a:lnSpc>
                <a:spcPct val="110000"/>
              </a:lnSpc>
              <a:defRPr/>
            </a:pPr>
            <a:r>
              <a:rPr lang="nl-NL" sz="1400">
                <a:solidFill>
                  <a:schemeClr val="bg2"/>
                </a:solidFill>
                <a:latin typeface="Verdana" pitchFamily="34" charset="0"/>
              </a:rPr>
              <a:t>Different operators performing the same task differently</a:t>
            </a:r>
          </a:p>
        </p:txBody>
      </p:sp>
      <p:sp>
        <p:nvSpPr>
          <p:cNvPr id="69" name="Rectangle 21"/>
          <p:cNvSpPr>
            <a:spLocks noChangeArrowheads="1"/>
          </p:cNvSpPr>
          <p:nvPr/>
        </p:nvSpPr>
        <p:spPr bwMode="auto">
          <a:xfrm>
            <a:off x="5203825" y="4936842"/>
            <a:ext cx="3600000" cy="648000"/>
          </a:xfrm>
          <a:prstGeom prst="rect">
            <a:avLst/>
          </a:prstGeom>
          <a:solidFill>
            <a:srgbClr val="EAEAEA"/>
          </a:solidFill>
          <a:ln w="6350" algn="ctr">
            <a:noFill/>
            <a:miter lim="800000"/>
            <a:headEnd type="none" w="sm" len="sm"/>
            <a:tailEnd type="none" w="sm" len="sm"/>
          </a:ln>
          <a:effectLst>
            <a:outerShdw dist="17961" dir="2700000" algn="ctr" rotWithShape="0">
              <a:srgbClr val="808080"/>
            </a:outerShdw>
          </a:effectLst>
        </p:spPr>
        <p:txBody>
          <a:bodyPr tIns="91440" bIns="91440" anchor="ctr"/>
          <a:lstStyle/>
          <a:p>
            <a:pPr marL="12700" indent="-12700" eaLnBrk="0" hangingPunct="0">
              <a:lnSpc>
                <a:spcPct val="110000"/>
              </a:lnSpc>
              <a:defRPr/>
            </a:pPr>
            <a:r>
              <a:rPr lang="nl-NL" sz="1400">
                <a:solidFill>
                  <a:schemeClr val="bg2"/>
                </a:solidFill>
                <a:latin typeface="Verdana" pitchFamily="34" charset="0"/>
              </a:rPr>
              <a:t>Use of standardisation for key activities</a:t>
            </a:r>
          </a:p>
        </p:txBody>
      </p:sp>
      <p:sp>
        <p:nvSpPr>
          <p:cNvPr id="70" name="Rectangle 22"/>
          <p:cNvSpPr>
            <a:spLocks noChangeArrowheads="1"/>
          </p:cNvSpPr>
          <p:nvPr/>
        </p:nvSpPr>
        <p:spPr bwMode="auto">
          <a:xfrm>
            <a:off x="362831" y="5629657"/>
            <a:ext cx="3600000" cy="648000"/>
          </a:xfrm>
          <a:prstGeom prst="rect">
            <a:avLst/>
          </a:prstGeom>
          <a:solidFill>
            <a:srgbClr val="EAEAEA"/>
          </a:solidFill>
          <a:ln w="6350" algn="ctr">
            <a:noFill/>
            <a:miter lim="800000"/>
            <a:headEnd type="none" w="sm" len="sm"/>
            <a:tailEnd type="none" w="sm" len="sm"/>
          </a:ln>
          <a:effectLst>
            <a:outerShdw dist="17961" dir="2700000" algn="ctr" rotWithShape="0">
              <a:srgbClr val="808080"/>
            </a:outerShdw>
          </a:effectLst>
        </p:spPr>
        <p:txBody>
          <a:bodyPr tIns="91440" bIns="91440" anchor="ctr"/>
          <a:lstStyle/>
          <a:p>
            <a:pPr marL="12700" indent="-12700" eaLnBrk="0" hangingPunct="0">
              <a:lnSpc>
                <a:spcPct val="110000"/>
              </a:lnSpc>
              <a:defRPr/>
            </a:pPr>
            <a:r>
              <a:rPr lang="nl-NL" sz="1400" dirty="0">
                <a:solidFill>
                  <a:schemeClr val="bg2"/>
                </a:solidFill>
                <a:latin typeface="Verdana" pitchFamily="34" charset="0"/>
              </a:rPr>
              <a:t>Problems not clearly visual, high complaints routed to supervisors</a:t>
            </a:r>
          </a:p>
        </p:txBody>
      </p:sp>
      <p:sp>
        <p:nvSpPr>
          <p:cNvPr id="71" name="Rectangle 23"/>
          <p:cNvSpPr>
            <a:spLocks noChangeArrowheads="1"/>
          </p:cNvSpPr>
          <p:nvPr/>
        </p:nvSpPr>
        <p:spPr bwMode="auto">
          <a:xfrm>
            <a:off x="5203825" y="5629657"/>
            <a:ext cx="3600000" cy="648000"/>
          </a:xfrm>
          <a:prstGeom prst="rect">
            <a:avLst/>
          </a:prstGeom>
          <a:solidFill>
            <a:srgbClr val="EAEAEA"/>
          </a:solidFill>
          <a:ln w="6350" algn="ctr">
            <a:noFill/>
            <a:miter lim="800000"/>
            <a:headEnd type="none" w="sm" len="sm"/>
            <a:tailEnd type="none" w="sm" len="sm"/>
          </a:ln>
          <a:effectLst>
            <a:outerShdw dist="17961" dir="2700000" algn="ctr" rotWithShape="0">
              <a:srgbClr val="808080"/>
            </a:outerShdw>
          </a:effectLst>
        </p:spPr>
        <p:txBody>
          <a:bodyPr tIns="91440" bIns="91440" anchor="ctr"/>
          <a:lstStyle/>
          <a:p>
            <a:pPr marL="12700" indent="-12700" eaLnBrk="0" hangingPunct="0">
              <a:lnSpc>
                <a:spcPct val="110000"/>
              </a:lnSpc>
              <a:defRPr/>
            </a:pPr>
            <a:r>
              <a:rPr lang="nl-NL" sz="1400" dirty="0">
                <a:solidFill>
                  <a:schemeClr val="bg2"/>
                </a:solidFill>
                <a:latin typeface="Verdana" pitchFamily="34" charset="0"/>
              </a:rPr>
              <a:t>Use of visual </a:t>
            </a:r>
            <a:r>
              <a:rPr lang="nl-NL" sz="1400" dirty="0" smtClean="0">
                <a:solidFill>
                  <a:schemeClr val="bg2"/>
                </a:solidFill>
                <a:latin typeface="Verdana" pitchFamily="34" charset="0"/>
              </a:rPr>
              <a:t>management &amp; controls </a:t>
            </a:r>
            <a:r>
              <a:rPr lang="nl-NL" sz="1400" dirty="0">
                <a:solidFill>
                  <a:schemeClr val="bg2"/>
                </a:solidFill>
                <a:latin typeface="Verdana" pitchFamily="34" charset="0"/>
              </a:rPr>
              <a:t>to operationally manage value stream</a:t>
            </a:r>
          </a:p>
        </p:txBody>
      </p:sp>
      <p:sp>
        <p:nvSpPr>
          <p:cNvPr id="72" name="AutoShape 7"/>
          <p:cNvSpPr>
            <a:spLocks noChangeAspect="1" noChangeArrowheads="1"/>
          </p:cNvSpPr>
          <p:nvPr/>
        </p:nvSpPr>
        <p:spPr bwMode="auto">
          <a:xfrm>
            <a:off x="4021583" y="2353546"/>
            <a:ext cx="1137852" cy="358775"/>
          </a:xfrm>
          <a:prstGeom prst="stripedRightArrow">
            <a:avLst/>
          </a:prstGeom>
          <a:solidFill>
            <a:schemeClr val="accent1"/>
          </a:solidFill>
          <a:ln w="6350" algn="ctr">
            <a:noFill/>
            <a:miter lim="800000"/>
            <a:headEnd type="none" w="sm" len="sm"/>
            <a:tailEnd type="none" w="med" len="lg"/>
          </a:ln>
          <a:effectLst>
            <a:outerShdw dist="17961" dir="2700000" algn="ctr" rotWithShape="0">
              <a:srgbClr val="808080"/>
            </a:outerShdw>
          </a:effectLst>
        </p:spPr>
        <p:txBody>
          <a:bodyPr tIns="91440" bIns="91440" anchor="ctr"/>
          <a:lstStyle/>
          <a:p>
            <a:endParaRPr lang="fr-FR"/>
          </a:p>
        </p:txBody>
      </p:sp>
      <p:sp>
        <p:nvSpPr>
          <p:cNvPr id="73" name="AutoShape 7"/>
          <p:cNvSpPr>
            <a:spLocks noChangeAspect="1" noChangeArrowheads="1"/>
          </p:cNvSpPr>
          <p:nvPr/>
        </p:nvSpPr>
        <p:spPr bwMode="auto">
          <a:xfrm>
            <a:off x="4021583" y="3037691"/>
            <a:ext cx="1137852" cy="358775"/>
          </a:xfrm>
          <a:prstGeom prst="stripedRightArrow">
            <a:avLst/>
          </a:prstGeom>
          <a:solidFill>
            <a:schemeClr val="accent1"/>
          </a:solidFill>
          <a:ln w="6350" algn="ctr">
            <a:noFill/>
            <a:miter lim="800000"/>
            <a:headEnd type="none" w="sm" len="sm"/>
            <a:tailEnd type="none" w="med" len="lg"/>
          </a:ln>
          <a:effectLst>
            <a:outerShdw dist="17961" dir="2700000" algn="ctr" rotWithShape="0">
              <a:srgbClr val="808080"/>
            </a:outerShdw>
          </a:effectLst>
        </p:spPr>
        <p:txBody>
          <a:bodyPr tIns="91440" bIns="91440" anchor="ctr"/>
          <a:lstStyle/>
          <a:p>
            <a:endParaRPr lang="fr-FR"/>
          </a:p>
        </p:txBody>
      </p:sp>
      <p:sp>
        <p:nvSpPr>
          <p:cNvPr id="74" name="AutoShape 7"/>
          <p:cNvSpPr>
            <a:spLocks noChangeAspect="1" noChangeArrowheads="1"/>
          </p:cNvSpPr>
          <p:nvPr/>
        </p:nvSpPr>
        <p:spPr bwMode="auto">
          <a:xfrm>
            <a:off x="4021583" y="3721836"/>
            <a:ext cx="1137852" cy="358775"/>
          </a:xfrm>
          <a:prstGeom prst="stripedRightArrow">
            <a:avLst/>
          </a:prstGeom>
          <a:solidFill>
            <a:schemeClr val="accent1"/>
          </a:solidFill>
          <a:ln w="6350" algn="ctr">
            <a:noFill/>
            <a:miter lim="800000"/>
            <a:headEnd type="none" w="sm" len="sm"/>
            <a:tailEnd type="none" w="med" len="lg"/>
          </a:ln>
          <a:effectLst>
            <a:outerShdw dist="17961" dir="2700000" algn="ctr" rotWithShape="0">
              <a:srgbClr val="808080"/>
            </a:outerShdw>
          </a:effectLst>
        </p:spPr>
        <p:txBody>
          <a:bodyPr tIns="91440" bIns="91440" anchor="ctr"/>
          <a:lstStyle/>
          <a:p>
            <a:endParaRPr lang="fr-FR"/>
          </a:p>
        </p:txBody>
      </p:sp>
      <p:sp>
        <p:nvSpPr>
          <p:cNvPr id="75" name="AutoShape 7"/>
          <p:cNvSpPr>
            <a:spLocks noChangeAspect="1" noChangeArrowheads="1"/>
          </p:cNvSpPr>
          <p:nvPr/>
        </p:nvSpPr>
        <p:spPr bwMode="auto">
          <a:xfrm>
            <a:off x="4021583" y="4405981"/>
            <a:ext cx="1137852" cy="358775"/>
          </a:xfrm>
          <a:prstGeom prst="stripedRightArrow">
            <a:avLst/>
          </a:prstGeom>
          <a:solidFill>
            <a:schemeClr val="accent1"/>
          </a:solidFill>
          <a:ln w="6350" algn="ctr">
            <a:noFill/>
            <a:miter lim="800000"/>
            <a:headEnd type="none" w="sm" len="sm"/>
            <a:tailEnd type="none" w="med" len="lg"/>
          </a:ln>
          <a:effectLst>
            <a:outerShdw dist="17961" dir="2700000" algn="ctr" rotWithShape="0">
              <a:srgbClr val="808080"/>
            </a:outerShdw>
          </a:effectLst>
        </p:spPr>
        <p:txBody>
          <a:bodyPr tIns="91440" bIns="91440" anchor="ctr"/>
          <a:lstStyle/>
          <a:p>
            <a:endParaRPr lang="fr-FR"/>
          </a:p>
        </p:txBody>
      </p:sp>
      <p:sp>
        <p:nvSpPr>
          <p:cNvPr id="76" name="AutoShape 7"/>
          <p:cNvSpPr>
            <a:spLocks noChangeAspect="1" noChangeArrowheads="1"/>
          </p:cNvSpPr>
          <p:nvPr/>
        </p:nvSpPr>
        <p:spPr bwMode="auto">
          <a:xfrm>
            <a:off x="4021583" y="5090126"/>
            <a:ext cx="1137852" cy="358775"/>
          </a:xfrm>
          <a:prstGeom prst="stripedRightArrow">
            <a:avLst/>
          </a:prstGeom>
          <a:solidFill>
            <a:schemeClr val="accent1"/>
          </a:solidFill>
          <a:ln w="6350" algn="ctr">
            <a:noFill/>
            <a:miter lim="800000"/>
            <a:headEnd type="none" w="sm" len="sm"/>
            <a:tailEnd type="none" w="med" len="lg"/>
          </a:ln>
          <a:effectLst>
            <a:outerShdw dist="17961" dir="2700000" algn="ctr" rotWithShape="0">
              <a:srgbClr val="808080"/>
            </a:outerShdw>
          </a:effectLst>
        </p:spPr>
        <p:txBody>
          <a:bodyPr tIns="91440" bIns="91440" anchor="ctr"/>
          <a:lstStyle/>
          <a:p>
            <a:endParaRPr lang="fr-FR"/>
          </a:p>
        </p:txBody>
      </p:sp>
      <p:sp>
        <p:nvSpPr>
          <p:cNvPr id="77" name="AutoShape 7"/>
          <p:cNvSpPr>
            <a:spLocks noChangeAspect="1" noChangeArrowheads="1"/>
          </p:cNvSpPr>
          <p:nvPr/>
        </p:nvSpPr>
        <p:spPr bwMode="auto">
          <a:xfrm>
            <a:off x="4021583" y="5774269"/>
            <a:ext cx="1137852" cy="358775"/>
          </a:xfrm>
          <a:prstGeom prst="stripedRightArrow">
            <a:avLst/>
          </a:prstGeom>
          <a:solidFill>
            <a:schemeClr val="accent1"/>
          </a:solidFill>
          <a:ln w="6350" algn="ctr">
            <a:noFill/>
            <a:miter lim="800000"/>
            <a:headEnd type="none" w="sm" len="sm"/>
            <a:tailEnd type="none" w="med" len="lg"/>
          </a:ln>
          <a:effectLst>
            <a:outerShdw dist="17961" dir="2700000" algn="ctr" rotWithShape="0">
              <a:srgbClr val="808080"/>
            </a:outerShdw>
          </a:effectLst>
        </p:spPr>
        <p:txBody>
          <a:bodyPr tIns="91440" bIns="91440" anchor="ctr"/>
          <a:lstStyle/>
          <a:p>
            <a:endParaRPr lang="fr-FR"/>
          </a:p>
        </p:txBody>
      </p:sp>
    </p:spTree>
    <p:extLst>
      <p:ext uri="{BB962C8B-B14F-4D97-AF65-F5344CB8AC3E}">
        <p14:creationId xmlns:p14="http://schemas.microsoft.com/office/powerpoint/2010/main" val="109870655"/>
      </p:ext>
    </p:extLst>
  </p:cSld>
  <p:clrMapOvr>
    <a:masterClrMapping/>
  </p:clrMapOvr>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Slide Number Placeholder 3"/>
          <p:cNvSpPr>
            <a:spLocks noGrp="1"/>
          </p:cNvSpPr>
          <p:nvPr>
            <p:ph type="sldNum" sz="quarter" idx="1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lvl1pPr eaLnBrk="0" hangingPunct="0">
              <a:lnSpc>
                <a:spcPts val="2200"/>
              </a:lnSpc>
              <a:spcAft>
                <a:spcPct val="25000"/>
              </a:spcAft>
              <a:defRPr sz="2000">
                <a:solidFill>
                  <a:srgbClr val="000066"/>
                </a:solidFill>
                <a:latin typeface="Arial" pitchFamily="34" charset="0"/>
              </a:defRPr>
            </a:lvl1pPr>
            <a:lvl2pPr marL="742950" indent="-285750" eaLnBrk="0" hangingPunct="0">
              <a:lnSpc>
                <a:spcPts val="2200"/>
              </a:lnSpc>
              <a:spcAft>
                <a:spcPct val="25000"/>
              </a:spcAft>
              <a:buChar char="•"/>
              <a:defRPr sz="2000">
                <a:solidFill>
                  <a:srgbClr val="000066"/>
                </a:solidFill>
                <a:latin typeface="Arial" pitchFamily="34" charset="0"/>
              </a:defRPr>
            </a:lvl2pPr>
            <a:lvl3pPr marL="1143000" indent="-228600" eaLnBrk="0" hangingPunct="0">
              <a:lnSpc>
                <a:spcPts val="2000"/>
              </a:lnSpc>
              <a:spcAft>
                <a:spcPct val="25000"/>
              </a:spcAft>
              <a:buChar char="–"/>
              <a:defRPr>
                <a:solidFill>
                  <a:srgbClr val="000066"/>
                </a:solidFill>
                <a:latin typeface="Arial" pitchFamily="34" charset="0"/>
              </a:defRPr>
            </a:lvl3pPr>
            <a:lvl4pPr marL="1600200" indent="-228600" eaLnBrk="0" hangingPunct="0">
              <a:lnSpc>
                <a:spcPts val="1800"/>
              </a:lnSpc>
              <a:spcAft>
                <a:spcPct val="25000"/>
              </a:spcAft>
              <a:buChar char="•"/>
              <a:defRPr sz="1600">
                <a:solidFill>
                  <a:srgbClr val="000066"/>
                </a:solidFill>
                <a:latin typeface="Arial" pitchFamily="34" charset="0"/>
              </a:defRPr>
            </a:lvl4pPr>
            <a:lvl5pPr marL="2057400" indent="-228600" eaLnBrk="0" hangingPunct="0">
              <a:spcAft>
                <a:spcPct val="25000"/>
              </a:spcAft>
              <a:buChar char="–"/>
              <a:defRPr sz="1200">
                <a:solidFill>
                  <a:srgbClr val="000066"/>
                </a:solidFill>
                <a:latin typeface="Arial" pitchFamily="34" charset="0"/>
              </a:defRPr>
            </a:lvl5pPr>
            <a:lvl6pPr marL="2514600" indent="-228600" eaLnBrk="0" fontAlgn="base" hangingPunct="0">
              <a:spcBef>
                <a:spcPct val="0"/>
              </a:spcBef>
              <a:spcAft>
                <a:spcPct val="25000"/>
              </a:spcAft>
              <a:buChar char="–"/>
              <a:defRPr sz="1200">
                <a:solidFill>
                  <a:srgbClr val="000066"/>
                </a:solidFill>
                <a:latin typeface="Arial" pitchFamily="34" charset="0"/>
              </a:defRPr>
            </a:lvl6pPr>
            <a:lvl7pPr marL="2971800" indent="-228600" eaLnBrk="0" fontAlgn="base" hangingPunct="0">
              <a:spcBef>
                <a:spcPct val="0"/>
              </a:spcBef>
              <a:spcAft>
                <a:spcPct val="25000"/>
              </a:spcAft>
              <a:buChar char="–"/>
              <a:defRPr sz="1200">
                <a:solidFill>
                  <a:srgbClr val="000066"/>
                </a:solidFill>
                <a:latin typeface="Arial" pitchFamily="34" charset="0"/>
              </a:defRPr>
            </a:lvl7pPr>
            <a:lvl8pPr marL="3429000" indent="-228600" eaLnBrk="0" fontAlgn="base" hangingPunct="0">
              <a:spcBef>
                <a:spcPct val="0"/>
              </a:spcBef>
              <a:spcAft>
                <a:spcPct val="25000"/>
              </a:spcAft>
              <a:buChar char="–"/>
              <a:defRPr sz="1200">
                <a:solidFill>
                  <a:srgbClr val="000066"/>
                </a:solidFill>
                <a:latin typeface="Arial" pitchFamily="34" charset="0"/>
              </a:defRPr>
            </a:lvl8pPr>
            <a:lvl9pPr marL="3886200" indent="-228600" eaLnBrk="0" fontAlgn="base" hangingPunct="0">
              <a:spcBef>
                <a:spcPct val="0"/>
              </a:spcBef>
              <a:spcAft>
                <a:spcPct val="25000"/>
              </a:spcAft>
              <a:buChar char="–"/>
              <a:defRPr sz="1200">
                <a:solidFill>
                  <a:srgbClr val="000066"/>
                </a:solidFill>
                <a:latin typeface="Arial" pitchFamily="34" charset="0"/>
              </a:defRPr>
            </a:lvl9pPr>
          </a:lstStyle>
          <a:p>
            <a:pPr eaLnBrk="1" hangingPunct="1">
              <a:lnSpc>
                <a:spcPct val="100000"/>
              </a:lnSpc>
              <a:spcAft>
                <a:spcPct val="0"/>
              </a:spcAft>
            </a:pPr>
            <a:fld id="{FC0CF091-CAF0-4229-8B47-9C394A62C02D}" type="slidenum">
              <a:rPr lang="en-GB" altLang="en-GB" sz="800" smtClean="0"/>
              <a:pPr eaLnBrk="1" hangingPunct="1">
                <a:lnSpc>
                  <a:spcPct val="100000"/>
                </a:lnSpc>
                <a:spcAft>
                  <a:spcPct val="0"/>
                </a:spcAft>
              </a:pPr>
              <a:t>47</a:t>
            </a:fld>
            <a:endParaRPr lang="en-GB" altLang="en-GB" sz="800" smtClean="0"/>
          </a:p>
        </p:txBody>
      </p:sp>
      <p:sp>
        <p:nvSpPr>
          <p:cNvPr id="112643" name="Rectangle 59"/>
          <p:cNvSpPr>
            <a:spLocks noChangeArrowheads="1"/>
          </p:cNvSpPr>
          <p:nvPr/>
        </p:nvSpPr>
        <p:spPr bwMode="auto">
          <a:xfrm>
            <a:off x="360363" y="360363"/>
            <a:ext cx="8605837" cy="619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lnSpc>
                <a:spcPts val="2200"/>
              </a:lnSpc>
              <a:spcAft>
                <a:spcPct val="25000"/>
              </a:spcAft>
              <a:defRPr sz="2000">
                <a:solidFill>
                  <a:srgbClr val="000066"/>
                </a:solidFill>
                <a:latin typeface="Arial" pitchFamily="34" charset="0"/>
              </a:defRPr>
            </a:lvl1pPr>
            <a:lvl2pPr marL="742950" indent="-285750" eaLnBrk="0" hangingPunct="0">
              <a:lnSpc>
                <a:spcPts val="2200"/>
              </a:lnSpc>
              <a:spcAft>
                <a:spcPct val="25000"/>
              </a:spcAft>
              <a:buChar char="•"/>
              <a:defRPr sz="2000">
                <a:solidFill>
                  <a:srgbClr val="000066"/>
                </a:solidFill>
                <a:latin typeface="Arial" pitchFamily="34" charset="0"/>
              </a:defRPr>
            </a:lvl2pPr>
            <a:lvl3pPr marL="1143000" indent="-228600" eaLnBrk="0" hangingPunct="0">
              <a:lnSpc>
                <a:spcPts val="2000"/>
              </a:lnSpc>
              <a:spcAft>
                <a:spcPct val="25000"/>
              </a:spcAft>
              <a:buChar char="–"/>
              <a:defRPr>
                <a:solidFill>
                  <a:srgbClr val="000066"/>
                </a:solidFill>
                <a:latin typeface="Arial" pitchFamily="34" charset="0"/>
              </a:defRPr>
            </a:lvl3pPr>
            <a:lvl4pPr marL="1600200" indent="-228600" eaLnBrk="0" hangingPunct="0">
              <a:lnSpc>
                <a:spcPts val="1800"/>
              </a:lnSpc>
              <a:spcAft>
                <a:spcPct val="25000"/>
              </a:spcAft>
              <a:buChar char="•"/>
              <a:defRPr sz="1600">
                <a:solidFill>
                  <a:srgbClr val="000066"/>
                </a:solidFill>
                <a:latin typeface="Arial" pitchFamily="34" charset="0"/>
              </a:defRPr>
            </a:lvl4pPr>
            <a:lvl5pPr marL="2057400" indent="-228600" eaLnBrk="0" hangingPunct="0">
              <a:spcAft>
                <a:spcPct val="25000"/>
              </a:spcAft>
              <a:buChar char="–"/>
              <a:defRPr sz="1200">
                <a:solidFill>
                  <a:srgbClr val="000066"/>
                </a:solidFill>
                <a:latin typeface="Arial" pitchFamily="34" charset="0"/>
              </a:defRPr>
            </a:lvl5pPr>
            <a:lvl6pPr marL="2514600" indent="-228600" eaLnBrk="0" fontAlgn="base" hangingPunct="0">
              <a:spcBef>
                <a:spcPct val="0"/>
              </a:spcBef>
              <a:spcAft>
                <a:spcPct val="25000"/>
              </a:spcAft>
              <a:buChar char="–"/>
              <a:defRPr sz="1200">
                <a:solidFill>
                  <a:srgbClr val="000066"/>
                </a:solidFill>
                <a:latin typeface="Arial" pitchFamily="34" charset="0"/>
              </a:defRPr>
            </a:lvl6pPr>
            <a:lvl7pPr marL="2971800" indent="-228600" eaLnBrk="0" fontAlgn="base" hangingPunct="0">
              <a:spcBef>
                <a:spcPct val="0"/>
              </a:spcBef>
              <a:spcAft>
                <a:spcPct val="25000"/>
              </a:spcAft>
              <a:buChar char="–"/>
              <a:defRPr sz="1200">
                <a:solidFill>
                  <a:srgbClr val="000066"/>
                </a:solidFill>
                <a:latin typeface="Arial" pitchFamily="34" charset="0"/>
              </a:defRPr>
            </a:lvl7pPr>
            <a:lvl8pPr marL="3429000" indent="-228600" eaLnBrk="0" fontAlgn="base" hangingPunct="0">
              <a:spcBef>
                <a:spcPct val="0"/>
              </a:spcBef>
              <a:spcAft>
                <a:spcPct val="25000"/>
              </a:spcAft>
              <a:buChar char="–"/>
              <a:defRPr sz="1200">
                <a:solidFill>
                  <a:srgbClr val="000066"/>
                </a:solidFill>
                <a:latin typeface="Arial" pitchFamily="34" charset="0"/>
              </a:defRPr>
            </a:lvl8pPr>
            <a:lvl9pPr marL="3886200" indent="-228600" eaLnBrk="0" fontAlgn="base" hangingPunct="0">
              <a:spcBef>
                <a:spcPct val="0"/>
              </a:spcBef>
              <a:spcAft>
                <a:spcPct val="25000"/>
              </a:spcAft>
              <a:buChar char="–"/>
              <a:defRPr sz="1200">
                <a:solidFill>
                  <a:srgbClr val="000066"/>
                </a:solidFill>
                <a:latin typeface="Arial" pitchFamily="34" charset="0"/>
              </a:defRPr>
            </a:lvl9pPr>
          </a:lstStyle>
          <a:p>
            <a:pPr eaLnBrk="1" hangingPunct="1">
              <a:lnSpc>
                <a:spcPts val="2600"/>
              </a:lnSpc>
              <a:spcAft>
                <a:spcPct val="0"/>
              </a:spcAft>
            </a:pPr>
            <a:r>
              <a:rPr lang="en-GB" altLang="fr-FR" sz="2400" dirty="0" smtClean="0"/>
              <a:t>Removing Waste</a:t>
            </a:r>
            <a:endParaRPr lang="en-GB" altLang="fr-FR" sz="2400" dirty="0"/>
          </a:p>
          <a:p>
            <a:pPr eaLnBrk="1" hangingPunct="1">
              <a:lnSpc>
                <a:spcPts val="2600"/>
              </a:lnSpc>
              <a:spcAft>
                <a:spcPct val="0"/>
              </a:spcAft>
            </a:pPr>
            <a:r>
              <a:rPr lang="en-US" altLang="fr-FR" sz="1800" b="1" dirty="0">
                <a:solidFill>
                  <a:srgbClr val="92D400"/>
                </a:solidFill>
              </a:rPr>
              <a:t>Lean Tools to remove the root cause of the waste</a:t>
            </a:r>
            <a:endParaRPr lang="en-GB" altLang="fr-FR" sz="1800" b="1" dirty="0">
              <a:solidFill>
                <a:srgbClr val="92D400"/>
              </a:solidFill>
            </a:endParaRPr>
          </a:p>
        </p:txBody>
      </p:sp>
      <p:sp>
        <p:nvSpPr>
          <p:cNvPr id="59" name="Rectangle 8"/>
          <p:cNvSpPr>
            <a:spLocks noChangeArrowheads="1"/>
          </p:cNvSpPr>
          <p:nvPr/>
        </p:nvSpPr>
        <p:spPr bwMode="auto">
          <a:xfrm>
            <a:off x="362831" y="1297048"/>
            <a:ext cx="3600000" cy="792162"/>
          </a:xfrm>
          <a:prstGeom prst="rect">
            <a:avLst/>
          </a:prstGeom>
          <a:solidFill>
            <a:schemeClr val="accent3"/>
          </a:solidFill>
          <a:ln w="6350" algn="ctr">
            <a:noFill/>
            <a:miter lim="800000"/>
            <a:headEnd type="none" w="sm" len="sm"/>
            <a:tailEnd/>
          </a:ln>
          <a:effectLst>
            <a:outerShdw dist="17961" dir="2700000" algn="ctr" rotWithShape="0">
              <a:srgbClr val="808080"/>
            </a:outerShdw>
          </a:effectLst>
        </p:spPr>
        <p:txBody>
          <a:bodyPr tIns="91440" bIns="91440" anchor="ctr"/>
          <a:lstStyle/>
          <a:p>
            <a:pPr eaLnBrk="0" hangingPunct="0">
              <a:defRPr/>
            </a:pPr>
            <a:r>
              <a:rPr lang="en-GB" sz="1400">
                <a:solidFill>
                  <a:srgbClr val="FFFFFF"/>
                </a:solidFill>
                <a:latin typeface="Verdana" pitchFamily="34" charset="0"/>
              </a:rPr>
              <a:t>What you see</a:t>
            </a:r>
          </a:p>
        </p:txBody>
      </p:sp>
      <p:sp>
        <p:nvSpPr>
          <p:cNvPr id="61" name="Rectangle 10"/>
          <p:cNvSpPr>
            <a:spLocks noChangeArrowheads="1"/>
          </p:cNvSpPr>
          <p:nvPr/>
        </p:nvSpPr>
        <p:spPr bwMode="auto">
          <a:xfrm>
            <a:off x="5203825" y="1301810"/>
            <a:ext cx="3600000" cy="792163"/>
          </a:xfrm>
          <a:prstGeom prst="rect">
            <a:avLst/>
          </a:prstGeom>
          <a:solidFill>
            <a:schemeClr val="accent2"/>
          </a:solidFill>
          <a:ln w="6350" algn="ctr">
            <a:noFill/>
            <a:miter lim="800000"/>
            <a:headEnd type="none" w="sm" len="sm"/>
            <a:tailEnd/>
          </a:ln>
          <a:effectLst>
            <a:outerShdw dist="17961" dir="2700000" algn="ctr" rotWithShape="0">
              <a:srgbClr val="808080"/>
            </a:outerShdw>
          </a:effectLst>
        </p:spPr>
        <p:txBody>
          <a:bodyPr tIns="91440" bIns="91440" anchor="ctr"/>
          <a:lstStyle/>
          <a:p>
            <a:pPr eaLnBrk="0" hangingPunct="0">
              <a:defRPr/>
            </a:pPr>
            <a:r>
              <a:rPr lang="en-GB" sz="1400" dirty="0">
                <a:solidFill>
                  <a:srgbClr val="FFFFFF"/>
                </a:solidFill>
                <a:latin typeface="Verdana" pitchFamily="34" charset="0"/>
              </a:rPr>
              <a:t>What you can </a:t>
            </a:r>
            <a:r>
              <a:rPr lang="en-GB" sz="1400" dirty="0" smtClean="0">
                <a:solidFill>
                  <a:srgbClr val="FFFFFF"/>
                </a:solidFill>
                <a:latin typeface="Verdana" pitchFamily="34" charset="0"/>
              </a:rPr>
              <a:t>do (Lean tools)</a:t>
            </a:r>
            <a:endParaRPr lang="en-GB" sz="1400" dirty="0">
              <a:solidFill>
                <a:srgbClr val="FFFFFF"/>
              </a:solidFill>
              <a:latin typeface="Verdana" pitchFamily="34" charset="0"/>
            </a:endParaRPr>
          </a:p>
        </p:txBody>
      </p:sp>
      <p:sp>
        <p:nvSpPr>
          <p:cNvPr id="78" name="Rectangle 3"/>
          <p:cNvSpPr>
            <a:spLocks noChangeArrowheads="1"/>
          </p:cNvSpPr>
          <p:nvPr/>
        </p:nvSpPr>
        <p:spPr bwMode="auto">
          <a:xfrm>
            <a:off x="362831" y="2158293"/>
            <a:ext cx="3600000" cy="648000"/>
          </a:xfrm>
          <a:prstGeom prst="rect">
            <a:avLst/>
          </a:prstGeom>
          <a:solidFill>
            <a:srgbClr val="EAEAEA"/>
          </a:solidFill>
          <a:ln w="6350" algn="ctr">
            <a:noFill/>
            <a:miter lim="800000"/>
            <a:headEnd type="none" w="sm" len="sm"/>
            <a:tailEnd type="none" w="sm" len="sm"/>
          </a:ln>
          <a:effectLst>
            <a:outerShdw dist="17961" dir="2700000" algn="ctr" rotWithShape="0">
              <a:srgbClr val="808080"/>
            </a:outerShdw>
          </a:effectLst>
        </p:spPr>
        <p:txBody>
          <a:bodyPr tIns="91440" bIns="91440" anchor="ctr"/>
          <a:lstStyle/>
          <a:p>
            <a:pPr marL="12700" indent="-12700" eaLnBrk="0" hangingPunct="0">
              <a:lnSpc>
                <a:spcPct val="110000"/>
              </a:lnSpc>
              <a:defRPr/>
            </a:pPr>
            <a:r>
              <a:rPr lang="nl-NL" sz="1400" dirty="0">
                <a:solidFill>
                  <a:schemeClr val="bg2"/>
                </a:solidFill>
                <a:latin typeface="Verdana" pitchFamily="34" charset="0"/>
              </a:rPr>
              <a:t>Resources not being fully utilised</a:t>
            </a:r>
          </a:p>
        </p:txBody>
      </p:sp>
      <p:sp>
        <p:nvSpPr>
          <p:cNvPr id="79" name="Rectangle 5"/>
          <p:cNvSpPr>
            <a:spLocks noChangeArrowheads="1"/>
          </p:cNvSpPr>
          <p:nvPr/>
        </p:nvSpPr>
        <p:spPr bwMode="auto">
          <a:xfrm>
            <a:off x="5207000" y="2156705"/>
            <a:ext cx="3600000" cy="648000"/>
          </a:xfrm>
          <a:prstGeom prst="rect">
            <a:avLst/>
          </a:prstGeom>
          <a:solidFill>
            <a:srgbClr val="EAEAEA"/>
          </a:solidFill>
          <a:ln w="6350" algn="ctr">
            <a:noFill/>
            <a:miter lim="800000"/>
            <a:headEnd type="none" w="sm" len="sm"/>
            <a:tailEnd type="none" w="sm" len="sm"/>
          </a:ln>
          <a:effectLst>
            <a:outerShdw dist="17961" dir="2700000" algn="ctr" rotWithShape="0">
              <a:srgbClr val="808080"/>
            </a:outerShdw>
          </a:effectLst>
        </p:spPr>
        <p:txBody>
          <a:bodyPr tIns="91440" bIns="91440" anchor="ctr"/>
          <a:lstStyle/>
          <a:p>
            <a:pPr marL="12700" indent="-12700" eaLnBrk="0" hangingPunct="0">
              <a:lnSpc>
                <a:spcPct val="110000"/>
              </a:lnSpc>
              <a:defRPr/>
            </a:pPr>
            <a:r>
              <a:rPr lang="nl-NL" sz="1400" dirty="0">
                <a:solidFill>
                  <a:schemeClr val="bg2"/>
                </a:solidFill>
                <a:latin typeface="Verdana" pitchFamily="34" charset="0"/>
              </a:rPr>
              <a:t>Load </a:t>
            </a:r>
            <a:r>
              <a:rPr lang="nl-NL" sz="1400" dirty="0" smtClean="0">
                <a:solidFill>
                  <a:schemeClr val="bg2"/>
                </a:solidFill>
                <a:latin typeface="Verdana" pitchFamily="34" charset="0"/>
              </a:rPr>
              <a:t>balancing (Heijunka)</a:t>
            </a:r>
            <a:endParaRPr lang="nl-NL" sz="1400" dirty="0">
              <a:solidFill>
                <a:schemeClr val="bg2"/>
              </a:solidFill>
              <a:latin typeface="Verdana" pitchFamily="34" charset="0"/>
            </a:endParaRPr>
          </a:p>
        </p:txBody>
      </p:sp>
      <p:sp>
        <p:nvSpPr>
          <p:cNvPr id="81" name="Rectangle 8"/>
          <p:cNvSpPr>
            <a:spLocks noChangeArrowheads="1"/>
          </p:cNvSpPr>
          <p:nvPr/>
        </p:nvSpPr>
        <p:spPr bwMode="auto">
          <a:xfrm>
            <a:off x="362831" y="2854047"/>
            <a:ext cx="3600000" cy="648000"/>
          </a:xfrm>
          <a:prstGeom prst="rect">
            <a:avLst/>
          </a:prstGeom>
          <a:solidFill>
            <a:srgbClr val="EAEAEA"/>
          </a:solidFill>
          <a:ln w="6350" algn="ctr">
            <a:noFill/>
            <a:miter lim="800000"/>
            <a:headEnd type="none" w="sm" len="sm"/>
            <a:tailEnd type="none" w="sm" len="sm"/>
          </a:ln>
          <a:effectLst>
            <a:outerShdw dist="17961" dir="2700000" algn="ctr" rotWithShape="0">
              <a:srgbClr val="808080"/>
            </a:outerShdw>
          </a:effectLst>
        </p:spPr>
        <p:txBody>
          <a:bodyPr tIns="91440" bIns="91440" anchor="ctr"/>
          <a:lstStyle/>
          <a:p>
            <a:pPr marL="12700" indent="-12700" eaLnBrk="0" hangingPunct="0">
              <a:lnSpc>
                <a:spcPct val="110000"/>
              </a:lnSpc>
              <a:defRPr/>
            </a:pPr>
            <a:r>
              <a:rPr lang="nl-NL" sz="1400">
                <a:solidFill>
                  <a:schemeClr val="bg2"/>
                </a:solidFill>
                <a:latin typeface="Verdana" pitchFamily="34" charset="0"/>
              </a:rPr>
              <a:t>Excessive motion as people walk to printers, faxes</a:t>
            </a:r>
          </a:p>
        </p:txBody>
      </p:sp>
      <p:sp>
        <p:nvSpPr>
          <p:cNvPr id="82" name="Rectangle 9"/>
          <p:cNvSpPr>
            <a:spLocks noChangeArrowheads="1"/>
          </p:cNvSpPr>
          <p:nvPr/>
        </p:nvSpPr>
        <p:spPr bwMode="auto">
          <a:xfrm>
            <a:off x="5203825" y="2852459"/>
            <a:ext cx="3600000" cy="648000"/>
          </a:xfrm>
          <a:prstGeom prst="rect">
            <a:avLst/>
          </a:prstGeom>
          <a:solidFill>
            <a:srgbClr val="EAEAEA"/>
          </a:solidFill>
          <a:ln w="6350" algn="ctr">
            <a:noFill/>
            <a:miter lim="800000"/>
            <a:headEnd type="none" w="sm" len="sm"/>
            <a:tailEnd type="none" w="sm" len="sm"/>
          </a:ln>
          <a:effectLst>
            <a:outerShdw dist="17961" dir="2700000" algn="ctr" rotWithShape="0">
              <a:srgbClr val="808080"/>
            </a:outerShdw>
          </a:effectLst>
        </p:spPr>
        <p:txBody>
          <a:bodyPr tIns="91440" bIns="91440" anchor="ctr"/>
          <a:lstStyle/>
          <a:p>
            <a:pPr marL="12700" indent="-12700" eaLnBrk="0" hangingPunct="0">
              <a:lnSpc>
                <a:spcPct val="110000"/>
              </a:lnSpc>
              <a:defRPr/>
            </a:pPr>
            <a:r>
              <a:rPr lang="nl-NL" sz="1400" dirty="0">
                <a:solidFill>
                  <a:schemeClr val="bg2"/>
                </a:solidFill>
                <a:latin typeface="Verdana" pitchFamily="34" charset="0"/>
              </a:rPr>
              <a:t>Work place </a:t>
            </a:r>
            <a:r>
              <a:rPr lang="nl-NL" sz="1400" dirty="0" smtClean="0">
                <a:solidFill>
                  <a:schemeClr val="bg2"/>
                </a:solidFill>
                <a:latin typeface="Verdana" pitchFamily="34" charset="0"/>
              </a:rPr>
              <a:t>organisation (5S)</a:t>
            </a:r>
            <a:endParaRPr lang="nl-NL" sz="1400" dirty="0">
              <a:solidFill>
                <a:schemeClr val="bg2"/>
              </a:solidFill>
              <a:latin typeface="Verdana" pitchFamily="34" charset="0"/>
            </a:endParaRPr>
          </a:p>
        </p:txBody>
      </p:sp>
      <p:sp>
        <p:nvSpPr>
          <p:cNvPr id="83" name="Rectangle 10"/>
          <p:cNvSpPr>
            <a:spLocks noChangeArrowheads="1"/>
          </p:cNvSpPr>
          <p:nvPr/>
        </p:nvSpPr>
        <p:spPr bwMode="auto">
          <a:xfrm>
            <a:off x="362831" y="3549801"/>
            <a:ext cx="3600000" cy="648000"/>
          </a:xfrm>
          <a:prstGeom prst="rect">
            <a:avLst/>
          </a:prstGeom>
          <a:solidFill>
            <a:srgbClr val="EAEAEA"/>
          </a:solidFill>
          <a:ln w="6350" algn="ctr">
            <a:noFill/>
            <a:miter lim="800000"/>
            <a:headEnd type="none" w="sm" len="sm"/>
            <a:tailEnd type="none" w="sm" len="sm"/>
          </a:ln>
          <a:effectLst>
            <a:outerShdw dist="17961" dir="2700000" algn="ctr" rotWithShape="0">
              <a:srgbClr val="808080"/>
            </a:outerShdw>
          </a:effectLst>
        </p:spPr>
        <p:txBody>
          <a:bodyPr tIns="91440" bIns="91440" anchor="ctr"/>
          <a:lstStyle/>
          <a:p>
            <a:pPr marL="12700" indent="-12700" eaLnBrk="0" hangingPunct="0">
              <a:lnSpc>
                <a:spcPct val="110000"/>
              </a:lnSpc>
              <a:defRPr/>
            </a:pPr>
            <a:r>
              <a:rPr lang="nl-NL" sz="1400">
                <a:solidFill>
                  <a:schemeClr val="bg2"/>
                </a:solidFill>
                <a:latin typeface="Verdana" pitchFamily="34" charset="0"/>
              </a:rPr>
              <a:t>Comlicated forms and spreadsheets with excessive code completion</a:t>
            </a:r>
          </a:p>
        </p:txBody>
      </p:sp>
      <p:sp>
        <p:nvSpPr>
          <p:cNvPr id="84" name="Rectangle 11"/>
          <p:cNvSpPr>
            <a:spLocks noChangeArrowheads="1"/>
          </p:cNvSpPr>
          <p:nvPr/>
        </p:nvSpPr>
        <p:spPr bwMode="auto">
          <a:xfrm>
            <a:off x="5208588" y="3548213"/>
            <a:ext cx="3600000" cy="648000"/>
          </a:xfrm>
          <a:prstGeom prst="rect">
            <a:avLst/>
          </a:prstGeom>
          <a:solidFill>
            <a:srgbClr val="EAEAEA"/>
          </a:solidFill>
          <a:ln w="6350" algn="ctr">
            <a:noFill/>
            <a:miter lim="800000"/>
            <a:headEnd type="none" w="sm" len="sm"/>
            <a:tailEnd type="none" w="sm" len="sm"/>
          </a:ln>
          <a:effectLst>
            <a:outerShdw dist="17961" dir="2700000" algn="ctr" rotWithShape="0">
              <a:srgbClr val="808080"/>
            </a:outerShdw>
          </a:effectLst>
        </p:spPr>
        <p:txBody>
          <a:bodyPr tIns="91440" bIns="91440" anchor="ctr"/>
          <a:lstStyle/>
          <a:p>
            <a:pPr marL="12700" indent="-12700" eaLnBrk="0" hangingPunct="0">
              <a:lnSpc>
                <a:spcPct val="110000"/>
              </a:lnSpc>
              <a:defRPr/>
            </a:pPr>
            <a:r>
              <a:rPr lang="nl-NL" sz="1400">
                <a:solidFill>
                  <a:schemeClr val="bg2"/>
                </a:solidFill>
                <a:latin typeface="Verdana" pitchFamily="34" charset="0"/>
              </a:rPr>
              <a:t>Establish reasons for use, mistake proof coding and remove duplication</a:t>
            </a:r>
          </a:p>
        </p:txBody>
      </p:sp>
      <p:sp>
        <p:nvSpPr>
          <p:cNvPr id="85" name="Rectangle 12"/>
          <p:cNvSpPr>
            <a:spLocks noChangeArrowheads="1"/>
          </p:cNvSpPr>
          <p:nvPr/>
        </p:nvSpPr>
        <p:spPr bwMode="auto">
          <a:xfrm>
            <a:off x="362831" y="4245555"/>
            <a:ext cx="3600000" cy="648000"/>
          </a:xfrm>
          <a:prstGeom prst="rect">
            <a:avLst/>
          </a:prstGeom>
          <a:solidFill>
            <a:srgbClr val="EAEAEA"/>
          </a:solidFill>
          <a:ln w="6350" algn="ctr">
            <a:noFill/>
            <a:miter lim="800000"/>
            <a:headEnd type="none" w="sm" len="sm"/>
            <a:tailEnd type="none" w="sm" len="sm"/>
          </a:ln>
          <a:effectLst>
            <a:outerShdw dist="17961" dir="2700000" algn="ctr" rotWithShape="0">
              <a:srgbClr val="808080"/>
            </a:outerShdw>
          </a:effectLst>
        </p:spPr>
        <p:txBody>
          <a:bodyPr tIns="91440" bIns="91440" anchor="ctr"/>
          <a:lstStyle/>
          <a:p>
            <a:pPr marL="12700" indent="-12700" eaLnBrk="0" hangingPunct="0">
              <a:lnSpc>
                <a:spcPct val="110000"/>
              </a:lnSpc>
              <a:defRPr/>
            </a:pPr>
            <a:r>
              <a:rPr lang="nl-NL" sz="1400">
                <a:solidFill>
                  <a:schemeClr val="bg2"/>
                </a:solidFill>
                <a:latin typeface="Verdana" pitchFamily="34" charset="0"/>
              </a:rPr>
              <a:t>More products or service material produced creating large inventory</a:t>
            </a:r>
          </a:p>
        </p:txBody>
      </p:sp>
      <p:sp>
        <p:nvSpPr>
          <p:cNvPr id="86" name="Rectangle 13"/>
          <p:cNvSpPr>
            <a:spLocks noChangeArrowheads="1"/>
          </p:cNvSpPr>
          <p:nvPr/>
        </p:nvSpPr>
        <p:spPr bwMode="auto">
          <a:xfrm>
            <a:off x="5205413" y="4243967"/>
            <a:ext cx="3600000" cy="648000"/>
          </a:xfrm>
          <a:prstGeom prst="rect">
            <a:avLst/>
          </a:prstGeom>
          <a:solidFill>
            <a:srgbClr val="EAEAEA"/>
          </a:solidFill>
          <a:ln w="6350" algn="ctr">
            <a:noFill/>
            <a:miter lim="800000"/>
            <a:headEnd type="none" w="sm" len="sm"/>
            <a:tailEnd type="none" w="sm" len="sm"/>
          </a:ln>
          <a:effectLst>
            <a:outerShdw dist="17961" dir="2700000" algn="ctr" rotWithShape="0">
              <a:srgbClr val="808080"/>
            </a:outerShdw>
          </a:effectLst>
        </p:spPr>
        <p:txBody>
          <a:bodyPr tIns="91440" bIns="91440" anchor="ctr"/>
          <a:lstStyle/>
          <a:p>
            <a:pPr marL="12700" indent="-12700" eaLnBrk="0" hangingPunct="0">
              <a:lnSpc>
                <a:spcPct val="110000"/>
              </a:lnSpc>
              <a:defRPr/>
            </a:pPr>
            <a:r>
              <a:rPr lang="nl-NL" sz="1400">
                <a:solidFill>
                  <a:schemeClr val="bg2"/>
                </a:solidFill>
                <a:latin typeface="Verdana" pitchFamily="34" charset="0"/>
              </a:rPr>
              <a:t>Implement a kanban (pull) system</a:t>
            </a:r>
          </a:p>
        </p:txBody>
      </p:sp>
      <p:sp>
        <p:nvSpPr>
          <p:cNvPr id="87" name="Rectangle 14"/>
          <p:cNvSpPr>
            <a:spLocks noChangeArrowheads="1"/>
          </p:cNvSpPr>
          <p:nvPr/>
        </p:nvSpPr>
        <p:spPr bwMode="auto">
          <a:xfrm>
            <a:off x="362831" y="4941309"/>
            <a:ext cx="3600000" cy="648000"/>
          </a:xfrm>
          <a:prstGeom prst="rect">
            <a:avLst/>
          </a:prstGeom>
          <a:solidFill>
            <a:srgbClr val="EAEAEA"/>
          </a:solidFill>
          <a:ln w="6350" algn="ctr">
            <a:noFill/>
            <a:miter lim="800000"/>
            <a:headEnd type="none" w="sm" len="sm"/>
            <a:tailEnd type="none" w="sm" len="sm"/>
          </a:ln>
          <a:effectLst>
            <a:outerShdw dist="17961" dir="2700000" algn="ctr" rotWithShape="0">
              <a:srgbClr val="808080"/>
            </a:outerShdw>
          </a:effectLst>
        </p:spPr>
        <p:txBody>
          <a:bodyPr tIns="91440" bIns="91440" anchor="ctr"/>
          <a:lstStyle/>
          <a:p>
            <a:pPr marL="12700" indent="-12700" eaLnBrk="0" hangingPunct="0">
              <a:lnSpc>
                <a:spcPct val="110000"/>
              </a:lnSpc>
              <a:defRPr/>
            </a:pPr>
            <a:r>
              <a:rPr lang="nl-NL" sz="1400">
                <a:solidFill>
                  <a:schemeClr val="bg2"/>
                </a:solidFill>
                <a:latin typeface="Verdana" pitchFamily="34" charset="0"/>
              </a:rPr>
              <a:t>Data being input into multiple screens</a:t>
            </a:r>
          </a:p>
        </p:txBody>
      </p:sp>
      <p:sp>
        <p:nvSpPr>
          <p:cNvPr id="88" name="Rectangle 15"/>
          <p:cNvSpPr>
            <a:spLocks noChangeArrowheads="1"/>
          </p:cNvSpPr>
          <p:nvPr/>
        </p:nvSpPr>
        <p:spPr bwMode="auto">
          <a:xfrm>
            <a:off x="5218113" y="4939721"/>
            <a:ext cx="3600000" cy="648000"/>
          </a:xfrm>
          <a:prstGeom prst="rect">
            <a:avLst/>
          </a:prstGeom>
          <a:solidFill>
            <a:srgbClr val="EAEAEA"/>
          </a:solidFill>
          <a:ln w="6350" algn="ctr">
            <a:noFill/>
            <a:miter lim="800000"/>
            <a:headEnd type="none" w="sm" len="sm"/>
            <a:tailEnd type="none" w="sm" len="sm"/>
          </a:ln>
          <a:effectLst>
            <a:outerShdw dist="17961" dir="2700000" algn="ctr" rotWithShape="0">
              <a:srgbClr val="808080"/>
            </a:outerShdw>
          </a:effectLst>
        </p:spPr>
        <p:txBody>
          <a:bodyPr tIns="91440" bIns="91440" anchor="ctr"/>
          <a:lstStyle/>
          <a:p>
            <a:pPr marL="12700" indent="-12700" eaLnBrk="0" hangingPunct="0">
              <a:lnSpc>
                <a:spcPct val="110000"/>
              </a:lnSpc>
              <a:defRPr/>
            </a:pPr>
            <a:r>
              <a:rPr lang="nl-NL" sz="1400">
                <a:solidFill>
                  <a:schemeClr val="bg2"/>
                </a:solidFill>
                <a:latin typeface="Verdana" pitchFamily="34" charset="0"/>
              </a:rPr>
              <a:t>Set up automated interfaces to input once and use many</a:t>
            </a:r>
          </a:p>
        </p:txBody>
      </p:sp>
      <p:sp>
        <p:nvSpPr>
          <p:cNvPr id="89" name="Rectangle 16"/>
          <p:cNvSpPr>
            <a:spLocks noChangeArrowheads="1"/>
          </p:cNvSpPr>
          <p:nvPr/>
        </p:nvSpPr>
        <p:spPr bwMode="auto">
          <a:xfrm>
            <a:off x="362831" y="5637064"/>
            <a:ext cx="3600000" cy="648000"/>
          </a:xfrm>
          <a:prstGeom prst="rect">
            <a:avLst/>
          </a:prstGeom>
          <a:solidFill>
            <a:srgbClr val="EAEAEA"/>
          </a:solidFill>
          <a:ln w="6350" algn="ctr">
            <a:noFill/>
            <a:miter lim="800000"/>
            <a:headEnd type="none" w="sm" len="sm"/>
            <a:tailEnd type="none" w="sm" len="sm"/>
          </a:ln>
          <a:effectLst>
            <a:outerShdw dist="17961" dir="2700000" algn="ctr" rotWithShape="0">
              <a:srgbClr val="808080"/>
            </a:outerShdw>
          </a:effectLst>
        </p:spPr>
        <p:txBody>
          <a:bodyPr tIns="91440" bIns="91440" anchor="ctr"/>
          <a:lstStyle/>
          <a:p>
            <a:pPr marL="12700" indent="-12700" eaLnBrk="0" hangingPunct="0">
              <a:lnSpc>
                <a:spcPct val="110000"/>
              </a:lnSpc>
              <a:defRPr/>
            </a:pPr>
            <a:r>
              <a:rPr lang="nl-NL" sz="1400">
                <a:solidFill>
                  <a:schemeClr val="bg2"/>
                </a:solidFill>
                <a:latin typeface="Verdana" pitchFamily="34" charset="0"/>
              </a:rPr>
              <a:t>Services or products on hold whilst waiting for information</a:t>
            </a:r>
          </a:p>
        </p:txBody>
      </p:sp>
      <p:sp>
        <p:nvSpPr>
          <p:cNvPr id="90" name="Rectangle 17"/>
          <p:cNvSpPr>
            <a:spLocks noChangeArrowheads="1"/>
          </p:cNvSpPr>
          <p:nvPr/>
        </p:nvSpPr>
        <p:spPr bwMode="auto">
          <a:xfrm>
            <a:off x="5216525" y="5635476"/>
            <a:ext cx="3600000" cy="648000"/>
          </a:xfrm>
          <a:prstGeom prst="rect">
            <a:avLst/>
          </a:prstGeom>
          <a:solidFill>
            <a:srgbClr val="EAEAEA"/>
          </a:solidFill>
          <a:ln w="6350" algn="ctr">
            <a:noFill/>
            <a:miter lim="800000"/>
            <a:headEnd type="none" w="sm" len="sm"/>
            <a:tailEnd type="none" w="sm" len="sm"/>
          </a:ln>
          <a:effectLst>
            <a:outerShdw dist="17961" dir="2700000" algn="ctr" rotWithShape="0">
              <a:srgbClr val="808080"/>
            </a:outerShdw>
          </a:effectLst>
        </p:spPr>
        <p:txBody>
          <a:bodyPr tIns="91440" bIns="91440" anchor="ctr"/>
          <a:lstStyle/>
          <a:p>
            <a:pPr marL="12700" indent="-12700" eaLnBrk="0" hangingPunct="0">
              <a:lnSpc>
                <a:spcPct val="110000"/>
              </a:lnSpc>
              <a:defRPr/>
            </a:pPr>
            <a:r>
              <a:rPr lang="nl-NL" sz="1400">
                <a:solidFill>
                  <a:schemeClr val="bg2"/>
                </a:solidFill>
                <a:latin typeface="Verdana" pitchFamily="34" charset="0"/>
              </a:rPr>
              <a:t>Use 5S and visual management to highlight. </a:t>
            </a:r>
          </a:p>
        </p:txBody>
      </p:sp>
      <p:sp>
        <p:nvSpPr>
          <p:cNvPr id="96" name="AutoShape 7"/>
          <p:cNvSpPr>
            <a:spLocks noChangeAspect="1" noChangeArrowheads="1"/>
          </p:cNvSpPr>
          <p:nvPr/>
        </p:nvSpPr>
        <p:spPr bwMode="auto">
          <a:xfrm>
            <a:off x="4021583" y="2353546"/>
            <a:ext cx="1137852" cy="358775"/>
          </a:xfrm>
          <a:prstGeom prst="stripedRightArrow">
            <a:avLst/>
          </a:prstGeom>
          <a:solidFill>
            <a:schemeClr val="accent1"/>
          </a:solidFill>
          <a:ln w="6350" algn="ctr">
            <a:noFill/>
            <a:miter lim="800000"/>
            <a:headEnd type="none" w="sm" len="sm"/>
            <a:tailEnd type="none" w="med" len="lg"/>
          </a:ln>
          <a:effectLst>
            <a:outerShdw dist="17961" dir="2700000" algn="ctr" rotWithShape="0">
              <a:srgbClr val="808080"/>
            </a:outerShdw>
          </a:effectLst>
        </p:spPr>
        <p:txBody>
          <a:bodyPr tIns="91440" bIns="91440" anchor="ctr"/>
          <a:lstStyle/>
          <a:p>
            <a:endParaRPr lang="fr-FR"/>
          </a:p>
        </p:txBody>
      </p:sp>
      <p:sp>
        <p:nvSpPr>
          <p:cNvPr id="97" name="AutoShape 7"/>
          <p:cNvSpPr>
            <a:spLocks noChangeAspect="1" noChangeArrowheads="1"/>
          </p:cNvSpPr>
          <p:nvPr/>
        </p:nvSpPr>
        <p:spPr bwMode="auto">
          <a:xfrm>
            <a:off x="4021583" y="3037691"/>
            <a:ext cx="1137852" cy="358775"/>
          </a:xfrm>
          <a:prstGeom prst="stripedRightArrow">
            <a:avLst/>
          </a:prstGeom>
          <a:solidFill>
            <a:schemeClr val="accent1"/>
          </a:solidFill>
          <a:ln w="6350" algn="ctr">
            <a:noFill/>
            <a:miter lim="800000"/>
            <a:headEnd type="none" w="sm" len="sm"/>
            <a:tailEnd type="none" w="med" len="lg"/>
          </a:ln>
          <a:effectLst>
            <a:outerShdw dist="17961" dir="2700000" algn="ctr" rotWithShape="0">
              <a:srgbClr val="808080"/>
            </a:outerShdw>
          </a:effectLst>
        </p:spPr>
        <p:txBody>
          <a:bodyPr tIns="91440" bIns="91440" anchor="ctr"/>
          <a:lstStyle/>
          <a:p>
            <a:endParaRPr lang="fr-FR"/>
          </a:p>
        </p:txBody>
      </p:sp>
      <p:sp>
        <p:nvSpPr>
          <p:cNvPr id="98" name="AutoShape 7"/>
          <p:cNvSpPr>
            <a:spLocks noChangeAspect="1" noChangeArrowheads="1"/>
          </p:cNvSpPr>
          <p:nvPr/>
        </p:nvSpPr>
        <p:spPr bwMode="auto">
          <a:xfrm>
            <a:off x="4021583" y="3721836"/>
            <a:ext cx="1137852" cy="358775"/>
          </a:xfrm>
          <a:prstGeom prst="stripedRightArrow">
            <a:avLst/>
          </a:prstGeom>
          <a:solidFill>
            <a:schemeClr val="accent1"/>
          </a:solidFill>
          <a:ln w="6350" algn="ctr">
            <a:noFill/>
            <a:miter lim="800000"/>
            <a:headEnd type="none" w="sm" len="sm"/>
            <a:tailEnd type="none" w="med" len="lg"/>
          </a:ln>
          <a:effectLst>
            <a:outerShdw dist="17961" dir="2700000" algn="ctr" rotWithShape="0">
              <a:srgbClr val="808080"/>
            </a:outerShdw>
          </a:effectLst>
        </p:spPr>
        <p:txBody>
          <a:bodyPr tIns="91440" bIns="91440" anchor="ctr"/>
          <a:lstStyle/>
          <a:p>
            <a:endParaRPr lang="fr-FR"/>
          </a:p>
        </p:txBody>
      </p:sp>
      <p:sp>
        <p:nvSpPr>
          <p:cNvPr id="99" name="AutoShape 7"/>
          <p:cNvSpPr>
            <a:spLocks noChangeAspect="1" noChangeArrowheads="1"/>
          </p:cNvSpPr>
          <p:nvPr/>
        </p:nvSpPr>
        <p:spPr bwMode="auto">
          <a:xfrm>
            <a:off x="4021583" y="4405981"/>
            <a:ext cx="1137852" cy="358775"/>
          </a:xfrm>
          <a:prstGeom prst="stripedRightArrow">
            <a:avLst/>
          </a:prstGeom>
          <a:solidFill>
            <a:schemeClr val="accent1"/>
          </a:solidFill>
          <a:ln w="6350" algn="ctr">
            <a:noFill/>
            <a:miter lim="800000"/>
            <a:headEnd type="none" w="sm" len="sm"/>
            <a:tailEnd type="none" w="med" len="lg"/>
          </a:ln>
          <a:effectLst>
            <a:outerShdw dist="17961" dir="2700000" algn="ctr" rotWithShape="0">
              <a:srgbClr val="808080"/>
            </a:outerShdw>
          </a:effectLst>
        </p:spPr>
        <p:txBody>
          <a:bodyPr tIns="91440" bIns="91440" anchor="ctr"/>
          <a:lstStyle/>
          <a:p>
            <a:endParaRPr lang="fr-FR"/>
          </a:p>
        </p:txBody>
      </p:sp>
      <p:sp>
        <p:nvSpPr>
          <p:cNvPr id="100" name="AutoShape 7"/>
          <p:cNvSpPr>
            <a:spLocks noChangeAspect="1" noChangeArrowheads="1"/>
          </p:cNvSpPr>
          <p:nvPr/>
        </p:nvSpPr>
        <p:spPr bwMode="auto">
          <a:xfrm>
            <a:off x="4021583" y="5090126"/>
            <a:ext cx="1137852" cy="358775"/>
          </a:xfrm>
          <a:prstGeom prst="stripedRightArrow">
            <a:avLst/>
          </a:prstGeom>
          <a:solidFill>
            <a:schemeClr val="accent1"/>
          </a:solidFill>
          <a:ln w="6350" algn="ctr">
            <a:noFill/>
            <a:miter lim="800000"/>
            <a:headEnd type="none" w="sm" len="sm"/>
            <a:tailEnd type="none" w="med" len="lg"/>
          </a:ln>
          <a:effectLst>
            <a:outerShdw dist="17961" dir="2700000" algn="ctr" rotWithShape="0">
              <a:srgbClr val="808080"/>
            </a:outerShdw>
          </a:effectLst>
        </p:spPr>
        <p:txBody>
          <a:bodyPr tIns="91440" bIns="91440" anchor="ctr"/>
          <a:lstStyle/>
          <a:p>
            <a:endParaRPr lang="fr-FR"/>
          </a:p>
        </p:txBody>
      </p:sp>
      <p:sp>
        <p:nvSpPr>
          <p:cNvPr id="101" name="AutoShape 7"/>
          <p:cNvSpPr>
            <a:spLocks noChangeAspect="1" noChangeArrowheads="1"/>
          </p:cNvSpPr>
          <p:nvPr/>
        </p:nvSpPr>
        <p:spPr bwMode="auto">
          <a:xfrm>
            <a:off x="4021583" y="5774269"/>
            <a:ext cx="1137852" cy="358775"/>
          </a:xfrm>
          <a:prstGeom prst="stripedRightArrow">
            <a:avLst/>
          </a:prstGeom>
          <a:solidFill>
            <a:schemeClr val="accent1"/>
          </a:solidFill>
          <a:ln w="6350" algn="ctr">
            <a:noFill/>
            <a:miter lim="800000"/>
            <a:headEnd type="none" w="sm" len="sm"/>
            <a:tailEnd type="none" w="med" len="lg"/>
          </a:ln>
          <a:effectLst>
            <a:outerShdw dist="17961" dir="2700000" algn="ctr" rotWithShape="0">
              <a:srgbClr val="808080"/>
            </a:outerShdw>
          </a:effectLst>
        </p:spPr>
        <p:txBody>
          <a:bodyPr tIns="91440" bIns="91440" anchor="ctr"/>
          <a:lstStyle/>
          <a:p>
            <a:endParaRPr lang="fr-FR"/>
          </a:p>
        </p:txBody>
      </p:sp>
    </p:spTree>
    <p:extLst>
      <p:ext uri="{BB962C8B-B14F-4D97-AF65-F5344CB8AC3E}">
        <p14:creationId xmlns:p14="http://schemas.microsoft.com/office/powerpoint/2010/main" val="1033776480"/>
      </p:ext>
    </p:extLst>
  </p:cSld>
  <p:clrMapOvr>
    <a:masterClrMapping/>
  </p:clrMapOvr>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Slide Number Placeholder 3"/>
          <p:cNvSpPr>
            <a:spLocks noGrp="1"/>
          </p:cNvSpPr>
          <p:nvPr>
            <p:ph type="sldNum" sz="quarter" idx="1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lvl1pPr eaLnBrk="0" hangingPunct="0">
              <a:lnSpc>
                <a:spcPts val="2200"/>
              </a:lnSpc>
              <a:spcAft>
                <a:spcPct val="25000"/>
              </a:spcAft>
              <a:defRPr sz="2000">
                <a:solidFill>
                  <a:srgbClr val="000066"/>
                </a:solidFill>
                <a:latin typeface="Arial" pitchFamily="34" charset="0"/>
              </a:defRPr>
            </a:lvl1pPr>
            <a:lvl2pPr marL="742950" indent="-285750" eaLnBrk="0" hangingPunct="0">
              <a:lnSpc>
                <a:spcPts val="2200"/>
              </a:lnSpc>
              <a:spcAft>
                <a:spcPct val="25000"/>
              </a:spcAft>
              <a:buChar char="•"/>
              <a:defRPr sz="2000">
                <a:solidFill>
                  <a:srgbClr val="000066"/>
                </a:solidFill>
                <a:latin typeface="Arial" pitchFamily="34" charset="0"/>
              </a:defRPr>
            </a:lvl2pPr>
            <a:lvl3pPr marL="1143000" indent="-228600" eaLnBrk="0" hangingPunct="0">
              <a:lnSpc>
                <a:spcPts val="2000"/>
              </a:lnSpc>
              <a:spcAft>
                <a:spcPct val="25000"/>
              </a:spcAft>
              <a:buChar char="–"/>
              <a:defRPr>
                <a:solidFill>
                  <a:srgbClr val="000066"/>
                </a:solidFill>
                <a:latin typeface="Arial" pitchFamily="34" charset="0"/>
              </a:defRPr>
            </a:lvl3pPr>
            <a:lvl4pPr marL="1600200" indent="-228600" eaLnBrk="0" hangingPunct="0">
              <a:lnSpc>
                <a:spcPts val="1800"/>
              </a:lnSpc>
              <a:spcAft>
                <a:spcPct val="25000"/>
              </a:spcAft>
              <a:buChar char="•"/>
              <a:defRPr sz="1600">
                <a:solidFill>
                  <a:srgbClr val="000066"/>
                </a:solidFill>
                <a:latin typeface="Arial" pitchFamily="34" charset="0"/>
              </a:defRPr>
            </a:lvl4pPr>
            <a:lvl5pPr marL="2057400" indent="-228600" eaLnBrk="0" hangingPunct="0">
              <a:spcAft>
                <a:spcPct val="25000"/>
              </a:spcAft>
              <a:buChar char="–"/>
              <a:defRPr sz="1200">
                <a:solidFill>
                  <a:srgbClr val="000066"/>
                </a:solidFill>
                <a:latin typeface="Arial" pitchFamily="34" charset="0"/>
              </a:defRPr>
            </a:lvl5pPr>
            <a:lvl6pPr marL="2514600" indent="-228600" eaLnBrk="0" fontAlgn="base" hangingPunct="0">
              <a:spcBef>
                <a:spcPct val="0"/>
              </a:spcBef>
              <a:spcAft>
                <a:spcPct val="25000"/>
              </a:spcAft>
              <a:buChar char="–"/>
              <a:defRPr sz="1200">
                <a:solidFill>
                  <a:srgbClr val="000066"/>
                </a:solidFill>
                <a:latin typeface="Arial" pitchFamily="34" charset="0"/>
              </a:defRPr>
            </a:lvl6pPr>
            <a:lvl7pPr marL="2971800" indent="-228600" eaLnBrk="0" fontAlgn="base" hangingPunct="0">
              <a:spcBef>
                <a:spcPct val="0"/>
              </a:spcBef>
              <a:spcAft>
                <a:spcPct val="25000"/>
              </a:spcAft>
              <a:buChar char="–"/>
              <a:defRPr sz="1200">
                <a:solidFill>
                  <a:srgbClr val="000066"/>
                </a:solidFill>
                <a:latin typeface="Arial" pitchFamily="34" charset="0"/>
              </a:defRPr>
            </a:lvl7pPr>
            <a:lvl8pPr marL="3429000" indent="-228600" eaLnBrk="0" fontAlgn="base" hangingPunct="0">
              <a:spcBef>
                <a:spcPct val="0"/>
              </a:spcBef>
              <a:spcAft>
                <a:spcPct val="25000"/>
              </a:spcAft>
              <a:buChar char="–"/>
              <a:defRPr sz="1200">
                <a:solidFill>
                  <a:srgbClr val="000066"/>
                </a:solidFill>
                <a:latin typeface="Arial" pitchFamily="34" charset="0"/>
              </a:defRPr>
            </a:lvl8pPr>
            <a:lvl9pPr marL="3886200" indent="-228600" eaLnBrk="0" fontAlgn="base" hangingPunct="0">
              <a:spcBef>
                <a:spcPct val="0"/>
              </a:spcBef>
              <a:spcAft>
                <a:spcPct val="25000"/>
              </a:spcAft>
              <a:buChar char="–"/>
              <a:defRPr sz="1200">
                <a:solidFill>
                  <a:srgbClr val="000066"/>
                </a:solidFill>
                <a:latin typeface="Arial" pitchFamily="34" charset="0"/>
              </a:defRPr>
            </a:lvl9pPr>
          </a:lstStyle>
          <a:p>
            <a:pPr eaLnBrk="1" hangingPunct="1">
              <a:lnSpc>
                <a:spcPct val="100000"/>
              </a:lnSpc>
              <a:spcAft>
                <a:spcPct val="0"/>
              </a:spcAft>
            </a:pPr>
            <a:fld id="{FC0CF091-CAF0-4229-8B47-9C394A62C02D}" type="slidenum">
              <a:rPr lang="en-GB" altLang="en-GB" sz="800" smtClean="0"/>
              <a:pPr eaLnBrk="1" hangingPunct="1">
                <a:lnSpc>
                  <a:spcPct val="100000"/>
                </a:lnSpc>
                <a:spcAft>
                  <a:spcPct val="0"/>
                </a:spcAft>
              </a:pPr>
              <a:t>48</a:t>
            </a:fld>
            <a:endParaRPr lang="en-GB" altLang="en-GB" sz="800" smtClean="0"/>
          </a:p>
        </p:txBody>
      </p:sp>
      <p:sp>
        <p:nvSpPr>
          <p:cNvPr id="112643" name="Rectangle 59"/>
          <p:cNvSpPr>
            <a:spLocks noChangeArrowheads="1"/>
          </p:cNvSpPr>
          <p:nvPr/>
        </p:nvSpPr>
        <p:spPr bwMode="auto">
          <a:xfrm>
            <a:off x="360363" y="360363"/>
            <a:ext cx="8605837" cy="619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lnSpc>
                <a:spcPts val="2200"/>
              </a:lnSpc>
              <a:spcAft>
                <a:spcPct val="25000"/>
              </a:spcAft>
              <a:defRPr sz="2000">
                <a:solidFill>
                  <a:srgbClr val="000066"/>
                </a:solidFill>
                <a:latin typeface="Arial" pitchFamily="34" charset="0"/>
              </a:defRPr>
            </a:lvl1pPr>
            <a:lvl2pPr marL="742950" indent="-285750" eaLnBrk="0" hangingPunct="0">
              <a:lnSpc>
                <a:spcPts val="2200"/>
              </a:lnSpc>
              <a:spcAft>
                <a:spcPct val="25000"/>
              </a:spcAft>
              <a:buChar char="•"/>
              <a:defRPr sz="2000">
                <a:solidFill>
                  <a:srgbClr val="000066"/>
                </a:solidFill>
                <a:latin typeface="Arial" pitchFamily="34" charset="0"/>
              </a:defRPr>
            </a:lvl2pPr>
            <a:lvl3pPr marL="1143000" indent="-228600" eaLnBrk="0" hangingPunct="0">
              <a:lnSpc>
                <a:spcPts val="2000"/>
              </a:lnSpc>
              <a:spcAft>
                <a:spcPct val="25000"/>
              </a:spcAft>
              <a:buChar char="–"/>
              <a:defRPr>
                <a:solidFill>
                  <a:srgbClr val="000066"/>
                </a:solidFill>
                <a:latin typeface="Arial" pitchFamily="34" charset="0"/>
              </a:defRPr>
            </a:lvl3pPr>
            <a:lvl4pPr marL="1600200" indent="-228600" eaLnBrk="0" hangingPunct="0">
              <a:lnSpc>
                <a:spcPts val="1800"/>
              </a:lnSpc>
              <a:spcAft>
                <a:spcPct val="25000"/>
              </a:spcAft>
              <a:buChar char="•"/>
              <a:defRPr sz="1600">
                <a:solidFill>
                  <a:srgbClr val="000066"/>
                </a:solidFill>
                <a:latin typeface="Arial" pitchFamily="34" charset="0"/>
              </a:defRPr>
            </a:lvl4pPr>
            <a:lvl5pPr marL="2057400" indent="-228600" eaLnBrk="0" hangingPunct="0">
              <a:spcAft>
                <a:spcPct val="25000"/>
              </a:spcAft>
              <a:buChar char="–"/>
              <a:defRPr sz="1200">
                <a:solidFill>
                  <a:srgbClr val="000066"/>
                </a:solidFill>
                <a:latin typeface="Arial" pitchFamily="34" charset="0"/>
              </a:defRPr>
            </a:lvl5pPr>
            <a:lvl6pPr marL="2514600" indent="-228600" eaLnBrk="0" fontAlgn="base" hangingPunct="0">
              <a:spcBef>
                <a:spcPct val="0"/>
              </a:spcBef>
              <a:spcAft>
                <a:spcPct val="25000"/>
              </a:spcAft>
              <a:buChar char="–"/>
              <a:defRPr sz="1200">
                <a:solidFill>
                  <a:srgbClr val="000066"/>
                </a:solidFill>
                <a:latin typeface="Arial" pitchFamily="34" charset="0"/>
              </a:defRPr>
            </a:lvl6pPr>
            <a:lvl7pPr marL="2971800" indent="-228600" eaLnBrk="0" fontAlgn="base" hangingPunct="0">
              <a:spcBef>
                <a:spcPct val="0"/>
              </a:spcBef>
              <a:spcAft>
                <a:spcPct val="25000"/>
              </a:spcAft>
              <a:buChar char="–"/>
              <a:defRPr sz="1200">
                <a:solidFill>
                  <a:srgbClr val="000066"/>
                </a:solidFill>
                <a:latin typeface="Arial" pitchFamily="34" charset="0"/>
              </a:defRPr>
            </a:lvl7pPr>
            <a:lvl8pPr marL="3429000" indent="-228600" eaLnBrk="0" fontAlgn="base" hangingPunct="0">
              <a:spcBef>
                <a:spcPct val="0"/>
              </a:spcBef>
              <a:spcAft>
                <a:spcPct val="25000"/>
              </a:spcAft>
              <a:buChar char="–"/>
              <a:defRPr sz="1200">
                <a:solidFill>
                  <a:srgbClr val="000066"/>
                </a:solidFill>
                <a:latin typeface="Arial" pitchFamily="34" charset="0"/>
              </a:defRPr>
            </a:lvl8pPr>
            <a:lvl9pPr marL="3886200" indent="-228600" eaLnBrk="0" fontAlgn="base" hangingPunct="0">
              <a:spcBef>
                <a:spcPct val="0"/>
              </a:spcBef>
              <a:spcAft>
                <a:spcPct val="25000"/>
              </a:spcAft>
              <a:buChar char="–"/>
              <a:defRPr sz="1200">
                <a:solidFill>
                  <a:srgbClr val="000066"/>
                </a:solidFill>
                <a:latin typeface="Arial" pitchFamily="34" charset="0"/>
              </a:defRPr>
            </a:lvl9pPr>
          </a:lstStyle>
          <a:p>
            <a:pPr eaLnBrk="1" hangingPunct="1">
              <a:lnSpc>
                <a:spcPts val="2600"/>
              </a:lnSpc>
              <a:spcAft>
                <a:spcPct val="0"/>
              </a:spcAft>
            </a:pPr>
            <a:r>
              <a:rPr lang="en-GB" altLang="fr-FR" sz="2400"/>
              <a:t>Identifying Waste</a:t>
            </a:r>
          </a:p>
          <a:p>
            <a:pPr eaLnBrk="1" hangingPunct="1">
              <a:lnSpc>
                <a:spcPts val="2600"/>
              </a:lnSpc>
              <a:spcAft>
                <a:spcPct val="0"/>
              </a:spcAft>
            </a:pPr>
            <a:r>
              <a:rPr lang="en-GB" altLang="fr-FR" sz="1800" b="1">
                <a:solidFill>
                  <a:srgbClr val="92D400"/>
                </a:solidFill>
              </a:rPr>
              <a:t>Removing waste can deliver more customer value using less resources</a:t>
            </a:r>
          </a:p>
        </p:txBody>
      </p:sp>
      <p:sp>
        <p:nvSpPr>
          <p:cNvPr id="116" name="Rectangle 2"/>
          <p:cNvSpPr>
            <a:spLocks noChangeArrowheads="1"/>
          </p:cNvSpPr>
          <p:nvPr/>
        </p:nvSpPr>
        <p:spPr bwMode="auto">
          <a:xfrm>
            <a:off x="1628775" y="2290763"/>
            <a:ext cx="6169025" cy="328612"/>
          </a:xfrm>
          <a:prstGeom prst="rect">
            <a:avLst/>
          </a:prstGeom>
          <a:solidFill>
            <a:srgbClr val="FFFFFF"/>
          </a:solidFill>
          <a:ln w="6350">
            <a:solidFill>
              <a:srgbClr val="FFFFFF"/>
            </a:solidFill>
            <a:miter lim="800000"/>
            <a:headEnd/>
            <a:tailEnd/>
          </a:ln>
        </p:spPr>
        <p:txBody>
          <a:bodyPr wrap="none" lIns="91430" tIns="45716" rIns="91430" bIns="45716" anchor="ctr"/>
          <a:lstStyle/>
          <a:p>
            <a:pPr defTabSz="912813" fontAlgn="auto">
              <a:spcBef>
                <a:spcPts val="0"/>
              </a:spcBef>
              <a:spcAft>
                <a:spcPts val="0"/>
              </a:spcAft>
              <a:defRPr/>
            </a:pPr>
            <a:r>
              <a:rPr lang="en-GB" kern="0" dirty="0">
                <a:solidFill>
                  <a:srgbClr val="000066"/>
                </a:solidFill>
              </a:rPr>
              <a:t>A service value stream: e.g. processing an application</a:t>
            </a:r>
            <a:endParaRPr lang="en-US" kern="0" dirty="0">
              <a:solidFill>
                <a:srgbClr val="000066"/>
              </a:solidFill>
            </a:endParaRPr>
          </a:p>
        </p:txBody>
      </p:sp>
      <p:sp>
        <p:nvSpPr>
          <p:cNvPr id="117" name="Rectangle 3"/>
          <p:cNvSpPr>
            <a:spLocks noChangeArrowheads="1"/>
          </p:cNvSpPr>
          <p:nvPr/>
        </p:nvSpPr>
        <p:spPr bwMode="auto">
          <a:xfrm>
            <a:off x="1870075" y="2085975"/>
            <a:ext cx="1009650" cy="204788"/>
          </a:xfrm>
          <a:prstGeom prst="rect">
            <a:avLst/>
          </a:prstGeom>
          <a:solidFill>
            <a:srgbClr val="FF0000"/>
          </a:solidFill>
          <a:ln w="9525" algn="ctr">
            <a:noFill/>
            <a:miter lim="800000"/>
            <a:headEnd/>
            <a:tailEnd/>
          </a:ln>
        </p:spPr>
        <p:txBody>
          <a:bodyPr wrap="none" anchor="ctr"/>
          <a:lstStyle/>
          <a:p>
            <a:pPr fontAlgn="auto">
              <a:spcBef>
                <a:spcPts val="0"/>
              </a:spcBef>
              <a:spcAft>
                <a:spcPts val="0"/>
              </a:spcAft>
              <a:defRPr/>
            </a:pPr>
            <a:endParaRPr lang="en-US" kern="0" dirty="0">
              <a:solidFill>
                <a:srgbClr val="000066"/>
              </a:solidFill>
            </a:endParaRPr>
          </a:p>
        </p:txBody>
      </p:sp>
      <p:sp>
        <p:nvSpPr>
          <p:cNvPr id="118" name="Rectangle 4"/>
          <p:cNvSpPr>
            <a:spLocks noChangeArrowheads="1"/>
          </p:cNvSpPr>
          <p:nvPr/>
        </p:nvSpPr>
        <p:spPr bwMode="auto">
          <a:xfrm>
            <a:off x="1628775" y="2085975"/>
            <a:ext cx="241300" cy="204788"/>
          </a:xfrm>
          <a:prstGeom prst="rect">
            <a:avLst/>
          </a:prstGeom>
          <a:solidFill>
            <a:srgbClr val="92D400"/>
          </a:solidFill>
          <a:ln w="9525" algn="ctr">
            <a:noFill/>
            <a:miter lim="800000"/>
            <a:headEnd/>
            <a:tailEnd/>
          </a:ln>
        </p:spPr>
        <p:txBody>
          <a:bodyPr wrap="none" anchor="ctr"/>
          <a:lstStyle/>
          <a:p>
            <a:pPr fontAlgn="auto">
              <a:spcBef>
                <a:spcPts val="0"/>
              </a:spcBef>
              <a:spcAft>
                <a:spcPts val="0"/>
              </a:spcAft>
              <a:defRPr/>
            </a:pPr>
            <a:endParaRPr lang="en-US" kern="0" dirty="0">
              <a:solidFill>
                <a:srgbClr val="000066"/>
              </a:solidFill>
            </a:endParaRPr>
          </a:p>
        </p:txBody>
      </p:sp>
      <p:sp>
        <p:nvSpPr>
          <p:cNvPr id="119" name="Rectangle 5"/>
          <p:cNvSpPr>
            <a:spLocks noChangeArrowheads="1"/>
          </p:cNvSpPr>
          <p:nvPr/>
        </p:nvSpPr>
        <p:spPr bwMode="auto">
          <a:xfrm>
            <a:off x="2879725" y="2085975"/>
            <a:ext cx="241300" cy="204788"/>
          </a:xfrm>
          <a:prstGeom prst="rect">
            <a:avLst/>
          </a:prstGeom>
          <a:solidFill>
            <a:srgbClr val="FFC000"/>
          </a:solidFill>
          <a:ln w="9525" algn="ctr">
            <a:noFill/>
            <a:miter lim="800000"/>
            <a:headEnd/>
            <a:tailEnd/>
          </a:ln>
        </p:spPr>
        <p:txBody>
          <a:bodyPr wrap="none" anchor="ctr"/>
          <a:lstStyle/>
          <a:p>
            <a:pPr fontAlgn="auto">
              <a:spcBef>
                <a:spcPts val="0"/>
              </a:spcBef>
              <a:spcAft>
                <a:spcPts val="0"/>
              </a:spcAft>
              <a:defRPr/>
            </a:pPr>
            <a:endParaRPr lang="en-US" kern="0" dirty="0">
              <a:solidFill>
                <a:srgbClr val="000066"/>
              </a:solidFill>
            </a:endParaRPr>
          </a:p>
        </p:txBody>
      </p:sp>
      <p:sp>
        <p:nvSpPr>
          <p:cNvPr id="120" name="Rectangle 6"/>
          <p:cNvSpPr>
            <a:spLocks noChangeArrowheads="1"/>
          </p:cNvSpPr>
          <p:nvPr/>
        </p:nvSpPr>
        <p:spPr bwMode="auto">
          <a:xfrm>
            <a:off x="3121025" y="2085975"/>
            <a:ext cx="120650" cy="204788"/>
          </a:xfrm>
          <a:prstGeom prst="rect">
            <a:avLst/>
          </a:prstGeom>
          <a:solidFill>
            <a:srgbClr val="92D400"/>
          </a:solidFill>
          <a:ln w="9525" algn="ctr">
            <a:noFill/>
            <a:miter lim="800000"/>
            <a:headEnd/>
            <a:tailEnd/>
          </a:ln>
        </p:spPr>
        <p:txBody>
          <a:bodyPr wrap="none" anchor="ctr"/>
          <a:lstStyle/>
          <a:p>
            <a:pPr fontAlgn="auto">
              <a:spcBef>
                <a:spcPts val="0"/>
              </a:spcBef>
              <a:spcAft>
                <a:spcPts val="0"/>
              </a:spcAft>
              <a:defRPr/>
            </a:pPr>
            <a:endParaRPr lang="en-US" kern="0" dirty="0">
              <a:solidFill>
                <a:srgbClr val="000066"/>
              </a:solidFill>
            </a:endParaRPr>
          </a:p>
        </p:txBody>
      </p:sp>
      <p:sp>
        <p:nvSpPr>
          <p:cNvPr id="121" name="Rectangle 7"/>
          <p:cNvSpPr>
            <a:spLocks noChangeArrowheads="1"/>
          </p:cNvSpPr>
          <p:nvPr/>
        </p:nvSpPr>
        <p:spPr bwMode="auto">
          <a:xfrm>
            <a:off x="3241675" y="2085975"/>
            <a:ext cx="1008063" cy="204788"/>
          </a:xfrm>
          <a:prstGeom prst="rect">
            <a:avLst/>
          </a:prstGeom>
          <a:solidFill>
            <a:srgbClr val="FF0000"/>
          </a:solidFill>
          <a:ln w="9525" algn="ctr">
            <a:noFill/>
            <a:miter lim="800000"/>
            <a:headEnd/>
            <a:tailEnd/>
          </a:ln>
        </p:spPr>
        <p:txBody>
          <a:bodyPr wrap="none" anchor="ctr"/>
          <a:lstStyle/>
          <a:p>
            <a:pPr fontAlgn="auto">
              <a:spcBef>
                <a:spcPts val="0"/>
              </a:spcBef>
              <a:spcAft>
                <a:spcPts val="0"/>
              </a:spcAft>
              <a:defRPr/>
            </a:pPr>
            <a:endParaRPr lang="en-US" kern="0" dirty="0">
              <a:solidFill>
                <a:srgbClr val="000066"/>
              </a:solidFill>
            </a:endParaRPr>
          </a:p>
        </p:txBody>
      </p:sp>
      <p:sp>
        <p:nvSpPr>
          <p:cNvPr id="122" name="Rectangle 8"/>
          <p:cNvSpPr>
            <a:spLocks noChangeArrowheads="1"/>
          </p:cNvSpPr>
          <p:nvPr/>
        </p:nvSpPr>
        <p:spPr bwMode="auto">
          <a:xfrm>
            <a:off x="4249738" y="2085975"/>
            <a:ext cx="241300" cy="204788"/>
          </a:xfrm>
          <a:prstGeom prst="rect">
            <a:avLst/>
          </a:prstGeom>
          <a:solidFill>
            <a:srgbClr val="FFC000"/>
          </a:solidFill>
          <a:ln w="9525" algn="ctr">
            <a:noFill/>
            <a:miter lim="800000"/>
            <a:headEnd/>
            <a:tailEnd/>
          </a:ln>
        </p:spPr>
        <p:txBody>
          <a:bodyPr wrap="none" anchor="ctr"/>
          <a:lstStyle/>
          <a:p>
            <a:pPr fontAlgn="auto">
              <a:spcBef>
                <a:spcPts val="0"/>
              </a:spcBef>
              <a:spcAft>
                <a:spcPts val="0"/>
              </a:spcAft>
              <a:defRPr/>
            </a:pPr>
            <a:endParaRPr lang="en-US" kern="0" dirty="0">
              <a:solidFill>
                <a:srgbClr val="000066"/>
              </a:solidFill>
            </a:endParaRPr>
          </a:p>
        </p:txBody>
      </p:sp>
      <p:sp>
        <p:nvSpPr>
          <p:cNvPr id="123" name="Rectangle 9"/>
          <p:cNvSpPr>
            <a:spLocks noChangeArrowheads="1"/>
          </p:cNvSpPr>
          <p:nvPr/>
        </p:nvSpPr>
        <p:spPr bwMode="auto">
          <a:xfrm>
            <a:off x="4491038" y="2085975"/>
            <a:ext cx="765175" cy="204788"/>
          </a:xfrm>
          <a:prstGeom prst="rect">
            <a:avLst/>
          </a:prstGeom>
          <a:solidFill>
            <a:srgbClr val="FF0000"/>
          </a:solidFill>
          <a:ln w="9525" algn="ctr">
            <a:noFill/>
            <a:miter lim="800000"/>
            <a:headEnd/>
            <a:tailEnd/>
          </a:ln>
        </p:spPr>
        <p:txBody>
          <a:bodyPr wrap="none" anchor="ctr"/>
          <a:lstStyle/>
          <a:p>
            <a:pPr fontAlgn="auto">
              <a:spcBef>
                <a:spcPts val="0"/>
              </a:spcBef>
              <a:spcAft>
                <a:spcPts val="0"/>
              </a:spcAft>
              <a:defRPr/>
            </a:pPr>
            <a:endParaRPr lang="en-US" kern="0" dirty="0">
              <a:solidFill>
                <a:srgbClr val="000066"/>
              </a:solidFill>
            </a:endParaRPr>
          </a:p>
        </p:txBody>
      </p:sp>
      <p:sp>
        <p:nvSpPr>
          <p:cNvPr id="124" name="Rectangle 10"/>
          <p:cNvSpPr>
            <a:spLocks noChangeArrowheads="1"/>
          </p:cNvSpPr>
          <p:nvPr/>
        </p:nvSpPr>
        <p:spPr bwMode="auto">
          <a:xfrm>
            <a:off x="5251450" y="2085975"/>
            <a:ext cx="119063" cy="204788"/>
          </a:xfrm>
          <a:prstGeom prst="rect">
            <a:avLst/>
          </a:prstGeom>
          <a:solidFill>
            <a:srgbClr val="92D400"/>
          </a:solidFill>
          <a:ln w="9525" algn="ctr">
            <a:noFill/>
            <a:miter lim="800000"/>
            <a:headEnd/>
            <a:tailEnd/>
          </a:ln>
        </p:spPr>
        <p:txBody>
          <a:bodyPr wrap="none" anchor="ctr"/>
          <a:lstStyle/>
          <a:p>
            <a:pPr fontAlgn="auto">
              <a:spcBef>
                <a:spcPts val="0"/>
              </a:spcBef>
              <a:spcAft>
                <a:spcPts val="0"/>
              </a:spcAft>
              <a:defRPr/>
            </a:pPr>
            <a:endParaRPr lang="en-US" kern="0" dirty="0">
              <a:solidFill>
                <a:srgbClr val="000066"/>
              </a:solidFill>
            </a:endParaRPr>
          </a:p>
        </p:txBody>
      </p:sp>
      <p:sp>
        <p:nvSpPr>
          <p:cNvPr id="125" name="Rectangle 11"/>
          <p:cNvSpPr>
            <a:spLocks noChangeArrowheads="1"/>
          </p:cNvSpPr>
          <p:nvPr/>
        </p:nvSpPr>
        <p:spPr bwMode="auto">
          <a:xfrm>
            <a:off x="5370513" y="2085975"/>
            <a:ext cx="606425" cy="204788"/>
          </a:xfrm>
          <a:prstGeom prst="rect">
            <a:avLst/>
          </a:prstGeom>
          <a:solidFill>
            <a:srgbClr val="FF0000"/>
          </a:solidFill>
          <a:ln w="9525" algn="ctr">
            <a:noFill/>
            <a:miter lim="800000"/>
            <a:headEnd/>
            <a:tailEnd/>
          </a:ln>
        </p:spPr>
        <p:txBody>
          <a:bodyPr wrap="none" anchor="ctr"/>
          <a:lstStyle/>
          <a:p>
            <a:pPr fontAlgn="auto">
              <a:spcBef>
                <a:spcPts val="0"/>
              </a:spcBef>
              <a:spcAft>
                <a:spcPts val="0"/>
              </a:spcAft>
              <a:defRPr/>
            </a:pPr>
            <a:endParaRPr lang="en-US" kern="0" dirty="0">
              <a:solidFill>
                <a:srgbClr val="000066"/>
              </a:solidFill>
            </a:endParaRPr>
          </a:p>
        </p:txBody>
      </p:sp>
      <p:sp>
        <p:nvSpPr>
          <p:cNvPr id="126" name="Rectangle 12"/>
          <p:cNvSpPr>
            <a:spLocks noChangeArrowheads="1"/>
          </p:cNvSpPr>
          <p:nvPr/>
        </p:nvSpPr>
        <p:spPr bwMode="auto">
          <a:xfrm>
            <a:off x="5976938" y="2085975"/>
            <a:ext cx="241300" cy="204788"/>
          </a:xfrm>
          <a:prstGeom prst="rect">
            <a:avLst/>
          </a:prstGeom>
          <a:solidFill>
            <a:srgbClr val="92D400"/>
          </a:solidFill>
          <a:ln w="9525" algn="ctr">
            <a:noFill/>
            <a:miter lim="800000"/>
            <a:headEnd/>
            <a:tailEnd/>
          </a:ln>
        </p:spPr>
        <p:txBody>
          <a:bodyPr wrap="none" anchor="ctr"/>
          <a:lstStyle/>
          <a:p>
            <a:pPr fontAlgn="auto">
              <a:spcBef>
                <a:spcPts val="0"/>
              </a:spcBef>
              <a:spcAft>
                <a:spcPts val="0"/>
              </a:spcAft>
              <a:defRPr/>
            </a:pPr>
            <a:endParaRPr lang="en-US" kern="0" dirty="0">
              <a:solidFill>
                <a:srgbClr val="000066"/>
              </a:solidFill>
            </a:endParaRPr>
          </a:p>
        </p:txBody>
      </p:sp>
      <p:sp>
        <p:nvSpPr>
          <p:cNvPr id="127" name="Rectangle 13"/>
          <p:cNvSpPr>
            <a:spLocks noChangeArrowheads="1"/>
          </p:cNvSpPr>
          <p:nvPr/>
        </p:nvSpPr>
        <p:spPr bwMode="auto">
          <a:xfrm>
            <a:off x="6218238" y="2085975"/>
            <a:ext cx="241300" cy="204788"/>
          </a:xfrm>
          <a:prstGeom prst="rect">
            <a:avLst/>
          </a:prstGeom>
          <a:solidFill>
            <a:srgbClr val="FFC000"/>
          </a:solidFill>
          <a:ln w="9525" algn="ctr">
            <a:noFill/>
            <a:miter lim="800000"/>
            <a:headEnd/>
            <a:tailEnd/>
          </a:ln>
        </p:spPr>
        <p:txBody>
          <a:bodyPr wrap="none" anchor="ctr"/>
          <a:lstStyle/>
          <a:p>
            <a:pPr fontAlgn="auto">
              <a:spcBef>
                <a:spcPts val="0"/>
              </a:spcBef>
              <a:spcAft>
                <a:spcPts val="0"/>
              </a:spcAft>
              <a:defRPr/>
            </a:pPr>
            <a:endParaRPr lang="en-US" kern="0" dirty="0">
              <a:solidFill>
                <a:srgbClr val="000066"/>
              </a:solidFill>
            </a:endParaRPr>
          </a:p>
        </p:txBody>
      </p:sp>
      <p:sp>
        <p:nvSpPr>
          <p:cNvPr id="128" name="Rectangle 14"/>
          <p:cNvSpPr>
            <a:spLocks noChangeArrowheads="1"/>
          </p:cNvSpPr>
          <p:nvPr/>
        </p:nvSpPr>
        <p:spPr bwMode="auto">
          <a:xfrm>
            <a:off x="6459538" y="2085975"/>
            <a:ext cx="846137" cy="204788"/>
          </a:xfrm>
          <a:prstGeom prst="rect">
            <a:avLst/>
          </a:prstGeom>
          <a:solidFill>
            <a:srgbClr val="FF0000"/>
          </a:solidFill>
          <a:ln w="9525" algn="ctr">
            <a:noFill/>
            <a:miter lim="800000"/>
            <a:headEnd/>
            <a:tailEnd/>
          </a:ln>
        </p:spPr>
        <p:txBody>
          <a:bodyPr wrap="none" anchor="ctr"/>
          <a:lstStyle/>
          <a:p>
            <a:pPr fontAlgn="auto">
              <a:spcBef>
                <a:spcPts val="0"/>
              </a:spcBef>
              <a:spcAft>
                <a:spcPts val="0"/>
              </a:spcAft>
              <a:defRPr/>
            </a:pPr>
            <a:endParaRPr lang="en-US" kern="0" dirty="0">
              <a:solidFill>
                <a:srgbClr val="000066"/>
              </a:solidFill>
            </a:endParaRPr>
          </a:p>
        </p:txBody>
      </p:sp>
      <p:sp>
        <p:nvSpPr>
          <p:cNvPr id="129" name="Rectangle 15"/>
          <p:cNvSpPr>
            <a:spLocks noChangeArrowheads="1"/>
          </p:cNvSpPr>
          <p:nvPr/>
        </p:nvSpPr>
        <p:spPr bwMode="auto">
          <a:xfrm>
            <a:off x="7305675" y="2085975"/>
            <a:ext cx="241300" cy="204788"/>
          </a:xfrm>
          <a:prstGeom prst="rect">
            <a:avLst/>
          </a:prstGeom>
          <a:solidFill>
            <a:srgbClr val="92D400"/>
          </a:solidFill>
          <a:ln w="9525" algn="ctr">
            <a:noFill/>
            <a:miter lim="800000"/>
            <a:headEnd/>
            <a:tailEnd/>
          </a:ln>
        </p:spPr>
        <p:txBody>
          <a:bodyPr wrap="none" anchor="ctr"/>
          <a:lstStyle/>
          <a:p>
            <a:pPr fontAlgn="auto">
              <a:spcBef>
                <a:spcPts val="0"/>
              </a:spcBef>
              <a:spcAft>
                <a:spcPts val="0"/>
              </a:spcAft>
              <a:defRPr/>
            </a:pPr>
            <a:endParaRPr lang="en-US" kern="0" dirty="0">
              <a:solidFill>
                <a:srgbClr val="000066"/>
              </a:solidFill>
            </a:endParaRPr>
          </a:p>
        </p:txBody>
      </p:sp>
      <p:sp>
        <p:nvSpPr>
          <p:cNvPr id="130" name="Text Box 16"/>
          <p:cNvSpPr txBox="1">
            <a:spLocks noChangeArrowheads="1"/>
          </p:cNvSpPr>
          <p:nvPr/>
        </p:nvSpPr>
        <p:spPr bwMode="auto">
          <a:xfrm>
            <a:off x="1631950" y="2652713"/>
            <a:ext cx="550863" cy="307975"/>
          </a:xfrm>
          <a:prstGeom prst="rect">
            <a:avLst/>
          </a:prstGeom>
          <a:noFill/>
          <a:ln w="6350">
            <a:noFill/>
            <a:miter lim="800000"/>
            <a:headEnd/>
            <a:tailEnd/>
          </a:ln>
        </p:spPr>
        <p:txBody>
          <a:bodyPr wrap="none" lIns="91430" tIns="45716" rIns="91430" bIns="45716">
            <a:spAutoFit/>
          </a:bodyPr>
          <a:lstStyle/>
          <a:p>
            <a:pPr defTabSz="912813" fontAlgn="auto">
              <a:spcBef>
                <a:spcPts val="0"/>
              </a:spcBef>
              <a:spcAft>
                <a:spcPts val="0"/>
              </a:spcAft>
              <a:defRPr/>
            </a:pPr>
            <a:r>
              <a:rPr lang="en-GB" sz="1400" kern="0" dirty="0">
                <a:solidFill>
                  <a:srgbClr val="000066"/>
                </a:solidFill>
              </a:rPr>
              <a:t>day 1</a:t>
            </a:r>
            <a:endParaRPr lang="en-US" sz="1400" kern="0" dirty="0">
              <a:solidFill>
                <a:srgbClr val="000066"/>
              </a:solidFill>
            </a:endParaRPr>
          </a:p>
        </p:txBody>
      </p:sp>
      <p:sp>
        <p:nvSpPr>
          <p:cNvPr id="131" name="Text Box 17"/>
          <p:cNvSpPr txBox="1">
            <a:spLocks noChangeArrowheads="1"/>
          </p:cNvSpPr>
          <p:nvPr/>
        </p:nvSpPr>
        <p:spPr bwMode="auto">
          <a:xfrm>
            <a:off x="6899275" y="2652713"/>
            <a:ext cx="638175" cy="307975"/>
          </a:xfrm>
          <a:prstGeom prst="rect">
            <a:avLst/>
          </a:prstGeom>
          <a:noFill/>
          <a:ln w="6350">
            <a:noFill/>
            <a:miter lim="800000"/>
            <a:headEnd/>
            <a:tailEnd/>
          </a:ln>
        </p:spPr>
        <p:txBody>
          <a:bodyPr wrap="none" lIns="91430" tIns="45716" rIns="91430" bIns="45716">
            <a:spAutoFit/>
          </a:bodyPr>
          <a:lstStyle/>
          <a:p>
            <a:pPr defTabSz="912813" fontAlgn="auto">
              <a:spcBef>
                <a:spcPts val="0"/>
              </a:spcBef>
              <a:spcAft>
                <a:spcPts val="0"/>
              </a:spcAft>
              <a:defRPr/>
            </a:pPr>
            <a:r>
              <a:rPr lang="en-GB" sz="1400" kern="0" dirty="0">
                <a:solidFill>
                  <a:srgbClr val="000066"/>
                </a:solidFill>
              </a:rPr>
              <a:t>day 30</a:t>
            </a:r>
            <a:endParaRPr lang="en-US" sz="1400" kern="0" dirty="0">
              <a:solidFill>
                <a:srgbClr val="000066"/>
              </a:solidFill>
            </a:endParaRPr>
          </a:p>
        </p:txBody>
      </p:sp>
      <p:sp>
        <p:nvSpPr>
          <p:cNvPr id="132" name="Line 20"/>
          <p:cNvSpPr>
            <a:spLocks noChangeShapeType="1"/>
          </p:cNvSpPr>
          <p:nvPr/>
        </p:nvSpPr>
        <p:spPr bwMode="auto">
          <a:xfrm flipH="1">
            <a:off x="2224088" y="2806700"/>
            <a:ext cx="4675187" cy="0"/>
          </a:xfrm>
          <a:prstGeom prst="line">
            <a:avLst/>
          </a:prstGeom>
          <a:noFill/>
          <a:ln w="6350">
            <a:solidFill>
              <a:schemeClr val="accent1"/>
            </a:solidFill>
            <a:miter lim="800000"/>
            <a:headEnd type="triangle"/>
            <a:tailEnd type="triangle" w="med" len="med"/>
          </a:ln>
        </p:spPr>
        <p:txBody>
          <a:bodyPr anchor="ctr"/>
          <a:lstStyle/>
          <a:p>
            <a:pPr fontAlgn="auto">
              <a:spcBef>
                <a:spcPts val="0"/>
              </a:spcBef>
              <a:spcAft>
                <a:spcPts val="0"/>
              </a:spcAft>
              <a:defRPr/>
            </a:pPr>
            <a:endParaRPr lang="en-GB" kern="0" dirty="0">
              <a:solidFill>
                <a:sysClr val="windowText" lastClr="000000"/>
              </a:solidFill>
            </a:endParaRPr>
          </a:p>
        </p:txBody>
      </p:sp>
      <p:sp>
        <p:nvSpPr>
          <p:cNvPr id="133" name="Rectangle 21"/>
          <p:cNvSpPr>
            <a:spLocks noChangeArrowheads="1"/>
          </p:cNvSpPr>
          <p:nvPr/>
        </p:nvSpPr>
        <p:spPr bwMode="auto">
          <a:xfrm>
            <a:off x="2068513" y="5713413"/>
            <a:ext cx="3386137" cy="338137"/>
          </a:xfrm>
          <a:prstGeom prst="rect">
            <a:avLst/>
          </a:prstGeom>
          <a:solidFill>
            <a:srgbClr val="FFFFFF"/>
          </a:solidFill>
          <a:ln w="6350" algn="ctr">
            <a:solidFill>
              <a:srgbClr val="FFFFFF"/>
            </a:solidFill>
            <a:miter lim="800000"/>
            <a:headEnd/>
            <a:tailEnd/>
          </a:ln>
        </p:spPr>
        <p:txBody>
          <a:bodyPr wrap="none" lIns="91430" tIns="45716" rIns="91430" bIns="45716" anchor="ctr"/>
          <a:lstStyle/>
          <a:p>
            <a:pPr defTabSz="912813" fontAlgn="auto">
              <a:spcBef>
                <a:spcPts val="0"/>
              </a:spcBef>
              <a:spcAft>
                <a:spcPts val="0"/>
              </a:spcAft>
              <a:defRPr/>
            </a:pPr>
            <a:r>
              <a:rPr lang="en-GB" kern="0" dirty="0">
                <a:solidFill>
                  <a:srgbClr val="000066"/>
                </a:solidFill>
              </a:rPr>
              <a:t>processing an application</a:t>
            </a:r>
            <a:endParaRPr lang="en-US" kern="0" dirty="0">
              <a:solidFill>
                <a:srgbClr val="000066"/>
              </a:solidFill>
            </a:endParaRPr>
          </a:p>
        </p:txBody>
      </p:sp>
      <p:sp>
        <p:nvSpPr>
          <p:cNvPr id="134" name="Text Box 22"/>
          <p:cNvSpPr txBox="1">
            <a:spLocks noChangeArrowheads="1"/>
          </p:cNvSpPr>
          <p:nvPr/>
        </p:nvSpPr>
        <p:spPr bwMode="auto">
          <a:xfrm>
            <a:off x="1928813" y="6067425"/>
            <a:ext cx="550862" cy="307975"/>
          </a:xfrm>
          <a:prstGeom prst="rect">
            <a:avLst/>
          </a:prstGeom>
          <a:noFill/>
          <a:ln w="6350">
            <a:noFill/>
            <a:miter lim="800000"/>
            <a:headEnd/>
            <a:tailEnd/>
          </a:ln>
        </p:spPr>
        <p:txBody>
          <a:bodyPr wrap="none" lIns="91430" tIns="45716" rIns="91430" bIns="45716">
            <a:spAutoFit/>
          </a:bodyPr>
          <a:lstStyle/>
          <a:p>
            <a:pPr defTabSz="912813" fontAlgn="auto">
              <a:spcBef>
                <a:spcPts val="0"/>
              </a:spcBef>
              <a:spcAft>
                <a:spcPts val="0"/>
              </a:spcAft>
              <a:defRPr/>
            </a:pPr>
            <a:r>
              <a:rPr lang="en-GB" sz="1400" kern="0" dirty="0">
                <a:solidFill>
                  <a:srgbClr val="000066"/>
                </a:solidFill>
              </a:rPr>
              <a:t>day 1</a:t>
            </a:r>
            <a:endParaRPr lang="en-US" sz="1400" kern="0" dirty="0">
              <a:solidFill>
                <a:srgbClr val="000066"/>
              </a:solidFill>
            </a:endParaRPr>
          </a:p>
        </p:txBody>
      </p:sp>
      <p:sp>
        <p:nvSpPr>
          <p:cNvPr id="135" name="Text Box 23"/>
          <p:cNvSpPr txBox="1">
            <a:spLocks noChangeArrowheads="1"/>
          </p:cNvSpPr>
          <p:nvPr/>
        </p:nvSpPr>
        <p:spPr bwMode="auto">
          <a:xfrm>
            <a:off x="4992688" y="6067425"/>
            <a:ext cx="550862" cy="307975"/>
          </a:xfrm>
          <a:prstGeom prst="rect">
            <a:avLst/>
          </a:prstGeom>
          <a:noFill/>
          <a:ln w="6350">
            <a:noFill/>
            <a:miter lim="800000"/>
            <a:headEnd/>
            <a:tailEnd/>
          </a:ln>
        </p:spPr>
        <p:txBody>
          <a:bodyPr wrap="none" lIns="91430" tIns="45716" rIns="91430" bIns="45716">
            <a:spAutoFit/>
          </a:bodyPr>
          <a:lstStyle/>
          <a:p>
            <a:pPr defTabSz="912813" fontAlgn="auto">
              <a:spcBef>
                <a:spcPts val="0"/>
              </a:spcBef>
              <a:spcAft>
                <a:spcPts val="0"/>
              </a:spcAft>
              <a:defRPr/>
            </a:pPr>
            <a:r>
              <a:rPr lang="en-GB" sz="1400" kern="0" dirty="0">
                <a:solidFill>
                  <a:srgbClr val="000066"/>
                </a:solidFill>
              </a:rPr>
              <a:t>day 8</a:t>
            </a:r>
            <a:endParaRPr lang="en-US" sz="1400" kern="0" dirty="0">
              <a:solidFill>
                <a:srgbClr val="000066"/>
              </a:solidFill>
            </a:endParaRPr>
          </a:p>
        </p:txBody>
      </p:sp>
      <p:sp>
        <p:nvSpPr>
          <p:cNvPr id="136" name="Rectangle 24"/>
          <p:cNvSpPr>
            <a:spLocks noChangeArrowheads="1"/>
          </p:cNvSpPr>
          <p:nvPr/>
        </p:nvSpPr>
        <p:spPr bwMode="auto">
          <a:xfrm>
            <a:off x="2309813" y="5508625"/>
            <a:ext cx="484187" cy="204788"/>
          </a:xfrm>
          <a:prstGeom prst="rect">
            <a:avLst/>
          </a:prstGeom>
          <a:solidFill>
            <a:srgbClr val="FF0000"/>
          </a:solidFill>
          <a:ln w="9525" algn="ctr">
            <a:noFill/>
            <a:miter lim="800000"/>
            <a:headEnd/>
            <a:tailEnd/>
          </a:ln>
        </p:spPr>
        <p:txBody>
          <a:bodyPr wrap="none" anchor="ctr"/>
          <a:lstStyle/>
          <a:p>
            <a:pPr fontAlgn="auto">
              <a:spcBef>
                <a:spcPts val="0"/>
              </a:spcBef>
              <a:spcAft>
                <a:spcPts val="0"/>
              </a:spcAft>
              <a:defRPr/>
            </a:pPr>
            <a:endParaRPr lang="en-US" kern="0" dirty="0">
              <a:solidFill>
                <a:srgbClr val="000066"/>
              </a:solidFill>
            </a:endParaRPr>
          </a:p>
        </p:txBody>
      </p:sp>
      <p:sp>
        <p:nvSpPr>
          <p:cNvPr id="137" name="Rectangle 25"/>
          <p:cNvSpPr>
            <a:spLocks noChangeArrowheads="1"/>
          </p:cNvSpPr>
          <p:nvPr/>
        </p:nvSpPr>
        <p:spPr bwMode="auto">
          <a:xfrm>
            <a:off x="2068513" y="5508625"/>
            <a:ext cx="241300" cy="204788"/>
          </a:xfrm>
          <a:prstGeom prst="rect">
            <a:avLst/>
          </a:prstGeom>
          <a:solidFill>
            <a:srgbClr val="92D400"/>
          </a:solidFill>
          <a:ln w="9525" algn="ctr">
            <a:noFill/>
            <a:miter lim="800000"/>
            <a:headEnd/>
            <a:tailEnd/>
          </a:ln>
        </p:spPr>
        <p:txBody>
          <a:bodyPr wrap="none" anchor="ctr"/>
          <a:lstStyle/>
          <a:p>
            <a:pPr fontAlgn="auto">
              <a:spcBef>
                <a:spcPts val="0"/>
              </a:spcBef>
              <a:spcAft>
                <a:spcPts val="0"/>
              </a:spcAft>
              <a:defRPr/>
            </a:pPr>
            <a:endParaRPr lang="en-US" kern="0" dirty="0">
              <a:solidFill>
                <a:srgbClr val="000066"/>
              </a:solidFill>
            </a:endParaRPr>
          </a:p>
        </p:txBody>
      </p:sp>
      <p:sp>
        <p:nvSpPr>
          <p:cNvPr id="138" name="Rectangle 26"/>
          <p:cNvSpPr>
            <a:spLocks noChangeArrowheads="1"/>
          </p:cNvSpPr>
          <p:nvPr/>
        </p:nvSpPr>
        <p:spPr bwMode="auto">
          <a:xfrm>
            <a:off x="2794000" y="5508625"/>
            <a:ext cx="241300" cy="204788"/>
          </a:xfrm>
          <a:prstGeom prst="rect">
            <a:avLst/>
          </a:prstGeom>
          <a:solidFill>
            <a:srgbClr val="FFC000"/>
          </a:solidFill>
          <a:ln w="9525" algn="ctr">
            <a:noFill/>
            <a:miter lim="800000"/>
            <a:headEnd/>
            <a:tailEnd/>
          </a:ln>
        </p:spPr>
        <p:txBody>
          <a:bodyPr wrap="none" anchor="ctr"/>
          <a:lstStyle/>
          <a:p>
            <a:pPr fontAlgn="auto">
              <a:spcBef>
                <a:spcPts val="0"/>
              </a:spcBef>
              <a:spcAft>
                <a:spcPts val="0"/>
              </a:spcAft>
              <a:defRPr/>
            </a:pPr>
            <a:endParaRPr lang="en-US" kern="0" dirty="0">
              <a:solidFill>
                <a:srgbClr val="000066"/>
              </a:solidFill>
            </a:endParaRPr>
          </a:p>
        </p:txBody>
      </p:sp>
      <p:sp>
        <p:nvSpPr>
          <p:cNvPr id="139" name="Rectangle 27"/>
          <p:cNvSpPr>
            <a:spLocks noChangeArrowheads="1"/>
          </p:cNvSpPr>
          <p:nvPr/>
        </p:nvSpPr>
        <p:spPr bwMode="auto">
          <a:xfrm>
            <a:off x="3035300" y="5508625"/>
            <a:ext cx="120650" cy="204788"/>
          </a:xfrm>
          <a:prstGeom prst="rect">
            <a:avLst/>
          </a:prstGeom>
          <a:solidFill>
            <a:srgbClr val="92D400"/>
          </a:solidFill>
          <a:ln w="9525" algn="ctr">
            <a:noFill/>
            <a:miter lim="800000"/>
            <a:headEnd/>
            <a:tailEnd/>
          </a:ln>
        </p:spPr>
        <p:txBody>
          <a:bodyPr wrap="none" anchor="ctr"/>
          <a:lstStyle/>
          <a:p>
            <a:pPr fontAlgn="auto">
              <a:spcBef>
                <a:spcPts val="0"/>
              </a:spcBef>
              <a:spcAft>
                <a:spcPts val="0"/>
              </a:spcAft>
              <a:defRPr/>
            </a:pPr>
            <a:endParaRPr lang="en-US" kern="0" dirty="0">
              <a:solidFill>
                <a:srgbClr val="000066"/>
              </a:solidFill>
            </a:endParaRPr>
          </a:p>
        </p:txBody>
      </p:sp>
      <p:sp>
        <p:nvSpPr>
          <p:cNvPr id="140" name="Rectangle 28"/>
          <p:cNvSpPr>
            <a:spLocks noChangeArrowheads="1"/>
          </p:cNvSpPr>
          <p:nvPr/>
        </p:nvSpPr>
        <p:spPr bwMode="auto">
          <a:xfrm>
            <a:off x="3155950" y="5508625"/>
            <a:ext cx="242888" cy="204788"/>
          </a:xfrm>
          <a:prstGeom prst="rect">
            <a:avLst/>
          </a:prstGeom>
          <a:solidFill>
            <a:srgbClr val="FFC000"/>
          </a:solidFill>
          <a:ln w="9525" algn="ctr">
            <a:noFill/>
            <a:miter lim="800000"/>
            <a:headEnd/>
            <a:tailEnd/>
          </a:ln>
        </p:spPr>
        <p:txBody>
          <a:bodyPr wrap="none" anchor="ctr"/>
          <a:lstStyle/>
          <a:p>
            <a:pPr fontAlgn="auto">
              <a:spcBef>
                <a:spcPts val="0"/>
              </a:spcBef>
              <a:spcAft>
                <a:spcPts val="0"/>
              </a:spcAft>
              <a:defRPr/>
            </a:pPr>
            <a:endParaRPr lang="en-US" kern="0" dirty="0">
              <a:solidFill>
                <a:srgbClr val="000066"/>
              </a:solidFill>
            </a:endParaRPr>
          </a:p>
        </p:txBody>
      </p:sp>
      <p:sp>
        <p:nvSpPr>
          <p:cNvPr id="141" name="Rectangle 29"/>
          <p:cNvSpPr>
            <a:spLocks noChangeArrowheads="1"/>
          </p:cNvSpPr>
          <p:nvPr/>
        </p:nvSpPr>
        <p:spPr bwMode="auto">
          <a:xfrm>
            <a:off x="3398838" y="5508625"/>
            <a:ext cx="644525" cy="204788"/>
          </a:xfrm>
          <a:prstGeom prst="rect">
            <a:avLst/>
          </a:prstGeom>
          <a:solidFill>
            <a:srgbClr val="FF0000"/>
          </a:solidFill>
          <a:ln w="9525" algn="ctr">
            <a:noFill/>
            <a:miter lim="800000"/>
            <a:headEnd/>
            <a:tailEnd/>
          </a:ln>
        </p:spPr>
        <p:txBody>
          <a:bodyPr wrap="none" anchor="ctr"/>
          <a:lstStyle/>
          <a:p>
            <a:pPr fontAlgn="auto">
              <a:spcBef>
                <a:spcPts val="0"/>
              </a:spcBef>
              <a:spcAft>
                <a:spcPts val="0"/>
              </a:spcAft>
              <a:defRPr/>
            </a:pPr>
            <a:endParaRPr lang="en-US" kern="0" dirty="0">
              <a:solidFill>
                <a:srgbClr val="000066"/>
              </a:solidFill>
            </a:endParaRPr>
          </a:p>
        </p:txBody>
      </p:sp>
      <p:sp>
        <p:nvSpPr>
          <p:cNvPr id="142" name="Rectangle 30"/>
          <p:cNvSpPr>
            <a:spLocks noChangeArrowheads="1"/>
          </p:cNvSpPr>
          <p:nvPr/>
        </p:nvSpPr>
        <p:spPr bwMode="auto">
          <a:xfrm>
            <a:off x="4043363" y="5508625"/>
            <a:ext cx="120650" cy="204788"/>
          </a:xfrm>
          <a:prstGeom prst="rect">
            <a:avLst/>
          </a:prstGeom>
          <a:solidFill>
            <a:srgbClr val="92D400"/>
          </a:solidFill>
          <a:ln w="9525" algn="ctr">
            <a:noFill/>
            <a:miter lim="800000"/>
            <a:headEnd/>
            <a:tailEnd/>
          </a:ln>
        </p:spPr>
        <p:txBody>
          <a:bodyPr wrap="none" anchor="ctr"/>
          <a:lstStyle/>
          <a:p>
            <a:pPr fontAlgn="auto">
              <a:spcBef>
                <a:spcPts val="0"/>
              </a:spcBef>
              <a:spcAft>
                <a:spcPts val="0"/>
              </a:spcAft>
              <a:defRPr/>
            </a:pPr>
            <a:endParaRPr lang="en-US" kern="0" dirty="0">
              <a:solidFill>
                <a:srgbClr val="000066"/>
              </a:solidFill>
            </a:endParaRPr>
          </a:p>
        </p:txBody>
      </p:sp>
      <p:sp>
        <p:nvSpPr>
          <p:cNvPr id="143" name="Rectangle 31"/>
          <p:cNvSpPr>
            <a:spLocks noChangeArrowheads="1"/>
          </p:cNvSpPr>
          <p:nvPr/>
        </p:nvSpPr>
        <p:spPr bwMode="auto">
          <a:xfrm>
            <a:off x="4406900" y="5508625"/>
            <a:ext cx="241300" cy="204788"/>
          </a:xfrm>
          <a:prstGeom prst="rect">
            <a:avLst/>
          </a:prstGeom>
          <a:solidFill>
            <a:srgbClr val="92D400"/>
          </a:solidFill>
          <a:ln w="9525" algn="ctr">
            <a:noFill/>
            <a:miter lim="800000"/>
            <a:headEnd/>
            <a:tailEnd/>
          </a:ln>
        </p:spPr>
        <p:txBody>
          <a:bodyPr wrap="none" anchor="ctr"/>
          <a:lstStyle/>
          <a:p>
            <a:pPr fontAlgn="auto">
              <a:spcBef>
                <a:spcPts val="0"/>
              </a:spcBef>
              <a:spcAft>
                <a:spcPts val="0"/>
              </a:spcAft>
              <a:defRPr/>
            </a:pPr>
            <a:endParaRPr lang="en-US" kern="0" dirty="0">
              <a:solidFill>
                <a:srgbClr val="000066"/>
              </a:solidFill>
            </a:endParaRPr>
          </a:p>
        </p:txBody>
      </p:sp>
      <p:sp>
        <p:nvSpPr>
          <p:cNvPr id="144" name="Rectangle 32"/>
          <p:cNvSpPr>
            <a:spLocks noChangeArrowheads="1"/>
          </p:cNvSpPr>
          <p:nvPr/>
        </p:nvSpPr>
        <p:spPr bwMode="auto">
          <a:xfrm>
            <a:off x="4164013" y="5508625"/>
            <a:ext cx="242887" cy="204788"/>
          </a:xfrm>
          <a:prstGeom prst="rect">
            <a:avLst/>
          </a:prstGeom>
          <a:solidFill>
            <a:srgbClr val="FFC000"/>
          </a:solidFill>
          <a:ln w="9525" algn="ctr">
            <a:noFill/>
            <a:miter lim="800000"/>
            <a:headEnd/>
            <a:tailEnd/>
          </a:ln>
        </p:spPr>
        <p:txBody>
          <a:bodyPr wrap="none" anchor="ctr"/>
          <a:lstStyle/>
          <a:p>
            <a:pPr fontAlgn="auto">
              <a:spcBef>
                <a:spcPts val="0"/>
              </a:spcBef>
              <a:spcAft>
                <a:spcPts val="0"/>
              </a:spcAft>
              <a:defRPr/>
            </a:pPr>
            <a:endParaRPr lang="en-US" kern="0" dirty="0">
              <a:solidFill>
                <a:srgbClr val="000066"/>
              </a:solidFill>
            </a:endParaRPr>
          </a:p>
        </p:txBody>
      </p:sp>
      <p:sp>
        <p:nvSpPr>
          <p:cNvPr id="145" name="Rectangle 33"/>
          <p:cNvSpPr>
            <a:spLocks noChangeArrowheads="1"/>
          </p:cNvSpPr>
          <p:nvPr/>
        </p:nvSpPr>
        <p:spPr bwMode="auto">
          <a:xfrm>
            <a:off x="4648200" y="5508625"/>
            <a:ext cx="565150" cy="204788"/>
          </a:xfrm>
          <a:prstGeom prst="rect">
            <a:avLst/>
          </a:prstGeom>
          <a:solidFill>
            <a:srgbClr val="FF0000"/>
          </a:solidFill>
          <a:ln w="9525" algn="ctr">
            <a:noFill/>
            <a:miter lim="800000"/>
            <a:headEnd/>
            <a:tailEnd/>
          </a:ln>
        </p:spPr>
        <p:txBody>
          <a:bodyPr wrap="none" anchor="ctr"/>
          <a:lstStyle/>
          <a:p>
            <a:pPr fontAlgn="auto">
              <a:spcBef>
                <a:spcPts val="0"/>
              </a:spcBef>
              <a:spcAft>
                <a:spcPts val="0"/>
              </a:spcAft>
              <a:defRPr/>
            </a:pPr>
            <a:endParaRPr lang="en-US" kern="0" dirty="0">
              <a:solidFill>
                <a:srgbClr val="000066"/>
              </a:solidFill>
            </a:endParaRPr>
          </a:p>
        </p:txBody>
      </p:sp>
      <p:sp>
        <p:nvSpPr>
          <p:cNvPr id="146" name="Rectangle 34"/>
          <p:cNvSpPr>
            <a:spLocks noChangeArrowheads="1"/>
          </p:cNvSpPr>
          <p:nvPr/>
        </p:nvSpPr>
        <p:spPr bwMode="auto">
          <a:xfrm>
            <a:off x="5213350" y="5508625"/>
            <a:ext cx="241300" cy="204788"/>
          </a:xfrm>
          <a:prstGeom prst="rect">
            <a:avLst/>
          </a:prstGeom>
          <a:solidFill>
            <a:srgbClr val="92D400"/>
          </a:solidFill>
          <a:ln w="9525" algn="ctr">
            <a:noFill/>
            <a:miter lim="800000"/>
            <a:headEnd/>
            <a:tailEnd/>
          </a:ln>
        </p:spPr>
        <p:txBody>
          <a:bodyPr wrap="none" anchor="ctr"/>
          <a:lstStyle/>
          <a:p>
            <a:pPr defTabSz="912813" fontAlgn="auto">
              <a:spcBef>
                <a:spcPts val="0"/>
              </a:spcBef>
              <a:spcAft>
                <a:spcPts val="0"/>
              </a:spcAft>
              <a:defRPr/>
            </a:pPr>
            <a:endParaRPr lang="de-DE" sz="2400" b="1" kern="0">
              <a:solidFill>
                <a:srgbClr val="00CC00"/>
              </a:solidFill>
            </a:endParaRPr>
          </a:p>
        </p:txBody>
      </p:sp>
      <p:sp>
        <p:nvSpPr>
          <p:cNvPr id="147" name="Text Box 41"/>
          <p:cNvSpPr txBox="1">
            <a:spLocks noChangeArrowheads="1"/>
          </p:cNvSpPr>
          <p:nvPr/>
        </p:nvSpPr>
        <p:spPr bwMode="auto">
          <a:xfrm>
            <a:off x="1641475" y="1739900"/>
            <a:ext cx="2838450" cy="338138"/>
          </a:xfrm>
          <a:prstGeom prst="rect">
            <a:avLst/>
          </a:prstGeom>
          <a:noFill/>
          <a:ln w="6350">
            <a:noFill/>
            <a:miter lim="800000"/>
            <a:headEnd/>
            <a:tailEnd/>
          </a:ln>
        </p:spPr>
        <p:txBody>
          <a:bodyPr wrap="none" lIns="91430" tIns="45716" rIns="91430" bIns="45716">
            <a:spAutoFit/>
          </a:bodyPr>
          <a:lstStyle/>
          <a:p>
            <a:pPr defTabSz="912813" fontAlgn="auto">
              <a:spcBef>
                <a:spcPts val="0"/>
              </a:spcBef>
              <a:spcAft>
                <a:spcPts val="0"/>
              </a:spcAft>
              <a:defRPr/>
            </a:pPr>
            <a:r>
              <a:rPr lang="en-GB" sz="1600" b="1" kern="0" dirty="0">
                <a:solidFill>
                  <a:srgbClr val="000066"/>
                </a:solidFill>
              </a:rPr>
              <a:t>Before Lean Six Sigma project </a:t>
            </a:r>
            <a:endParaRPr lang="en-US" sz="1600" b="1" kern="0" dirty="0">
              <a:solidFill>
                <a:srgbClr val="000066"/>
              </a:solidFill>
            </a:endParaRPr>
          </a:p>
        </p:txBody>
      </p:sp>
      <p:sp>
        <p:nvSpPr>
          <p:cNvPr id="148" name="Text Box 42"/>
          <p:cNvSpPr txBox="1">
            <a:spLocks noChangeArrowheads="1"/>
          </p:cNvSpPr>
          <p:nvPr/>
        </p:nvSpPr>
        <p:spPr bwMode="auto">
          <a:xfrm>
            <a:off x="2071688" y="5178425"/>
            <a:ext cx="2687637" cy="338138"/>
          </a:xfrm>
          <a:prstGeom prst="rect">
            <a:avLst/>
          </a:prstGeom>
          <a:noFill/>
          <a:ln w="6350">
            <a:noFill/>
            <a:miter lim="800000"/>
            <a:headEnd/>
            <a:tailEnd/>
          </a:ln>
        </p:spPr>
        <p:txBody>
          <a:bodyPr wrap="none" lIns="91430" tIns="45716" rIns="91430" bIns="45716">
            <a:spAutoFit/>
          </a:bodyPr>
          <a:lstStyle/>
          <a:p>
            <a:pPr defTabSz="912813" fontAlgn="auto">
              <a:spcBef>
                <a:spcPts val="0"/>
              </a:spcBef>
              <a:spcAft>
                <a:spcPts val="0"/>
              </a:spcAft>
              <a:defRPr/>
            </a:pPr>
            <a:r>
              <a:rPr lang="en-GB" sz="1600" b="1" kern="0" dirty="0">
                <a:solidFill>
                  <a:srgbClr val="000066"/>
                </a:solidFill>
              </a:rPr>
              <a:t>After Lean Six Sigma project </a:t>
            </a:r>
            <a:endParaRPr lang="en-US" sz="1600" b="1" kern="0" dirty="0">
              <a:solidFill>
                <a:srgbClr val="000066"/>
              </a:solidFill>
            </a:endParaRPr>
          </a:p>
        </p:txBody>
      </p:sp>
      <p:sp>
        <p:nvSpPr>
          <p:cNvPr id="149" name="AutoShape 52"/>
          <p:cNvSpPr>
            <a:spLocks noChangeArrowheads="1"/>
          </p:cNvSpPr>
          <p:nvPr/>
        </p:nvSpPr>
        <p:spPr bwMode="auto">
          <a:xfrm>
            <a:off x="5891213" y="5521325"/>
            <a:ext cx="2090737" cy="738188"/>
          </a:xfrm>
          <a:prstGeom prst="wedgeRoundRectCallout">
            <a:avLst>
              <a:gd name="adj1" fmla="val -60653"/>
              <a:gd name="adj2" fmla="val -39866"/>
              <a:gd name="adj3" fmla="val 16667"/>
            </a:avLst>
          </a:prstGeom>
          <a:solidFill>
            <a:schemeClr val="tx1">
              <a:lumMod val="85000"/>
            </a:schemeClr>
          </a:solidFill>
          <a:ln w="12700" algn="ctr">
            <a:solidFill>
              <a:srgbClr val="FFFFFF"/>
            </a:solidFill>
            <a:miter lim="800000"/>
            <a:headEnd/>
            <a:tailEnd/>
          </a:ln>
        </p:spPr>
        <p:txBody>
          <a:bodyPr lIns="54000" rIns="0" anchor="ctr"/>
          <a:lstStyle/>
          <a:p>
            <a:pPr eaLnBrk="0" fontAlgn="auto" hangingPunct="0">
              <a:spcBef>
                <a:spcPts val="0"/>
              </a:spcBef>
              <a:spcAft>
                <a:spcPts val="0"/>
              </a:spcAft>
              <a:defRPr/>
            </a:pPr>
            <a:r>
              <a:rPr lang="en-US" sz="1400" b="1" kern="0" dirty="0">
                <a:solidFill>
                  <a:srgbClr val="000066"/>
                </a:solidFill>
              </a:rPr>
              <a:t>The bottom line: </a:t>
            </a:r>
          </a:p>
          <a:p>
            <a:pPr eaLnBrk="0" fontAlgn="auto" hangingPunct="0">
              <a:spcBef>
                <a:spcPts val="0"/>
              </a:spcBef>
              <a:spcAft>
                <a:spcPts val="0"/>
              </a:spcAft>
              <a:defRPr/>
            </a:pPr>
            <a:r>
              <a:rPr lang="en-US" sz="1400" kern="0" dirty="0">
                <a:solidFill>
                  <a:srgbClr val="000066"/>
                </a:solidFill>
              </a:rPr>
              <a:t>Better customer service costs less, not more! </a:t>
            </a:r>
          </a:p>
        </p:txBody>
      </p:sp>
      <p:sp>
        <p:nvSpPr>
          <p:cNvPr id="150" name="Line 57"/>
          <p:cNvSpPr>
            <a:spLocks noChangeShapeType="1"/>
          </p:cNvSpPr>
          <p:nvPr/>
        </p:nvSpPr>
        <p:spPr bwMode="auto">
          <a:xfrm>
            <a:off x="1239838" y="2187575"/>
            <a:ext cx="349250" cy="0"/>
          </a:xfrm>
          <a:prstGeom prst="line">
            <a:avLst/>
          </a:prstGeom>
          <a:noFill/>
          <a:ln w="50800">
            <a:solidFill>
              <a:srgbClr val="003366"/>
            </a:solidFill>
            <a:round/>
            <a:headEnd/>
            <a:tailEnd type="triangle" w="med" len="med"/>
          </a:ln>
        </p:spPr>
        <p:txBody>
          <a:bodyPr/>
          <a:lstStyle/>
          <a:p>
            <a:pPr fontAlgn="auto">
              <a:spcBef>
                <a:spcPts val="0"/>
              </a:spcBef>
              <a:spcAft>
                <a:spcPts val="0"/>
              </a:spcAft>
              <a:defRPr/>
            </a:pPr>
            <a:endParaRPr lang="en-GB" kern="0" dirty="0">
              <a:solidFill>
                <a:sysClr val="windowText" lastClr="000000"/>
              </a:solidFill>
            </a:endParaRPr>
          </a:p>
        </p:txBody>
      </p:sp>
      <p:sp>
        <p:nvSpPr>
          <p:cNvPr id="151" name="Text Box 41"/>
          <p:cNvSpPr txBox="1">
            <a:spLocks noChangeArrowheads="1"/>
          </p:cNvSpPr>
          <p:nvPr/>
        </p:nvSpPr>
        <p:spPr bwMode="auto">
          <a:xfrm>
            <a:off x="474663" y="1290638"/>
            <a:ext cx="919162" cy="338137"/>
          </a:xfrm>
          <a:prstGeom prst="rect">
            <a:avLst/>
          </a:prstGeom>
          <a:noFill/>
          <a:ln w="6350">
            <a:noFill/>
            <a:miter lim="800000"/>
            <a:headEnd/>
            <a:tailEnd/>
          </a:ln>
        </p:spPr>
        <p:txBody>
          <a:bodyPr wrap="none" lIns="91430" tIns="45716" rIns="91430" bIns="45716">
            <a:spAutoFit/>
          </a:bodyPr>
          <a:lstStyle/>
          <a:p>
            <a:pPr algn="ctr" defTabSz="912813" fontAlgn="auto">
              <a:spcBef>
                <a:spcPts val="0"/>
              </a:spcBef>
              <a:spcAft>
                <a:spcPts val="0"/>
              </a:spcAft>
              <a:defRPr/>
            </a:pPr>
            <a:r>
              <a:rPr lang="en-GB" sz="1600" kern="0" dirty="0">
                <a:solidFill>
                  <a:srgbClr val="000066"/>
                </a:solidFill>
              </a:rPr>
              <a:t>Suppliers</a:t>
            </a:r>
            <a:endParaRPr lang="en-US" sz="1600" kern="0" dirty="0">
              <a:solidFill>
                <a:srgbClr val="000066"/>
              </a:solidFill>
            </a:endParaRPr>
          </a:p>
        </p:txBody>
      </p:sp>
      <p:sp>
        <p:nvSpPr>
          <p:cNvPr id="152" name="Text Box 41"/>
          <p:cNvSpPr txBox="1">
            <a:spLocks noChangeArrowheads="1"/>
          </p:cNvSpPr>
          <p:nvPr/>
        </p:nvSpPr>
        <p:spPr bwMode="auto">
          <a:xfrm>
            <a:off x="7742238" y="1290638"/>
            <a:ext cx="1041400" cy="338137"/>
          </a:xfrm>
          <a:prstGeom prst="rect">
            <a:avLst/>
          </a:prstGeom>
          <a:noFill/>
          <a:ln w="6350">
            <a:noFill/>
            <a:miter lim="800000"/>
            <a:headEnd/>
            <a:tailEnd/>
          </a:ln>
        </p:spPr>
        <p:txBody>
          <a:bodyPr wrap="none" lIns="91430" tIns="45716" rIns="91430" bIns="45716">
            <a:spAutoFit/>
          </a:bodyPr>
          <a:lstStyle/>
          <a:p>
            <a:pPr algn="r" defTabSz="912813" fontAlgn="auto">
              <a:spcBef>
                <a:spcPts val="0"/>
              </a:spcBef>
              <a:spcAft>
                <a:spcPts val="0"/>
              </a:spcAft>
              <a:defRPr/>
            </a:pPr>
            <a:r>
              <a:rPr lang="en-GB" sz="1600" kern="0" dirty="0">
                <a:solidFill>
                  <a:srgbClr val="000066"/>
                </a:solidFill>
              </a:rPr>
              <a:t>Customers</a:t>
            </a:r>
            <a:endParaRPr lang="en-US" sz="1600" kern="0" dirty="0">
              <a:solidFill>
                <a:srgbClr val="000066"/>
              </a:solidFill>
            </a:endParaRPr>
          </a:p>
        </p:txBody>
      </p:sp>
      <p:sp>
        <p:nvSpPr>
          <p:cNvPr id="153" name="Down Arrow 152"/>
          <p:cNvSpPr/>
          <p:nvPr/>
        </p:nvSpPr>
        <p:spPr bwMode="auto">
          <a:xfrm>
            <a:off x="742950" y="1666875"/>
            <a:ext cx="382588" cy="388938"/>
          </a:xfrm>
          <a:prstGeom prst="downArrow">
            <a:avLst/>
          </a:prstGeom>
          <a:solidFill>
            <a:srgbClr val="00A1DE"/>
          </a:solidFill>
          <a:ln w="6350" algn="ctr">
            <a:solidFill>
              <a:schemeClr val="accent5">
                <a:lumMod val="75000"/>
              </a:schemeClr>
            </a:solidFill>
            <a:round/>
            <a:headEnd/>
            <a:tailEnd/>
          </a:ln>
        </p:spPr>
        <p:txBody>
          <a:bodyPr lIns="64588" tIns="64588" rIns="64588" bIns="64588" anchor="ctr"/>
          <a:lstStyle/>
          <a:p>
            <a:pPr algn="ctr">
              <a:lnSpc>
                <a:spcPct val="102000"/>
              </a:lnSpc>
              <a:spcAft>
                <a:spcPct val="37000"/>
              </a:spcAft>
              <a:tabLst>
                <a:tab pos="5125216" algn="l"/>
              </a:tabLst>
              <a:defRPr/>
            </a:pPr>
            <a:endParaRPr lang="en-GB" sz="1100" b="1" dirty="0">
              <a:solidFill>
                <a:srgbClr val="FFFFFF"/>
              </a:solidFill>
            </a:endParaRPr>
          </a:p>
        </p:txBody>
      </p:sp>
      <p:sp>
        <p:nvSpPr>
          <p:cNvPr id="154" name="Text Box 41"/>
          <p:cNvSpPr txBox="1">
            <a:spLocks noChangeArrowheads="1"/>
          </p:cNvSpPr>
          <p:nvPr/>
        </p:nvSpPr>
        <p:spPr bwMode="auto">
          <a:xfrm>
            <a:off x="604838" y="2016125"/>
            <a:ext cx="658812" cy="339725"/>
          </a:xfrm>
          <a:prstGeom prst="rect">
            <a:avLst/>
          </a:prstGeom>
          <a:noFill/>
          <a:ln w="6350">
            <a:noFill/>
            <a:miter lim="800000"/>
            <a:headEnd/>
            <a:tailEnd/>
          </a:ln>
        </p:spPr>
        <p:txBody>
          <a:bodyPr wrap="none" lIns="91430" tIns="45716" rIns="91430" bIns="45716">
            <a:spAutoFit/>
          </a:bodyPr>
          <a:lstStyle/>
          <a:p>
            <a:pPr algn="ctr" defTabSz="912813" fontAlgn="auto">
              <a:spcBef>
                <a:spcPts val="0"/>
              </a:spcBef>
              <a:spcAft>
                <a:spcPts val="0"/>
              </a:spcAft>
              <a:defRPr/>
            </a:pPr>
            <a:r>
              <a:rPr lang="en-GB" sz="1600" kern="0" dirty="0">
                <a:solidFill>
                  <a:srgbClr val="000066"/>
                </a:solidFill>
              </a:rPr>
              <a:t>Inputs</a:t>
            </a:r>
            <a:endParaRPr lang="en-US" sz="1600" kern="0" dirty="0">
              <a:solidFill>
                <a:srgbClr val="000066"/>
              </a:solidFill>
            </a:endParaRPr>
          </a:p>
        </p:txBody>
      </p:sp>
      <p:sp>
        <p:nvSpPr>
          <p:cNvPr id="155" name="Line 57"/>
          <p:cNvSpPr>
            <a:spLocks noChangeShapeType="1"/>
          </p:cNvSpPr>
          <p:nvPr/>
        </p:nvSpPr>
        <p:spPr bwMode="auto">
          <a:xfrm>
            <a:off x="7580313" y="2187575"/>
            <a:ext cx="349250" cy="0"/>
          </a:xfrm>
          <a:prstGeom prst="line">
            <a:avLst/>
          </a:prstGeom>
          <a:noFill/>
          <a:ln w="50800">
            <a:solidFill>
              <a:srgbClr val="003366"/>
            </a:solidFill>
            <a:round/>
            <a:headEnd/>
            <a:tailEnd type="triangle" w="med" len="med"/>
          </a:ln>
        </p:spPr>
        <p:txBody>
          <a:bodyPr/>
          <a:lstStyle/>
          <a:p>
            <a:pPr fontAlgn="auto">
              <a:spcBef>
                <a:spcPts val="0"/>
              </a:spcBef>
              <a:spcAft>
                <a:spcPts val="0"/>
              </a:spcAft>
              <a:defRPr/>
            </a:pPr>
            <a:endParaRPr lang="en-GB" kern="0" dirty="0">
              <a:solidFill>
                <a:sysClr val="windowText" lastClr="000000"/>
              </a:solidFill>
            </a:endParaRPr>
          </a:p>
        </p:txBody>
      </p:sp>
      <p:sp>
        <p:nvSpPr>
          <p:cNvPr id="156" name="Text Box 41"/>
          <p:cNvSpPr txBox="1">
            <a:spLocks noChangeArrowheads="1"/>
          </p:cNvSpPr>
          <p:nvPr/>
        </p:nvSpPr>
        <p:spPr bwMode="auto">
          <a:xfrm>
            <a:off x="7862888" y="2016125"/>
            <a:ext cx="800100" cy="339725"/>
          </a:xfrm>
          <a:prstGeom prst="rect">
            <a:avLst/>
          </a:prstGeom>
          <a:noFill/>
          <a:ln w="6350">
            <a:noFill/>
            <a:miter lim="800000"/>
            <a:headEnd/>
            <a:tailEnd/>
          </a:ln>
        </p:spPr>
        <p:txBody>
          <a:bodyPr wrap="none" lIns="91430" tIns="45716" rIns="91430" bIns="45716">
            <a:spAutoFit/>
          </a:bodyPr>
          <a:lstStyle/>
          <a:p>
            <a:pPr algn="ctr" defTabSz="912813" fontAlgn="auto">
              <a:spcBef>
                <a:spcPts val="0"/>
              </a:spcBef>
              <a:spcAft>
                <a:spcPts val="0"/>
              </a:spcAft>
              <a:defRPr/>
            </a:pPr>
            <a:r>
              <a:rPr lang="en-GB" sz="1600" kern="0" dirty="0">
                <a:solidFill>
                  <a:srgbClr val="000066"/>
                </a:solidFill>
              </a:rPr>
              <a:t>Outputs</a:t>
            </a:r>
            <a:endParaRPr lang="en-US" sz="1600" kern="0" dirty="0">
              <a:solidFill>
                <a:srgbClr val="000066"/>
              </a:solidFill>
            </a:endParaRPr>
          </a:p>
        </p:txBody>
      </p:sp>
      <p:sp>
        <p:nvSpPr>
          <p:cNvPr id="157" name="Down Arrow 156"/>
          <p:cNvSpPr/>
          <p:nvPr/>
        </p:nvSpPr>
        <p:spPr bwMode="auto">
          <a:xfrm flipV="1">
            <a:off x="8072438" y="1666875"/>
            <a:ext cx="381000" cy="388938"/>
          </a:xfrm>
          <a:prstGeom prst="downArrow">
            <a:avLst/>
          </a:prstGeom>
          <a:solidFill>
            <a:srgbClr val="00A1DE"/>
          </a:solidFill>
          <a:ln w="6350" algn="ctr">
            <a:solidFill>
              <a:schemeClr val="accent5">
                <a:lumMod val="75000"/>
              </a:schemeClr>
            </a:solidFill>
            <a:round/>
            <a:headEnd/>
            <a:tailEnd/>
          </a:ln>
        </p:spPr>
        <p:txBody>
          <a:bodyPr lIns="64588" tIns="64588" rIns="64588" bIns="64588" anchor="ctr"/>
          <a:lstStyle/>
          <a:p>
            <a:pPr algn="ctr">
              <a:lnSpc>
                <a:spcPct val="102000"/>
              </a:lnSpc>
              <a:spcAft>
                <a:spcPct val="37000"/>
              </a:spcAft>
              <a:tabLst>
                <a:tab pos="5125216" algn="l"/>
              </a:tabLst>
              <a:defRPr/>
            </a:pPr>
            <a:endParaRPr lang="en-GB" sz="1100" b="1" dirty="0">
              <a:solidFill>
                <a:srgbClr val="FFFFFF"/>
              </a:solidFill>
            </a:endParaRPr>
          </a:p>
        </p:txBody>
      </p:sp>
      <p:sp>
        <p:nvSpPr>
          <p:cNvPr id="158" name="Text Box 19"/>
          <p:cNvSpPr txBox="1">
            <a:spLocks noChangeArrowheads="1"/>
          </p:cNvSpPr>
          <p:nvPr/>
        </p:nvSpPr>
        <p:spPr bwMode="auto">
          <a:xfrm>
            <a:off x="3427413" y="2652713"/>
            <a:ext cx="2306637" cy="307975"/>
          </a:xfrm>
          <a:prstGeom prst="rect">
            <a:avLst/>
          </a:prstGeom>
          <a:solidFill>
            <a:schemeClr val="tx1"/>
          </a:solidFill>
          <a:ln w="6350">
            <a:noFill/>
            <a:miter lim="800000"/>
            <a:headEnd/>
            <a:tailEnd/>
          </a:ln>
        </p:spPr>
        <p:txBody>
          <a:bodyPr lIns="91430" tIns="45716" rIns="91430" bIns="45716">
            <a:spAutoFit/>
          </a:bodyPr>
          <a:lstStyle/>
          <a:p>
            <a:pPr defTabSz="912813" fontAlgn="auto">
              <a:spcBef>
                <a:spcPts val="0"/>
              </a:spcBef>
              <a:spcAft>
                <a:spcPts val="0"/>
              </a:spcAft>
              <a:defRPr/>
            </a:pPr>
            <a:r>
              <a:rPr lang="en-GB" sz="1400" kern="0" dirty="0">
                <a:solidFill>
                  <a:srgbClr val="000066"/>
                </a:solidFill>
              </a:rPr>
              <a:t>End to end lead time (LT)</a:t>
            </a:r>
            <a:endParaRPr lang="en-US" sz="1400" kern="0" dirty="0">
              <a:solidFill>
                <a:srgbClr val="000066"/>
              </a:solidFill>
            </a:endParaRPr>
          </a:p>
        </p:txBody>
      </p:sp>
      <p:sp>
        <p:nvSpPr>
          <p:cNvPr id="159" name="Line 20"/>
          <p:cNvSpPr>
            <a:spLocks noChangeShapeType="1"/>
          </p:cNvSpPr>
          <p:nvPr/>
        </p:nvSpPr>
        <p:spPr bwMode="auto">
          <a:xfrm flipH="1">
            <a:off x="2544763" y="6221413"/>
            <a:ext cx="2389187" cy="0"/>
          </a:xfrm>
          <a:prstGeom prst="line">
            <a:avLst/>
          </a:prstGeom>
          <a:noFill/>
          <a:ln w="6350">
            <a:solidFill>
              <a:schemeClr val="accent1"/>
            </a:solidFill>
            <a:miter lim="800000"/>
            <a:headEnd type="triangle"/>
            <a:tailEnd type="triangle" w="med" len="med"/>
          </a:ln>
        </p:spPr>
        <p:txBody>
          <a:bodyPr anchor="ctr"/>
          <a:lstStyle/>
          <a:p>
            <a:pPr fontAlgn="auto">
              <a:spcBef>
                <a:spcPts val="0"/>
              </a:spcBef>
              <a:spcAft>
                <a:spcPts val="0"/>
              </a:spcAft>
              <a:defRPr/>
            </a:pPr>
            <a:endParaRPr lang="en-GB" kern="0" dirty="0">
              <a:solidFill>
                <a:sysClr val="windowText" lastClr="000000"/>
              </a:solidFill>
            </a:endParaRPr>
          </a:p>
        </p:txBody>
      </p:sp>
      <p:sp>
        <p:nvSpPr>
          <p:cNvPr id="160" name="Text Box 37"/>
          <p:cNvSpPr txBox="1">
            <a:spLocks noChangeArrowheads="1"/>
          </p:cNvSpPr>
          <p:nvPr/>
        </p:nvSpPr>
        <p:spPr bwMode="auto">
          <a:xfrm>
            <a:off x="3205163" y="6067425"/>
            <a:ext cx="1192212" cy="307975"/>
          </a:xfrm>
          <a:prstGeom prst="rect">
            <a:avLst/>
          </a:prstGeom>
          <a:solidFill>
            <a:schemeClr val="tx1"/>
          </a:solidFill>
          <a:ln w="6350">
            <a:noFill/>
            <a:miter lim="800000"/>
            <a:headEnd/>
            <a:tailEnd/>
          </a:ln>
        </p:spPr>
        <p:txBody>
          <a:bodyPr wrap="none" lIns="91430" tIns="45716" rIns="91430" bIns="45716">
            <a:spAutoFit/>
          </a:bodyPr>
          <a:lstStyle/>
          <a:p>
            <a:pPr algn="ctr" defTabSz="912813" fontAlgn="auto">
              <a:spcBef>
                <a:spcPts val="0"/>
              </a:spcBef>
              <a:spcAft>
                <a:spcPts val="0"/>
              </a:spcAft>
              <a:defRPr/>
            </a:pPr>
            <a:r>
              <a:rPr lang="en-GB" sz="1400" kern="0" dirty="0">
                <a:solidFill>
                  <a:srgbClr val="000066"/>
                </a:solidFill>
              </a:rPr>
              <a:t>Lead time (LT)</a:t>
            </a:r>
            <a:endParaRPr lang="en-US" sz="1400" kern="0" dirty="0">
              <a:solidFill>
                <a:srgbClr val="000066"/>
              </a:solidFill>
            </a:endParaRPr>
          </a:p>
        </p:txBody>
      </p:sp>
      <p:cxnSp>
        <p:nvCxnSpPr>
          <p:cNvPr id="161" name="Straight Connector 160"/>
          <p:cNvCxnSpPr/>
          <p:nvPr/>
        </p:nvCxnSpPr>
        <p:spPr bwMode="auto">
          <a:xfrm>
            <a:off x="1635125" y="2071688"/>
            <a:ext cx="0" cy="1223962"/>
          </a:xfrm>
          <a:prstGeom prst="line">
            <a:avLst/>
          </a:prstGeom>
          <a:solidFill>
            <a:schemeClr val="bg1"/>
          </a:solidFill>
          <a:ln w="25400" cap="flat" cmpd="sng" algn="ctr">
            <a:solidFill>
              <a:schemeClr val="bg1">
                <a:lumMod val="65000"/>
              </a:schemeClr>
            </a:solidFill>
            <a:prstDash val="dash"/>
            <a:round/>
            <a:headEnd type="none" w="med" len="med"/>
            <a:tailEnd type="none" w="med" len="med"/>
          </a:ln>
          <a:effectLst/>
        </p:spPr>
      </p:cxnSp>
      <p:cxnSp>
        <p:nvCxnSpPr>
          <p:cNvPr id="162" name="Straight Connector 161"/>
          <p:cNvCxnSpPr/>
          <p:nvPr/>
        </p:nvCxnSpPr>
        <p:spPr bwMode="auto">
          <a:xfrm>
            <a:off x="7535863" y="2071688"/>
            <a:ext cx="0" cy="1223962"/>
          </a:xfrm>
          <a:prstGeom prst="line">
            <a:avLst/>
          </a:prstGeom>
          <a:solidFill>
            <a:schemeClr val="bg1"/>
          </a:solidFill>
          <a:ln w="25400" cap="flat" cmpd="sng" algn="ctr">
            <a:solidFill>
              <a:schemeClr val="bg1">
                <a:lumMod val="65000"/>
              </a:schemeClr>
            </a:solidFill>
            <a:prstDash val="dash"/>
            <a:round/>
            <a:headEnd type="none" w="med" len="med"/>
            <a:tailEnd type="none" w="med" len="med"/>
          </a:ln>
          <a:effectLst/>
        </p:spPr>
      </p:cxnSp>
      <p:sp>
        <p:nvSpPr>
          <p:cNvPr id="163" name="Rectangle 4"/>
          <p:cNvSpPr>
            <a:spLocks noChangeArrowheads="1"/>
          </p:cNvSpPr>
          <p:nvPr/>
        </p:nvSpPr>
        <p:spPr bwMode="auto">
          <a:xfrm>
            <a:off x="1628775" y="3090863"/>
            <a:ext cx="968375" cy="204787"/>
          </a:xfrm>
          <a:prstGeom prst="rect">
            <a:avLst/>
          </a:prstGeom>
          <a:solidFill>
            <a:srgbClr val="92D400"/>
          </a:solidFill>
          <a:ln w="9525" algn="ctr">
            <a:noFill/>
            <a:miter lim="800000"/>
            <a:headEnd/>
            <a:tailEnd/>
          </a:ln>
        </p:spPr>
        <p:txBody>
          <a:bodyPr wrap="none" anchor="ctr"/>
          <a:lstStyle/>
          <a:p>
            <a:pPr algn="ctr" fontAlgn="auto">
              <a:spcBef>
                <a:spcPts val="0"/>
              </a:spcBef>
              <a:spcAft>
                <a:spcPts val="0"/>
              </a:spcAft>
              <a:defRPr/>
            </a:pPr>
            <a:r>
              <a:rPr lang="en-US" sz="1400" kern="0" dirty="0"/>
              <a:t>5 -10%</a:t>
            </a:r>
          </a:p>
        </p:txBody>
      </p:sp>
      <p:sp>
        <p:nvSpPr>
          <p:cNvPr id="164" name="Rectangle 5"/>
          <p:cNvSpPr>
            <a:spLocks noChangeArrowheads="1"/>
          </p:cNvSpPr>
          <p:nvPr/>
        </p:nvSpPr>
        <p:spPr bwMode="auto">
          <a:xfrm>
            <a:off x="2592388" y="3090863"/>
            <a:ext cx="604837" cy="204787"/>
          </a:xfrm>
          <a:prstGeom prst="rect">
            <a:avLst/>
          </a:prstGeom>
          <a:solidFill>
            <a:srgbClr val="FFC000"/>
          </a:solidFill>
          <a:ln w="9525" algn="ctr">
            <a:noFill/>
            <a:miter lim="800000"/>
            <a:headEnd/>
            <a:tailEnd/>
          </a:ln>
        </p:spPr>
        <p:txBody>
          <a:bodyPr wrap="none" anchor="ctr"/>
          <a:lstStyle/>
          <a:p>
            <a:pPr algn="ctr" fontAlgn="auto">
              <a:spcBef>
                <a:spcPts val="0"/>
              </a:spcBef>
              <a:spcAft>
                <a:spcPts val="0"/>
              </a:spcAft>
              <a:defRPr/>
            </a:pPr>
            <a:r>
              <a:rPr lang="en-US" sz="1400" kern="0" dirty="0"/>
              <a:t>5 - 10%</a:t>
            </a:r>
          </a:p>
        </p:txBody>
      </p:sp>
      <p:sp>
        <p:nvSpPr>
          <p:cNvPr id="165" name="Rectangle 13"/>
          <p:cNvSpPr>
            <a:spLocks noChangeArrowheads="1"/>
          </p:cNvSpPr>
          <p:nvPr/>
        </p:nvSpPr>
        <p:spPr bwMode="auto">
          <a:xfrm>
            <a:off x="3203575" y="3090863"/>
            <a:ext cx="4332288" cy="204787"/>
          </a:xfrm>
          <a:prstGeom prst="rect">
            <a:avLst/>
          </a:prstGeom>
          <a:solidFill>
            <a:srgbClr val="FF0000"/>
          </a:solidFill>
          <a:ln w="9525" algn="ctr">
            <a:noFill/>
            <a:miter lim="800000"/>
            <a:headEnd/>
            <a:tailEnd/>
          </a:ln>
        </p:spPr>
        <p:txBody>
          <a:bodyPr wrap="none" anchor="ctr"/>
          <a:lstStyle/>
          <a:p>
            <a:pPr algn="ctr" fontAlgn="auto">
              <a:spcBef>
                <a:spcPts val="0"/>
              </a:spcBef>
              <a:spcAft>
                <a:spcPts val="0"/>
              </a:spcAft>
              <a:defRPr/>
            </a:pPr>
            <a:r>
              <a:rPr lang="en-US" sz="1400" kern="0" dirty="0"/>
              <a:t>80 - 90%</a:t>
            </a:r>
          </a:p>
        </p:txBody>
      </p:sp>
      <p:sp>
        <p:nvSpPr>
          <p:cNvPr id="166" name="AutoShape 52"/>
          <p:cNvSpPr>
            <a:spLocks noChangeArrowheads="1"/>
          </p:cNvSpPr>
          <p:nvPr/>
        </p:nvSpPr>
        <p:spPr bwMode="auto">
          <a:xfrm>
            <a:off x="5688013" y="3584575"/>
            <a:ext cx="2486025" cy="879475"/>
          </a:xfrm>
          <a:prstGeom prst="wedgeRoundRectCallout">
            <a:avLst>
              <a:gd name="adj1" fmla="val -22028"/>
              <a:gd name="adj2" fmla="val -91819"/>
              <a:gd name="adj3" fmla="val 16667"/>
            </a:avLst>
          </a:prstGeom>
          <a:solidFill>
            <a:schemeClr val="tx1">
              <a:lumMod val="85000"/>
            </a:schemeClr>
          </a:solidFill>
          <a:ln w="12700" algn="ctr">
            <a:solidFill>
              <a:srgbClr val="FFFFFF"/>
            </a:solidFill>
            <a:miter lim="800000"/>
            <a:headEnd/>
            <a:tailEnd/>
          </a:ln>
        </p:spPr>
        <p:txBody>
          <a:bodyPr lIns="54000" rIns="0" anchor="ctr"/>
          <a:lstStyle/>
          <a:p>
            <a:pPr eaLnBrk="0" fontAlgn="auto" hangingPunct="0">
              <a:spcBef>
                <a:spcPts val="0"/>
              </a:spcBef>
              <a:spcAft>
                <a:spcPts val="0"/>
              </a:spcAft>
              <a:defRPr/>
            </a:pPr>
            <a:r>
              <a:rPr lang="en-GB" sz="1400" b="1" kern="0" dirty="0">
                <a:solidFill>
                  <a:srgbClr val="000066"/>
                </a:solidFill>
              </a:rPr>
              <a:t>Non-value add</a:t>
            </a:r>
          </a:p>
          <a:p>
            <a:pPr eaLnBrk="0" fontAlgn="auto" hangingPunct="0">
              <a:spcBef>
                <a:spcPts val="0"/>
              </a:spcBef>
              <a:spcAft>
                <a:spcPts val="0"/>
              </a:spcAft>
              <a:defRPr/>
            </a:pPr>
            <a:r>
              <a:rPr lang="en-GB" sz="1400" kern="0" dirty="0">
                <a:solidFill>
                  <a:srgbClr val="000066"/>
                </a:solidFill>
              </a:rPr>
              <a:t>LSS activities concentrate here</a:t>
            </a:r>
            <a:endParaRPr lang="de-CH" sz="1400" kern="0" dirty="0">
              <a:solidFill>
                <a:srgbClr val="000066"/>
              </a:solidFill>
            </a:endParaRPr>
          </a:p>
        </p:txBody>
      </p:sp>
      <p:sp>
        <p:nvSpPr>
          <p:cNvPr id="167" name="AutoShape 52"/>
          <p:cNvSpPr>
            <a:spLocks noChangeArrowheads="1"/>
          </p:cNvSpPr>
          <p:nvPr/>
        </p:nvSpPr>
        <p:spPr bwMode="auto">
          <a:xfrm>
            <a:off x="474663" y="3584575"/>
            <a:ext cx="2090737" cy="879475"/>
          </a:xfrm>
          <a:prstGeom prst="wedgeRoundRectCallout">
            <a:avLst>
              <a:gd name="adj1" fmla="val 18154"/>
              <a:gd name="adj2" fmla="val -87971"/>
              <a:gd name="adj3" fmla="val 16667"/>
            </a:avLst>
          </a:prstGeom>
          <a:solidFill>
            <a:schemeClr val="tx1">
              <a:lumMod val="85000"/>
            </a:schemeClr>
          </a:solidFill>
          <a:ln w="12700" algn="ctr">
            <a:solidFill>
              <a:srgbClr val="FFFFFF"/>
            </a:solidFill>
            <a:miter lim="800000"/>
            <a:headEnd/>
            <a:tailEnd/>
          </a:ln>
        </p:spPr>
        <p:txBody>
          <a:bodyPr lIns="54000" rIns="0" anchor="ctr"/>
          <a:lstStyle/>
          <a:p>
            <a:pPr eaLnBrk="0" fontAlgn="auto" hangingPunct="0">
              <a:spcBef>
                <a:spcPts val="0"/>
              </a:spcBef>
              <a:spcAft>
                <a:spcPts val="0"/>
              </a:spcAft>
              <a:defRPr/>
            </a:pPr>
            <a:r>
              <a:rPr lang="en-GB" sz="1400" b="1" kern="0" dirty="0">
                <a:solidFill>
                  <a:srgbClr val="000066"/>
                </a:solidFill>
              </a:rPr>
              <a:t>Customer value-add</a:t>
            </a:r>
          </a:p>
          <a:p>
            <a:pPr eaLnBrk="0" fontAlgn="auto" hangingPunct="0">
              <a:spcBef>
                <a:spcPts val="0"/>
              </a:spcBef>
              <a:spcAft>
                <a:spcPts val="0"/>
              </a:spcAft>
              <a:defRPr/>
            </a:pPr>
            <a:r>
              <a:rPr lang="en-GB" sz="1400" kern="0" dirty="0">
                <a:solidFill>
                  <a:srgbClr val="000066"/>
                </a:solidFill>
              </a:rPr>
              <a:t>Traditional improvement activities concentrate here</a:t>
            </a:r>
            <a:endParaRPr lang="de-CH" sz="1400" kern="0" dirty="0">
              <a:solidFill>
                <a:srgbClr val="000066"/>
              </a:solidFill>
            </a:endParaRPr>
          </a:p>
        </p:txBody>
      </p:sp>
      <p:sp>
        <p:nvSpPr>
          <p:cNvPr id="168" name="AutoShape 52"/>
          <p:cNvSpPr>
            <a:spLocks noChangeArrowheads="1"/>
          </p:cNvSpPr>
          <p:nvPr/>
        </p:nvSpPr>
        <p:spPr bwMode="auto">
          <a:xfrm>
            <a:off x="2757488" y="3584575"/>
            <a:ext cx="2740025" cy="879475"/>
          </a:xfrm>
          <a:prstGeom prst="wedgeRoundRectCallout">
            <a:avLst>
              <a:gd name="adj1" fmla="val -41586"/>
              <a:gd name="adj2" fmla="val -91819"/>
              <a:gd name="adj3" fmla="val 16667"/>
            </a:avLst>
          </a:prstGeom>
          <a:solidFill>
            <a:schemeClr val="tx1">
              <a:lumMod val="85000"/>
            </a:schemeClr>
          </a:solidFill>
          <a:ln w="12700" algn="ctr">
            <a:solidFill>
              <a:srgbClr val="FFFFFF"/>
            </a:solidFill>
            <a:miter lim="800000"/>
            <a:headEnd/>
            <a:tailEnd/>
          </a:ln>
        </p:spPr>
        <p:txBody>
          <a:bodyPr lIns="54000" rIns="0" anchor="ctr"/>
          <a:lstStyle/>
          <a:p>
            <a:pPr eaLnBrk="0" fontAlgn="auto" hangingPunct="0">
              <a:spcBef>
                <a:spcPts val="0"/>
              </a:spcBef>
              <a:spcAft>
                <a:spcPts val="0"/>
              </a:spcAft>
              <a:defRPr/>
            </a:pPr>
            <a:r>
              <a:rPr lang="en-GB" sz="1400" b="1" kern="0" dirty="0">
                <a:solidFill>
                  <a:srgbClr val="000066"/>
                </a:solidFill>
              </a:rPr>
              <a:t>Business value-add</a:t>
            </a:r>
          </a:p>
          <a:p>
            <a:pPr eaLnBrk="0" fontAlgn="auto" hangingPunct="0">
              <a:spcBef>
                <a:spcPts val="0"/>
              </a:spcBef>
              <a:spcAft>
                <a:spcPts val="0"/>
              </a:spcAft>
              <a:defRPr/>
            </a:pPr>
            <a:r>
              <a:rPr lang="en-GB" sz="1400" kern="0" dirty="0">
                <a:solidFill>
                  <a:srgbClr val="000066"/>
                </a:solidFill>
              </a:rPr>
              <a:t>LSS activities need to challenge old business reasons for these activities</a:t>
            </a:r>
            <a:endParaRPr lang="de-CH" sz="1400" kern="0" dirty="0">
              <a:solidFill>
                <a:srgbClr val="000066"/>
              </a:solidFill>
            </a:endParaRPr>
          </a:p>
        </p:txBody>
      </p:sp>
      <p:sp>
        <p:nvSpPr>
          <p:cNvPr id="169" name="Isosceles Triangle 168"/>
          <p:cNvSpPr/>
          <p:nvPr/>
        </p:nvSpPr>
        <p:spPr bwMode="auto">
          <a:xfrm flipV="1">
            <a:off x="1928813" y="4675188"/>
            <a:ext cx="5224462" cy="215900"/>
          </a:xfrm>
          <a:prstGeom prst="triangle">
            <a:avLst/>
          </a:prstGeom>
          <a:solidFill>
            <a:srgbClr val="00A1DE"/>
          </a:solidFill>
          <a:ln w="6350" algn="ctr">
            <a:solidFill>
              <a:schemeClr val="accent5">
                <a:lumMod val="75000"/>
              </a:schemeClr>
            </a:solidFill>
            <a:round/>
            <a:headEnd/>
            <a:tailEnd/>
          </a:ln>
        </p:spPr>
        <p:txBody>
          <a:bodyPr lIns="64588" tIns="64588" rIns="64588" bIns="64588" anchor="ctr"/>
          <a:lstStyle/>
          <a:p>
            <a:pPr algn="ctr">
              <a:lnSpc>
                <a:spcPct val="102000"/>
              </a:lnSpc>
              <a:spcAft>
                <a:spcPct val="37000"/>
              </a:spcAft>
              <a:tabLst>
                <a:tab pos="5125216" algn="l"/>
              </a:tabLst>
              <a:defRPr/>
            </a:pPr>
            <a:endParaRPr lang="en-GB" sz="1100" b="1" dirty="0">
              <a:solidFill>
                <a:srgbClr val="FFFFFF"/>
              </a:solidFill>
            </a:endParaRPr>
          </a:p>
        </p:txBody>
      </p:sp>
    </p:spTree>
  </p:cSld>
  <p:clrMapOvr>
    <a:masterClrMapping/>
  </p:clrMapOvr>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38"/>
          <p:cNvSpPr>
            <a:spLocks noGrp="1" noChangeArrowheads="1"/>
          </p:cNvSpPr>
          <p:nvPr>
            <p:ph type="title"/>
          </p:nvPr>
        </p:nvSpPr>
        <p:spPr>
          <a:xfrm>
            <a:off x="365125" y="347663"/>
            <a:ext cx="8407400" cy="630237"/>
          </a:xfrm>
        </p:spPr>
        <p:txBody>
          <a:bodyPr/>
          <a:lstStyle/>
          <a:p>
            <a:pPr eaLnBrk="1" hangingPunct="1"/>
            <a:r>
              <a:rPr lang="en-GB" altLang="fr-FR" smtClean="0"/>
              <a:t>Recognizing Waste</a:t>
            </a:r>
            <a:br>
              <a:rPr lang="en-GB" altLang="fr-FR" smtClean="0"/>
            </a:br>
            <a:r>
              <a:rPr lang="en-GB" altLang="fr-FR" sz="1800" b="1" smtClean="0">
                <a:solidFill>
                  <a:srgbClr val="92D400"/>
                </a:solidFill>
              </a:rPr>
              <a:t>There are 8 different types of waste in a process (TIMWOODS)</a:t>
            </a:r>
          </a:p>
        </p:txBody>
      </p:sp>
      <p:sp>
        <p:nvSpPr>
          <p:cNvPr id="34" name="Slide Number Placeholder 4"/>
          <p:cNvSpPr txBox="1">
            <a:spLocks/>
          </p:cNvSpPr>
          <p:nvPr/>
        </p:nvSpPr>
        <p:spPr bwMode="auto">
          <a:xfrm>
            <a:off x="358775" y="6548438"/>
            <a:ext cx="355600" cy="122237"/>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0" tIns="0" rIns="0" bIns="0" numCol="1" anchor="b" anchorCtr="0" compatLnSpc="1">
            <a:prstTxWarp prst="textNoShape">
              <a:avLst/>
            </a:prstTxWarp>
            <a:spAutoFit/>
          </a:bodyPr>
          <a:lstStyle>
            <a:defPPr>
              <a:defRPr lang="en-GB"/>
            </a:defPPr>
            <a:lvl1pPr algn="l" rtl="0" eaLnBrk="0" fontAlgn="base" hangingPunct="0">
              <a:lnSpc>
                <a:spcPts val="2200"/>
              </a:lnSpc>
              <a:spcBef>
                <a:spcPct val="0"/>
              </a:spcBef>
              <a:spcAft>
                <a:spcPct val="25000"/>
              </a:spcAft>
              <a:defRPr sz="2000" kern="1200">
                <a:solidFill>
                  <a:srgbClr val="000066"/>
                </a:solidFill>
                <a:latin typeface="Arial" pitchFamily="34" charset="0"/>
                <a:ea typeface="+mn-ea"/>
                <a:cs typeface="Arial" pitchFamily="34" charset="0"/>
              </a:defRPr>
            </a:lvl1pPr>
            <a:lvl2pPr marL="742950" indent="-285750" algn="l" rtl="0" eaLnBrk="0" fontAlgn="base" hangingPunct="0">
              <a:lnSpc>
                <a:spcPts val="2200"/>
              </a:lnSpc>
              <a:spcBef>
                <a:spcPct val="0"/>
              </a:spcBef>
              <a:spcAft>
                <a:spcPct val="25000"/>
              </a:spcAft>
              <a:buChar char="•"/>
              <a:defRPr sz="2000" kern="1200">
                <a:solidFill>
                  <a:srgbClr val="000066"/>
                </a:solidFill>
                <a:latin typeface="Arial" pitchFamily="34" charset="0"/>
                <a:ea typeface="+mn-ea"/>
                <a:cs typeface="Arial" pitchFamily="34" charset="0"/>
              </a:defRPr>
            </a:lvl2pPr>
            <a:lvl3pPr marL="1143000" indent="-228600" algn="l" rtl="0" eaLnBrk="0" fontAlgn="base" hangingPunct="0">
              <a:lnSpc>
                <a:spcPts val="2000"/>
              </a:lnSpc>
              <a:spcBef>
                <a:spcPct val="0"/>
              </a:spcBef>
              <a:spcAft>
                <a:spcPct val="25000"/>
              </a:spcAft>
              <a:buChar char="–"/>
              <a:defRPr kern="1200">
                <a:solidFill>
                  <a:srgbClr val="000066"/>
                </a:solidFill>
                <a:latin typeface="Arial" pitchFamily="34" charset="0"/>
                <a:ea typeface="+mn-ea"/>
                <a:cs typeface="Arial" pitchFamily="34" charset="0"/>
              </a:defRPr>
            </a:lvl3pPr>
            <a:lvl4pPr marL="1600200" indent="-228600" algn="l" rtl="0" eaLnBrk="0" fontAlgn="base" hangingPunct="0">
              <a:lnSpc>
                <a:spcPts val="1800"/>
              </a:lnSpc>
              <a:spcBef>
                <a:spcPct val="0"/>
              </a:spcBef>
              <a:spcAft>
                <a:spcPct val="25000"/>
              </a:spcAft>
              <a:buChar char="•"/>
              <a:defRPr sz="1600" kern="1200">
                <a:solidFill>
                  <a:srgbClr val="000066"/>
                </a:solidFill>
                <a:latin typeface="Arial" pitchFamily="34" charset="0"/>
                <a:ea typeface="+mn-ea"/>
                <a:cs typeface="Arial" pitchFamily="34" charset="0"/>
              </a:defRPr>
            </a:lvl4pPr>
            <a:lvl5pPr marL="2057400" indent="-228600" algn="l" rtl="0" eaLnBrk="0" fontAlgn="base" hangingPunct="0">
              <a:spcBef>
                <a:spcPct val="0"/>
              </a:spcBef>
              <a:spcAft>
                <a:spcPct val="25000"/>
              </a:spcAft>
              <a:buChar char="–"/>
              <a:defRPr sz="1200" kern="1200">
                <a:solidFill>
                  <a:srgbClr val="000066"/>
                </a:solidFill>
                <a:latin typeface="Arial" pitchFamily="34" charset="0"/>
                <a:ea typeface="+mn-ea"/>
                <a:cs typeface="Arial" pitchFamily="34" charset="0"/>
              </a:defRPr>
            </a:lvl5pPr>
            <a:lvl6pPr marL="2514600" indent="-228600" algn="l" defTabSz="914400" rtl="0" eaLnBrk="0" fontAlgn="base" latinLnBrk="0" hangingPunct="0">
              <a:spcBef>
                <a:spcPct val="0"/>
              </a:spcBef>
              <a:spcAft>
                <a:spcPct val="25000"/>
              </a:spcAft>
              <a:buChar char="–"/>
              <a:defRPr sz="1200" kern="1200">
                <a:solidFill>
                  <a:srgbClr val="000066"/>
                </a:solidFill>
                <a:latin typeface="Arial" pitchFamily="34" charset="0"/>
                <a:ea typeface="+mn-ea"/>
                <a:cs typeface="Arial" pitchFamily="34" charset="0"/>
              </a:defRPr>
            </a:lvl6pPr>
            <a:lvl7pPr marL="2971800" indent="-228600" algn="l" defTabSz="914400" rtl="0" eaLnBrk="0" fontAlgn="base" latinLnBrk="0" hangingPunct="0">
              <a:spcBef>
                <a:spcPct val="0"/>
              </a:spcBef>
              <a:spcAft>
                <a:spcPct val="25000"/>
              </a:spcAft>
              <a:buChar char="–"/>
              <a:defRPr sz="1200" kern="1200">
                <a:solidFill>
                  <a:srgbClr val="000066"/>
                </a:solidFill>
                <a:latin typeface="Arial" pitchFamily="34" charset="0"/>
                <a:ea typeface="+mn-ea"/>
                <a:cs typeface="Arial" pitchFamily="34" charset="0"/>
              </a:defRPr>
            </a:lvl7pPr>
            <a:lvl8pPr marL="3429000" indent="-228600" algn="l" defTabSz="914400" rtl="0" eaLnBrk="0" fontAlgn="base" latinLnBrk="0" hangingPunct="0">
              <a:spcBef>
                <a:spcPct val="0"/>
              </a:spcBef>
              <a:spcAft>
                <a:spcPct val="25000"/>
              </a:spcAft>
              <a:buChar char="–"/>
              <a:defRPr sz="1200" kern="1200">
                <a:solidFill>
                  <a:srgbClr val="000066"/>
                </a:solidFill>
                <a:latin typeface="Arial" pitchFamily="34" charset="0"/>
                <a:ea typeface="+mn-ea"/>
                <a:cs typeface="Arial" pitchFamily="34" charset="0"/>
              </a:defRPr>
            </a:lvl8pPr>
            <a:lvl9pPr marL="3886200" indent="-228600" algn="l" defTabSz="914400" rtl="0" eaLnBrk="0" fontAlgn="base" latinLnBrk="0" hangingPunct="0">
              <a:spcBef>
                <a:spcPct val="0"/>
              </a:spcBef>
              <a:spcAft>
                <a:spcPct val="25000"/>
              </a:spcAft>
              <a:buChar char="–"/>
              <a:defRPr sz="1200" kern="1200">
                <a:solidFill>
                  <a:srgbClr val="000066"/>
                </a:solidFill>
                <a:latin typeface="Arial" pitchFamily="34" charset="0"/>
                <a:ea typeface="+mn-ea"/>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fld id="{7B703E79-5774-4A82-8275-B4D8F8CD2EA8}" type="slidenum">
              <a:rPr kumimoji="0" lang="en-GB" altLang="en-GB" sz="800" b="0" i="0" u="none" strike="noStrike" kern="1200" cap="none" spc="0" normalizeH="0" baseline="0" noProof="0" smtClean="0">
                <a:ln>
                  <a:noFill/>
                </a:ln>
                <a:solidFill>
                  <a:srgbClr val="000066"/>
                </a:solidFill>
                <a:effectLst/>
                <a:uLnTx/>
                <a:uFillTx/>
                <a:latin typeface="Arial" pitchFamily="34" charset="0"/>
                <a:cs typeface="Arial" pitchFamily="34" charset="0"/>
              </a:rPr>
              <a:pPr marL="0" marR="0" lvl="0" indent="0" algn="l" defTabSz="914400" rtl="0" eaLnBrk="1" fontAlgn="base" latinLnBrk="0" hangingPunct="1">
                <a:lnSpc>
                  <a:spcPct val="100000"/>
                </a:lnSpc>
                <a:spcBef>
                  <a:spcPct val="0"/>
                </a:spcBef>
                <a:spcAft>
                  <a:spcPct val="0"/>
                </a:spcAft>
                <a:buClrTx/>
                <a:buSzTx/>
                <a:buFontTx/>
                <a:buNone/>
                <a:tabLst/>
                <a:defRPr/>
              </a:pPr>
              <a:t>49</a:t>
            </a:fld>
            <a:endParaRPr kumimoji="0" lang="en-GB" altLang="en-GB" sz="800" b="0" i="0" u="none" strike="noStrike" kern="1200" cap="none" spc="0" normalizeH="0" baseline="0" noProof="0" dirty="0" smtClean="0">
              <a:ln>
                <a:noFill/>
              </a:ln>
              <a:solidFill>
                <a:srgbClr val="000066"/>
              </a:solidFill>
              <a:effectLst/>
              <a:uLnTx/>
              <a:uFillTx/>
              <a:latin typeface="Arial" pitchFamily="34" charset="0"/>
              <a:cs typeface="Arial" pitchFamily="34" charset="0"/>
            </a:endParaRPr>
          </a:p>
        </p:txBody>
      </p:sp>
      <p:pic>
        <p:nvPicPr>
          <p:cNvPr id="24" name="Picture 2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68093" y="1950833"/>
            <a:ext cx="3743862" cy="4505325"/>
          </a:xfrm>
          <a:prstGeom prst="rect">
            <a:avLst/>
          </a:prstGeom>
        </p:spPr>
      </p:pic>
      <p:pic>
        <p:nvPicPr>
          <p:cNvPr id="25"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449613">
            <a:off x="3397903" y="2128568"/>
            <a:ext cx="3195845" cy="17595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46496912"/>
      </p:ext>
    </p:extLst>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Title"/>
          <p:cNvSpPr>
            <a:spLocks noGrp="1" noChangeArrowheads="1"/>
          </p:cNvSpPr>
          <p:nvPr>
            <p:ph type="title"/>
          </p:nvPr>
        </p:nvSpPr>
        <p:spPr/>
        <p:txBody>
          <a:bodyPr/>
          <a:lstStyle/>
          <a:p>
            <a:pPr eaLnBrk="1" hangingPunct="1"/>
            <a:r>
              <a:rPr lang="en-US" altLang="en-GB" smtClean="0"/>
              <a:t>Current State 1</a:t>
            </a:r>
            <a:r>
              <a:rPr lang="en-US" altLang="en-GB" sz="2200" smtClean="0"/>
              <a:t/>
            </a:r>
            <a:br>
              <a:rPr lang="en-US" altLang="en-GB" sz="2200" smtClean="0"/>
            </a:br>
            <a:r>
              <a:rPr lang="en-US" altLang="en-GB" sz="1800" b="1" smtClean="0">
                <a:solidFill>
                  <a:srgbClr val="92D400"/>
                </a:solidFill>
                <a:cs typeface="Arial" pitchFamily="34" charset="0"/>
              </a:rPr>
              <a:t>What are the main objectives of the first Current State workshop?</a:t>
            </a:r>
            <a:endParaRPr lang="en-GB" altLang="en-GB" sz="1800" b="1" smtClean="0">
              <a:solidFill>
                <a:srgbClr val="92D400"/>
              </a:solidFill>
              <a:cs typeface="Arial" pitchFamily="34" charset="0"/>
            </a:endParaRPr>
          </a:p>
        </p:txBody>
      </p:sp>
      <p:sp>
        <p:nvSpPr>
          <p:cNvPr id="81923" name="Slide Number Placeholder 4"/>
          <p:cNvSpPr>
            <a:spLocks noGrp="1"/>
          </p:cNvSpPr>
          <p:nvPr>
            <p:ph type="sldNum" sz="quarter" idx="1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lvl1pPr eaLnBrk="0" hangingPunct="0">
              <a:lnSpc>
                <a:spcPts val="2200"/>
              </a:lnSpc>
              <a:spcAft>
                <a:spcPct val="25000"/>
              </a:spcAft>
              <a:defRPr sz="2000">
                <a:solidFill>
                  <a:srgbClr val="000066"/>
                </a:solidFill>
                <a:latin typeface="Arial" pitchFamily="34" charset="0"/>
              </a:defRPr>
            </a:lvl1pPr>
            <a:lvl2pPr marL="742950" indent="-285750" eaLnBrk="0" hangingPunct="0">
              <a:lnSpc>
                <a:spcPts val="2200"/>
              </a:lnSpc>
              <a:spcAft>
                <a:spcPct val="25000"/>
              </a:spcAft>
              <a:buChar char="•"/>
              <a:defRPr sz="2000">
                <a:solidFill>
                  <a:srgbClr val="000066"/>
                </a:solidFill>
                <a:latin typeface="Arial" pitchFamily="34" charset="0"/>
              </a:defRPr>
            </a:lvl2pPr>
            <a:lvl3pPr marL="1143000" indent="-228600" eaLnBrk="0" hangingPunct="0">
              <a:lnSpc>
                <a:spcPts val="2000"/>
              </a:lnSpc>
              <a:spcAft>
                <a:spcPct val="25000"/>
              </a:spcAft>
              <a:buChar char="–"/>
              <a:defRPr>
                <a:solidFill>
                  <a:srgbClr val="000066"/>
                </a:solidFill>
                <a:latin typeface="Arial" pitchFamily="34" charset="0"/>
              </a:defRPr>
            </a:lvl3pPr>
            <a:lvl4pPr marL="1600200" indent="-228600" eaLnBrk="0" hangingPunct="0">
              <a:lnSpc>
                <a:spcPts val="1800"/>
              </a:lnSpc>
              <a:spcAft>
                <a:spcPct val="25000"/>
              </a:spcAft>
              <a:buChar char="•"/>
              <a:defRPr sz="1600">
                <a:solidFill>
                  <a:srgbClr val="000066"/>
                </a:solidFill>
                <a:latin typeface="Arial" pitchFamily="34" charset="0"/>
              </a:defRPr>
            </a:lvl4pPr>
            <a:lvl5pPr marL="2057400" indent="-228600" eaLnBrk="0" hangingPunct="0">
              <a:spcAft>
                <a:spcPct val="25000"/>
              </a:spcAft>
              <a:buChar char="–"/>
              <a:defRPr sz="1200">
                <a:solidFill>
                  <a:srgbClr val="000066"/>
                </a:solidFill>
                <a:latin typeface="Arial" pitchFamily="34" charset="0"/>
              </a:defRPr>
            </a:lvl5pPr>
            <a:lvl6pPr marL="2514600" indent="-228600" eaLnBrk="0" fontAlgn="base" hangingPunct="0">
              <a:spcBef>
                <a:spcPct val="0"/>
              </a:spcBef>
              <a:spcAft>
                <a:spcPct val="25000"/>
              </a:spcAft>
              <a:buChar char="–"/>
              <a:defRPr sz="1200">
                <a:solidFill>
                  <a:srgbClr val="000066"/>
                </a:solidFill>
                <a:latin typeface="Arial" pitchFamily="34" charset="0"/>
              </a:defRPr>
            </a:lvl6pPr>
            <a:lvl7pPr marL="2971800" indent="-228600" eaLnBrk="0" fontAlgn="base" hangingPunct="0">
              <a:spcBef>
                <a:spcPct val="0"/>
              </a:spcBef>
              <a:spcAft>
                <a:spcPct val="25000"/>
              </a:spcAft>
              <a:buChar char="–"/>
              <a:defRPr sz="1200">
                <a:solidFill>
                  <a:srgbClr val="000066"/>
                </a:solidFill>
                <a:latin typeface="Arial" pitchFamily="34" charset="0"/>
              </a:defRPr>
            </a:lvl7pPr>
            <a:lvl8pPr marL="3429000" indent="-228600" eaLnBrk="0" fontAlgn="base" hangingPunct="0">
              <a:spcBef>
                <a:spcPct val="0"/>
              </a:spcBef>
              <a:spcAft>
                <a:spcPct val="25000"/>
              </a:spcAft>
              <a:buChar char="–"/>
              <a:defRPr sz="1200">
                <a:solidFill>
                  <a:srgbClr val="000066"/>
                </a:solidFill>
                <a:latin typeface="Arial" pitchFamily="34" charset="0"/>
              </a:defRPr>
            </a:lvl8pPr>
            <a:lvl9pPr marL="3886200" indent="-228600" eaLnBrk="0" fontAlgn="base" hangingPunct="0">
              <a:spcBef>
                <a:spcPct val="0"/>
              </a:spcBef>
              <a:spcAft>
                <a:spcPct val="25000"/>
              </a:spcAft>
              <a:buChar char="–"/>
              <a:defRPr sz="1200">
                <a:solidFill>
                  <a:srgbClr val="000066"/>
                </a:solidFill>
                <a:latin typeface="Arial" pitchFamily="34" charset="0"/>
              </a:defRPr>
            </a:lvl9pPr>
          </a:lstStyle>
          <a:p>
            <a:pPr eaLnBrk="1" hangingPunct="1">
              <a:lnSpc>
                <a:spcPct val="100000"/>
              </a:lnSpc>
              <a:spcAft>
                <a:spcPct val="0"/>
              </a:spcAft>
            </a:pPr>
            <a:fld id="{7B703E79-5774-4A82-8275-B4D8F8CD2EA8}" type="slidenum">
              <a:rPr lang="en-GB" altLang="en-GB" sz="800" smtClean="0"/>
              <a:pPr eaLnBrk="1" hangingPunct="1">
                <a:lnSpc>
                  <a:spcPct val="100000"/>
                </a:lnSpc>
                <a:spcAft>
                  <a:spcPct val="0"/>
                </a:spcAft>
              </a:pPr>
              <a:t>5</a:t>
            </a:fld>
            <a:endParaRPr lang="en-GB" altLang="en-GB" sz="800" smtClean="0"/>
          </a:p>
        </p:txBody>
      </p:sp>
      <p:sp>
        <p:nvSpPr>
          <p:cNvPr id="81924" name="AutoShape 2"/>
          <p:cNvSpPr>
            <a:spLocks noChangeArrowheads="1"/>
          </p:cNvSpPr>
          <p:nvPr/>
        </p:nvSpPr>
        <p:spPr bwMode="gray">
          <a:xfrm>
            <a:off x="468313" y="989013"/>
            <a:ext cx="8280400" cy="1079500"/>
          </a:xfrm>
          <a:prstGeom prst="homePlate">
            <a:avLst>
              <a:gd name="adj" fmla="val 30150"/>
            </a:avLst>
          </a:prstGeom>
          <a:solidFill>
            <a:srgbClr val="B2B2FF"/>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lIns="0" tIns="0" rIns="0" bIns="0" anchor="ctr"/>
          <a:lstStyle>
            <a:lvl1pPr eaLnBrk="0" hangingPunct="0">
              <a:lnSpc>
                <a:spcPts val="2200"/>
              </a:lnSpc>
              <a:spcAft>
                <a:spcPct val="25000"/>
              </a:spcAft>
              <a:defRPr sz="2000">
                <a:solidFill>
                  <a:srgbClr val="000066"/>
                </a:solidFill>
                <a:latin typeface="Arial" pitchFamily="34" charset="0"/>
              </a:defRPr>
            </a:lvl1pPr>
            <a:lvl2pPr marL="742950" indent="-285750" eaLnBrk="0" hangingPunct="0">
              <a:lnSpc>
                <a:spcPts val="2200"/>
              </a:lnSpc>
              <a:spcAft>
                <a:spcPct val="25000"/>
              </a:spcAft>
              <a:buChar char="•"/>
              <a:defRPr sz="2000">
                <a:solidFill>
                  <a:srgbClr val="000066"/>
                </a:solidFill>
                <a:latin typeface="Arial" pitchFamily="34" charset="0"/>
              </a:defRPr>
            </a:lvl2pPr>
            <a:lvl3pPr marL="1143000" indent="-228600" eaLnBrk="0" hangingPunct="0">
              <a:lnSpc>
                <a:spcPts val="2000"/>
              </a:lnSpc>
              <a:spcAft>
                <a:spcPct val="25000"/>
              </a:spcAft>
              <a:buChar char="–"/>
              <a:defRPr>
                <a:solidFill>
                  <a:srgbClr val="000066"/>
                </a:solidFill>
                <a:latin typeface="Arial" pitchFamily="34" charset="0"/>
              </a:defRPr>
            </a:lvl3pPr>
            <a:lvl4pPr marL="1600200" indent="-228600" eaLnBrk="0" hangingPunct="0">
              <a:lnSpc>
                <a:spcPts val="1800"/>
              </a:lnSpc>
              <a:spcAft>
                <a:spcPct val="25000"/>
              </a:spcAft>
              <a:buChar char="•"/>
              <a:defRPr sz="1600">
                <a:solidFill>
                  <a:srgbClr val="000066"/>
                </a:solidFill>
                <a:latin typeface="Arial" pitchFamily="34" charset="0"/>
              </a:defRPr>
            </a:lvl4pPr>
            <a:lvl5pPr marL="2057400" indent="-228600" eaLnBrk="0" hangingPunct="0">
              <a:spcAft>
                <a:spcPct val="25000"/>
              </a:spcAft>
              <a:buChar char="–"/>
              <a:defRPr sz="1200">
                <a:solidFill>
                  <a:srgbClr val="000066"/>
                </a:solidFill>
                <a:latin typeface="Arial" pitchFamily="34" charset="0"/>
              </a:defRPr>
            </a:lvl5pPr>
            <a:lvl6pPr marL="2514600" indent="-228600" eaLnBrk="0" fontAlgn="base" hangingPunct="0">
              <a:spcBef>
                <a:spcPct val="0"/>
              </a:spcBef>
              <a:spcAft>
                <a:spcPct val="25000"/>
              </a:spcAft>
              <a:buChar char="–"/>
              <a:defRPr sz="1200">
                <a:solidFill>
                  <a:srgbClr val="000066"/>
                </a:solidFill>
                <a:latin typeface="Arial" pitchFamily="34" charset="0"/>
              </a:defRPr>
            </a:lvl6pPr>
            <a:lvl7pPr marL="2971800" indent="-228600" eaLnBrk="0" fontAlgn="base" hangingPunct="0">
              <a:spcBef>
                <a:spcPct val="0"/>
              </a:spcBef>
              <a:spcAft>
                <a:spcPct val="25000"/>
              </a:spcAft>
              <a:buChar char="–"/>
              <a:defRPr sz="1200">
                <a:solidFill>
                  <a:srgbClr val="000066"/>
                </a:solidFill>
                <a:latin typeface="Arial" pitchFamily="34" charset="0"/>
              </a:defRPr>
            </a:lvl7pPr>
            <a:lvl8pPr marL="3429000" indent="-228600" eaLnBrk="0" fontAlgn="base" hangingPunct="0">
              <a:spcBef>
                <a:spcPct val="0"/>
              </a:spcBef>
              <a:spcAft>
                <a:spcPct val="25000"/>
              </a:spcAft>
              <a:buChar char="–"/>
              <a:defRPr sz="1200">
                <a:solidFill>
                  <a:srgbClr val="000066"/>
                </a:solidFill>
                <a:latin typeface="Arial" pitchFamily="34" charset="0"/>
              </a:defRPr>
            </a:lvl8pPr>
            <a:lvl9pPr marL="3886200" indent="-228600" eaLnBrk="0" fontAlgn="base" hangingPunct="0">
              <a:spcBef>
                <a:spcPct val="0"/>
              </a:spcBef>
              <a:spcAft>
                <a:spcPct val="25000"/>
              </a:spcAft>
              <a:buChar char="–"/>
              <a:defRPr sz="1200">
                <a:solidFill>
                  <a:srgbClr val="000066"/>
                </a:solidFill>
                <a:latin typeface="Arial" pitchFamily="34" charset="0"/>
              </a:defRPr>
            </a:lvl9pPr>
          </a:lstStyle>
          <a:p>
            <a:pPr eaLnBrk="1" hangingPunct="1">
              <a:lnSpc>
                <a:spcPct val="100000"/>
              </a:lnSpc>
              <a:spcAft>
                <a:spcPct val="0"/>
              </a:spcAft>
            </a:pPr>
            <a:endParaRPr lang="en-US" altLang="fr-FR" sz="1800"/>
          </a:p>
        </p:txBody>
      </p:sp>
      <p:sp>
        <p:nvSpPr>
          <p:cNvPr id="81925" name="Rectangle 3"/>
          <p:cNvSpPr>
            <a:spLocks noChangeArrowheads="1"/>
          </p:cNvSpPr>
          <p:nvPr/>
        </p:nvSpPr>
        <p:spPr bwMode="auto">
          <a:xfrm>
            <a:off x="468313" y="2109788"/>
            <a:ext cx="1822450" cy="10795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lnSpc>
                <a:spcPts val="2200"/>
              </a:lnSpc>
              <a:spcAft>
                <a:spcPct val="25000"/>
              </a:spcAft>
              <a:defRPr sz="2000">
                <a:solidFill>
                  <a:srgbClr val="000066"/>
                </a:solidFill>
                <a:latin typeface="Arial" pitchFamily="34" charset="0"/>
              </a:defRPr>
            </a:lvl1pPr>
            <a:lvl2pPr marL="742950" indent="-285750" eaLnBrk="0" hangingPunct="0">
              <a:lnSpc>
                <a:spcPts val="2200"/>
              </a:lnSpc>
              <a:spcAft>
                <a:spcPct val="25000"/>
              </a:spcAft>
              <a:buChar char="•"/>
              <a:defRPr sz="2000">
                <a:solidFill>
                  <a:srgbClr val="000066"/>
                </a:solidFill>
                <a:latin typeface="Arial" pitchFamily="34" charset="0"/>
              </a:defRPr>
            </a:lvl2pPr>
            <a:lvl3pPr marL="1143000" indent="-228600" eaLnBrk="0" hangingPunct="0">
              <a:lnSpc>
                <a:spcPts val="2000"/>
              </a:lnSpc>
              <a:spcAft>
                <a:spcPct val="25000"/>
              </a:spcAft>
              <a:buChar char="–"/>
              <a:defRPr>
                <a:solidFill>
                  <a:srgbClr val="000066"/>
                </a:solidFill>
                <a:latin typeface="Arial" pitchFamily="34" charset="0"/>
              </a:defRPr>
            </a:lvl3pPr>
            <a:lvl4pPr marL="1600200" indent="-228600" eaLnBrk="0" hangingPunct="0">
              <a:lnSpc>
                <a:spcPts val="1800"/>
              </a:lnSpc>
              <a:spcAft>
                <a:spcPct val="25000"/>
              </a:spcAft>
              <a:buChar char="•"/>
              <a:defRPr sz="1600">
                <a:solidFill>
                  <a:srgbClr val="000066"/>
                </a:solidFill>
                <a:latin typeface="Arial" pitchFamily="34" charset="0"/>
              </a:defRPr>
            </a:lvl4pPr>
            <a:lvl5pPr marL="2057400" indent="-228600" eaLnBrk="0" hangingPunct="0">
              <a:spcAft>
                <a:spcPct val="25000"/>
              </a:spcAft>
              <a:buChar char="–"/>
              <a:defRPr sz="1200">
                <a:solidFill>
                  <a:srgbClr val="000066"/>
                </a:solidFill>
                <a:latin typeface="Arial" pitchFamily="34" charset="0"/>
              </a:defRPr>
            </a:lvl5pPr>
            <a:lvl6pPr marL="2514600" indent="-228600" eaLnBrk="0" fontAlgn="base" hangingPunct="0">
              <a:spcBef>
                <a:spcPct val="0"/>
              </a:spcBef>
              <a:spcAft>
                <a:spcPct val="25000"/>
              </a:spcAft>
              <a:buChar char="–"/>
              <a:defRPr sz="1200">
                <a:solidFill>
                  <a:srgbClr val="000066"/>
                </a:solidFill>
                <a:latin typeface="Arial" pitchFamily="34" charset="0"/>
              </a:defRPr>
            </a:lvl6pPr>
            <a:lvl7pPr marL="2971800" indent="-228600" eaLnBrk="0" fontAlgn="base" hangingPunct="0">
              <a:spcBef>
                <a:spcPct val="0"/>
              </a:spcBef>
              <a:spcAft>
                <a:spcPct val="25000"/>
              </a:spcAft>
              <a:buChar char="–"/>
              <a:defRPr sz="1200">
                <a:solidFill>
                  <a:srgbClr val="000066"/>
                </a:solidFill>
                <a:latin typeface="Arial" pitchFamily="34" charset="0"/>
              </a:defRPr>
            </a:lvl7pPr>
            <a:lvl8pPr marL="3429000" indent="-228600" eaLnBrk="0" fontAlgn="base" hangingPunct="0">
              <a:spcBef>
                <a:spcPct val="0"/>
              </a:spcBef>
              <a:spcAft>
                <a:spcPct val="25000"/>
              </a:spcAft>
              <a:buChar char="–"/>
              <a:defRPr sz="1200">
                <a:solidFill>
                  <a:srgbClr val="000066"/>
                </a:solidFill>
                <a:latin typeface="Arial" pitchFamily="34" charset="0"/>
              </a:defRPr>
            </a:lvl8pPr>
            <a:lvl9pPr marL="3886200" indent="-228600" eaLnBrk="0" fontAlgn="base" hangingPunct="0">
              <a:spcBef>
                <a:spcPct val="0"/>
              </a:spcBef>
              <a:spcAft>
                <a:spcPct val="25000"/>
              </a:spcAft>
              <a:buChar char="–"/>
              <a:defRPr sz="1200">
                <a:solidFill>
                  <a:srgbClr val="000066"/>
                </a:solidFill>
                <a:latin typeface="Arial" pitchFamily="34" charset="0"/>
              </a:defRPr>
            </a:lvl9pPr>
          </a:lstStyle>
          <a:p>
            <a:pPr eaLnBrk="1" hangingPunct="1">
              <a:lnSpc>
                <a:spcPct val="100000"/>
              </a:lnSpc>
              <a:spcAft>
                <a:spcPct val="0"/>
              </a:spcAft>
            </a:pPr>
            <a:endParaRPr lang="en-US" altLang="fr-FR" sz="1800"/>
          </a:p>
        </p:txBody>
      </p:sp>
      <p:graphicFrame>
        <p:nvGraphicFramePr>
          <p:cNvPr id="90117" name="Group 5"/>
          <p:cNvGraphicFramePr>
            <a:graphicFrameLocks noGrp="1"/>
          </p:cNvGraphicFramePr>
          <p:nvPr/>
        </p:nvGraphicFramePr>
        <p:xfrm>
          <a:off x="611188" y="1347788"/>
          <a:ext cx="1223962" cy="647701"/>
        </p:xfrm>
        <a:graphic>
          <a:graphicData uri="http://schemas.openxmlformats.org/drawingml/2006/table">
            <a:tbl>
              <a:tblPr/>
              <a:tblGrid>
                <a:gridCol w="244475"/>
                <a:gridCol w="246062"/>
                <a:gridCol w="242888"/>
                <a:gridCol w="246062"/>
                <a:gridCol w="244475"/>
              </a:tblGrid>
              <a:tr h="144463">
                <a:tc gridSpan="5">
                  <a:txBody>
                    <a:bodyPr/>
                    <a:lstStyle/>
                    <a:p>
                      <a:pPr marL="90488" marR="0" lvl="0" indent="0" algn="l" defTabSz="914400" rtl="0" eaLnBrk="1" fontAlgn="base" latinLnBrk="0" hangingPunct="1">
                        <a:lnSpc>
                          <a:spcPct val="100000"/>
                        </a:lnSpc>
                        <a:spcBef>
                          <a:spcPct val="0"/>
                        </a:spcBef>
                        <a:spcAft>
                          <a:spcPct val="0"/>
                        </a:spcAft>
                        <a:buClrTx/>
                        <a:buSzTx/>
                        <a:buFontTx/>
                        <a:buNone/>
                        <a:tabLst>
                          <a:tab pos="5715000" algn="l"/>
                        </a:tabLst>
                      </a:pPr>
                      <a:r>
                        <a:rPr kumimoji="0" lang="en-GB" sz="900" b="0" i="0" u="none" strike="noStrike" cap="none" normalizeH="0" baseline="0" dirty="0" smtClean="0">
                          <a:ln>
                            <a:noFill/>
                          </a:ln>
                          <a:solidFill>
                            <a:schemeClr val="tx1"/>
                          </a:solidFill>
                          <a:effectLst/>
                          <a:latin typeface="Arial" pitchFamily="34" charset="0"/>
                          <a:cs typeface="Arial" pitchFamily="34" charset="0"/>
                        </a:rPr>
                        <a:t>Week -2</a:t>
                      </a:r>
                    </a:p>
                  </a:txBody>
                  <a:tcPr marL="0" marR="0" marT="0" marB="0" anchor="ctr"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rgbClr val="E5E5CC"/>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r>
              <a:tr h="144463">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r>
                        <a:rPr kumimoji="0" lang="en-GB" sz="800" b="0" i="0" u="none" strike="noStrike" cap="none" normalizeH="0" baseline="0" dirty="0" smtClean="0">
                          <a:ln>
                            <a:noFill/>
                          </a:ln>
                          <a:solidFill>
                            <a:schemeClr val="tx1"/>
                          </a:solidFill>
                          <a:effectLst/>
                          <a:latin typeface="Arial" pitchFamily="34" charset="0"/>
                          <a:cs typeface="Arial" pitchFamily="34" charset="0"/>
                        </a:rPr>
                        <a:t>M</a:t>
                      </a:r>
                    </a:p>
                  </a:txBody>
                  <a:tcPr marL="0" marR="0" marT="0" marB="0" anchor="ctr" anchorCtr="1"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r>
                        <a:rPr kumimoji="0" lang="en-GB" sz="800" b="0" i="0" u="none" strike="noStrike" cap="none" normalizeH="0" baseline="0" dirty="0" smtClean="0">
                          <a:ln>
                            <a:noFill/>
                          </a:ln>
                          <a:solidFill>
                            <a:schemeClr val="tx1"/>
                          </a:solidFill>
                          <a:effectLst/>
                          <a:latin typeface="Arial" pitchFamily="34" charset="0"/>
                          <a:cs typeface="Arial" pitchFamily="34" charset="0"/>
                        </a:rPr>
                        <a:t>T</a:t>
                      </a:r>
                    </a:p>
                  </a:txBody>
                  <a:tcPr marL="0" marR="0" marT="0" marB="0" anchor="ctr" anchorCtr="1"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800" b="0" i="0" u="none" strike="noStrike" cap="none" normalizeH="0" baseline="0" dirty="0" smtClean="0">
                        <a:ln>
                          <a:noFill/>
                        </a:ln>
                        <a:solidFill>
                          <a:schemeClr val="tx1"/>
                        </a:solidFill>
                        <a:effectLst/>
                        <a:latin typeface="Arial" pitchFamily="34" charset="0"/>
                        <a:cs typeface="Arial" pitchFamily="34" charset="0"/>
                      </a:endParaRPr>
                    </a:p>
                  </a:txBody>
                  <a:tcPr marL="0" marR="0" marT="0" marB="0" anchor="ctr" anchorCtr="1"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r>
                        <a:rPr kumimoji="0" lang="en-GB" sz="800" b="0" i="0" u="none" strike="noStrike" cap="none" normalizeH="0" baseline="0" dirty="0" smtClean="0">
                          <a:ln>
                            <a:noFill/>
                          </a:ln>
                          <a:solidFill>
                            <a:schemeClr val="tx1"/>
                          </a:solidFill>
                          <a:effectLst/>
                          <a:latin typeface="Arial" pitchFamily="34" charset="0"/>
                          <a:cs typeface="Arial" pitchFamily="34" charset="0"/>
                        </a:rPr>
                        <a:t>T</a:t>
                      </a:r>
                    </a:p>
                  </a:txBody>
                  <a:tcPr marL="0" marR="0" marT="0" marB="0" anchor="ctr" anchorCtr="1"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r>
                        <a:rPr kumimoji="0" lang="en-US" sz="800" b="0" i="0" u="none" strike="noStrike" cap="none" normalizeH="0" baseline="0" dirty="0" smtClean="0">
                          <a:ln>
                            <a:noFill/>
                          </a:ln>
                          <a:solidFill>
                            <a:schemeClr val="tx1"/>
                          </a:solidFill>
                          <a:effectLst/>
                          <a:latin typeface="Arial" pitchFamily="34" charset="0"/>
                          <a:cs typeface="Arial" pitchFamily="34" charset="0"/>
                        </a:rPr>
                        <a:t>F</a:t>
                      </a:r>
                      <a:endParaRPr kumimoji="0" lang="en-GB" sz="800" b="0" i="0" u="none" strike="noStrike" cap="none" normalizeH="0" baseline="0" dirty="0" smtClean="0">
                        <a:ln>
                          <a:noFill/>
                        </a:ln>
                        <a:solidFill>
                          <a:schemeClr val="tx1"/>
                        </a:solidFill>
                        <a:effectLst/>
                        <a:latin typeface="Arial" pitchFamily="34" charset="0"/>
                        <a:cs typeface="Arial" pitchFamily="34" charset="0"/>
                      </a:endParaRPr>
                    </a:p>
                  </a:txBody>
                  <a:tcPr marL="0" marR="0" marT="0" marB="0" anchor="ctr" anchorCtr="1"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rgbClr val="E5E5CC"/>
                    </a:solidFill>
                  </a:tcPr>
                </a:tc>
              </a:tr>
              <a:tr h="71438">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400" b="0" i="0" u="none" strike="noStrike" cap="none" normalizeH="0" baseline="0" dirty="0" smtClean="0">
                        <a:ln>
                          <a:noFill/>
                        </a:ln>
                        <a:solidFill>
                          <a:schemeClr val="tx1"/>
                        </a:solidFill>
                        <a:effectLst/>
                        <a:latin typeface="Arial" pitchFamily="34" charset="0"/>
                        <a:cs typeface="Arial" pitchFamily="34" charset="0"/>
                      </a:endParaRPr>
                    </a:p>
                  </a:txBody>
                  <a:tcPr marL="0" marR="0" marT="0" marB="0" anchor="ctr" anchorCtr="1" horzOverflow="overflow">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400" b="0" i="0" u="none" strike="noStrike" cap="none" normalizeH="0" baseline="0" dirty="0" smtClean="0">
                        <a:ln>
                          <a:noFill/>
                        </a:ln>
                        <a:solidFill>
                          <a:schemeClr val="tx1"/>
                        </a:solidFill>
                        <a:effectLst/>
                        <a:latin typeface="Arial" pitchFamily="34" charset="0"/>
                        <a:cs typeface="Arial" pitchFamily="34" charset="0"/>
                      </a:endParaRPr>
                    </a:p>
                  </a:txBody>
                  <a:tcPr marL="0" marR="0" marT="0" marB="0" anchor="ctr" anchorCtr="1" horzOverflow="overflow">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400" b="0" i="0" u="none" strike="noStrike" cap="none" normalizeH="0" baseline="0" dirty="0" smtClean="0">
                        <a:ln>
                          <a:noFill/>
                        </a:ln>
                        <a:solidFill>
                          <a:schemeClr val="tx1"/>
                        </a:solidFill>
                        <a:effectLst/>
                        <a:latin typeface="Arial" pitchFamily="34" charset="0"/>
                        <a:cs typeface="Arial" pitchFamily="34" charset="0"/>
                      </a:endParaRPr>
                    </a:p>
                  </a:txBody>
                  <a:tcPr marL="0" marR="0" marT="0" marB="0" anchor="ctr" anchorCtr="1" horzOverflow="overflow">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noFill/>
                  </a:tcPr>
                </a:tc>
                <a:tc gridSpan="2">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400" b="0" i="0" u="none" strike="noStrike" cap="none" normalizeH="0" baseline="0" dirty="0" smtClean="0">
                        <a:ln>
                          <a:noFill/>
                        </a:ln>
                        <a:solidFill>
                          <a:schemeClr val="tx1"/>
                        </a:solidFill>
                        <a:effectLst/>
                        <a:latin typeface="Arial" pitchFamily="34" charset="0"/>
                        <a:cs typeface="Arial" pitchFamily="34" charset="0"/>
                      </a:endParaRPr>
                    </a:p>
                  </a:txBody>
                  <a:tcPr marL="0" marR="0" marT="0" marB="0" anchor="ctr" anchorCtr="1" horzOverflow="overflow">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noFill/>
                  </a:tcPr>
                </a:tc>
                <a:tc hMerge="1">
                  <a:txBody>
                    <a:bodyPr/>
                    <a:lstStyle/>
                    <a:p>
                      <a:endParaRPr lang="en-GB"/>
                    </a:p>
                  </a:txBody>
                  <a:tcPr/>
                </a:tc>
              </a:tr>
              <a:tr h="287337">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txBody>
                  <a:tcPr marL="0" marR="0" marT="0" marB="0" anchor="ctr" anchorCtr="1"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txBody>
                  <a:tcPr marL="0" marR="0" marT="0" marB="0" anchor="ctr" anchorCtr="1"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txBody>
                  <a:tcPr marL="0" marR="0" marT="0" marB="0" anchor="ctr" anchorCtr="1"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txBody>
                  <a:tcPr marL="0" marR="0" marT="0" marB="0" anchor="ctr" anchorCtr="1"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txBody>
                  <a:tcPr marL="0" marR="0" marT="0" marB="0" anchor="ctr" anchorCtr="1"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rgbClr val="E5E5CC"/>
                    </a:solidFill>
                  </a:tcPr>
                </a:tc>
              </a:tr>
            </a:tbl>
          </a:graphicData>
        </a:graphic>
      </p:graphicFrame>
      <p:graphicFrame>
        <p:nvGraphicFramePr>
          <p:cNvPr id="90152" name="Group 40"/>
          <p:cNvGraphicFramePr>
            <a:graphicFrameLocks noGrp="1"/>
          </p:cNvGraphicFramePr>
          <p:nvPr/>
        </p:nvGraphicFramePr>
        <p:xfrm>
          <a:off x="1906588" y="1347788"/>
          <a:ext cx="1223962" cy="647701"/>
        </p:xfrm>
        <a:graphic>
          <a:graphicData uri="http://schemas.openxmlformats.org/drawingml/2006/table">
            <a:tbl>
              <a:tblPr/>
              <a:tblGrid>
                <a:gridCol w="244475"/>
                <a:gridCol w="246062"/>
                <a:gridCol w="242888"/>
                <a:gridCol w="246062"/>
                <a:gridCol w="244475"/>
              </a:tblGrid>
              <a:tr h="144463">
                <a:tc gridSpan="5">
                  <a:txBody>
                    <a:bodyPr/>
                    <a:lstStyle/>
                    <a:p>
                      <a:pPr marL="0" marR="0" lvl="0" indent="0" algn="ctr" defTabSz="914400" rtl="0" eaLnBrk="1" fontAlgn="base" latinLnBrk="0" hangingPunct="1">
                        <a:lnSpc>
                          <a:spcPct val="100000"/>
                        </a:lnSpc>
                        <a:spcBef>
                          <a:spcPct val="0"/>
                        </a:spcBef>
                        <a:spcAft>
                          <a:spcPct val="0"/>
                        </a:spcAft>
                        <a:buClrTx/>
                        <a:buSzTx/>
                        <a:buFontTx/>
                        <a:buNone/>
                        <a:tabLst>
                          <a:tab pos="5715000" algn="l"/>
                        </a:tabLst>
                      </a:pPr>
                      <a:r>
                        <a:rPr kumimoji="0" lang="en-GB" sz="900" b="1" i="0" u="none" strike="noStrike" cap="none" normalizeH="0" baseline="0" dirty="0" smtClean="0">
                          <a:ln>
                            <a:noFill/>
                          </a:ln>
                          <a:solidFill>
                            <a:schemeClr val="tx1"/>
                          </a:solidFill>
                          <a:effectLst/>
                          <a:latin typeface="Arial" pitchFamily="34" charset="0"/>
                          <a:cs typeface="Arial" pitchFamily="34" charset="0"/>
                        </a:rPr>
                        <a:t>Week 1</a:t>
                      </a:r>
                    </a:p>
                  </a:txBody>
                  <a:tcPr marL="0" marR="0" marT="0" marB="0"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rgbClr val="E5E5CC"/>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r>
              <a:tr h="144463">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r>
                        <a:rPr kumimoji="0" lang="en-GB" sz="800" b="0" i="0" u="none" strike="noStrike" cap="none" normalizeH="0" baseline="0" dirty="0" smtClean="0">
                          <a:ln>
                            <a:noFill/>
                          </a:ln>
                          <a:solidFill>
                            <a:schemeClr val="tx1"/>
                          </a:solidFill>
                          <a:effectLst/>
                          <a:latin typeface="Arial" pitchFamily="34" charset="0"/>
                          <a:cs typeface="Arial" pitchFamily="34" charset="0"/>
                        </a:rPr>
                        <a:t>M</a:t>
                      </a:r>
                    </a:p>
                  </a:txBody>
                  <a:tcPr marL="0" marR="0" marT="0" marB="0" anchor="ctr" anchorCtr="1"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r>
                        <a:rPr kumimoji="0" lang="en-GB" sz="800" b="0" i="0" u="none" strike="noStrike" cap="none" normalizeH="0" baseline="0" dirty="0" smtClean="0">
                          <a:ln>
                            <a:noFill/>
                          </a:ln>
                          <a:solidFill>
                            <a:schemeClr val="tx1"/>
                          </a:solidFill>
                          <a:effectLst/>
                          <a:latin typeface="Arial" pitchFamily="34" charset="0"/>
                          <a:cs typeface="Arial" pitchFamily="34" charset="0"/>
                        </a:rPr>
                        <a:t>T</a:t>
                      </a:r>
                    </a:p>
                  </a:txBody>
                  <a:tcPr marL="0" marR="0" marT="0" marB="0" anchor="ctr" anchorCtr="1"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r>
                        <a:rPr kumimoji="0" lang="en-GB" sz="800" b="0" i="0" u="none" strike="noStrike" cap="none" normalizeH="0" baseline="0" dirty="0" smtClean="0">
                          <a:ln>
                            <a:noFill/>
                          </a:ln>
                          <a:solidFill>
                            <a:schemeClr val="tx1"/>
                          </a:solidFill>
                          <a:effectLst/>
                          <a:latin typeface="Arial" pitchFamily="34" charset="0"/>
                          <a:cs typeface="Arial" pitchFamily="34" charset="0"/>
                        </a:rPr>
                        <a:t>W</a:t>
                      </a:r>
                    </a:p>
                  </a:txBody>
                  <a:tcPr marL="0" marR="0" marT="0" marB="0" anchor="ctr" anchorCtr="1"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r>
                        <a:rPr kumimoji="0" lang="en-GB" sz="800" b="0" i="0" u="none" strike="noStrike" cap="none" normalizeH="0" baseline="0" dirty="0" smtClean="0">
                          <a:ln>
                            <a:noFill/>
                          </a:ln>
                          <a:solidFill>
                            <a:schemeClr val="tx1"/>
                          </a:solidFill>
                          <a:effectLst/>
                          <a:latin typeface="Arial" pitchFamily="34" charset="0"/>
                          <a:cs typeface="Arial" pitchFamily="34" charset="0"/>
                        </a:rPr>
                        <a:t>T</a:t>
                      </a:r>
                    </a:p>
                  </a:txBody>
                  <a:tcPr marL="0" marR="0" marT="0" marB="0" anchor="ctr" anchorCtr="1"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r>
                        <a:rPr kumimoji="0" lang="en-US" sz="800" b="0" i="0" u="none" strike="noStrike" cap="none" normalizeH="0" baseline="0" dirty="0" smtClean="0">
                          <a:ln>
                            <a:noFill/>
                          </a:ln>
                          <a:solidFill>
                            <a:schemeClr val="tx1"/>
                          </a:solidFill>
                          <a:effectLst/>
                          <a:latin typeface="Arial" pitchFamily="34" charset="0"/>
                          <a:cs typeface="Arial" pitchFamily="34" charset="0"/>
                        </a:rPr>
                        <a:t>F</a:t>
                      </a:r>
                      <a:endParaRPr kumimoji="0" lang="en-GB" sz="800" b="0" i="0" u="none" strike="noStrike" cap="none" normalizeH="0" baseline="0" dirty="0" smtClean="0">
                        <a:ln>
                          <a:noFill/>
                        </a:ln>
                        <a:solidFill>
                          <a:schemeClr val="tx1"/>
                        </a:solidFill>
                        <a:effectLst/>
                        <a:latin typeface="Arial" pitchFamily="34" charset="0"/>
                        <a:cs typeface="Arial" pitchFamily="34" charset="0"/>
                      </a:endParaRPr>
                    </a:p>
                  </a:txBody>
                  <a:tcPr marL="0" marR="0" marT="0" marB="0" anchor="ctr" anchorCtr="1"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rgbClr val="E5E5CC"/>
                    </a:solidFill>
                  </a:tcPr>
                </a:tc>
              </a:tr>
              <a:tr h="71438">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400" b="0" i="0" u="none" strike="noStrike" cap="none" normalizeH="0" baseline="0" dirty="0" smtClean="0">
                        <a:ln>
                          <a:noFill/>
                        </a:ln>
                        <a:solidFill>
                          <a:schemeClr val="tx1"/>
                        </a:solidFill>
                        <a:effectLst/>
                        <a:latin typeface="Arial" pitchFamily="34" charset="0"/>
                        <a:cs typeface="Arial" pitchFamily="34" charset="0"/>
                      </a:endParaRPr>
                    </a:p>
                  </a:txBody>
                  <a:tcPr marL="0" marR="0" marT="0" marB="0" anchor="ctr" anchorCtr="1" horzOverflow="overflow">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400" b="0" i="0" u="none" strike="noStrike" cap="none" normalizeH="0" baseline="0" dirty="0" smtClean="0">
                        <a:ln>
                          <a:noFill/>
                        </a:ln>
                        <a:solidFill>
                          <a:schemeClr val="tx1"/>
                        </a:solidFill>
                        <a:effectLst/>
                        <a:latin typeface="Arial" pitchFamily="34" charset="0"/>
                        <a:cs typeface="Arial" pitchFamily="34" charset="0"/>
                      </a:endParaRPr>
                    </a:p>
                  </a:txBody>
                  <a:tcPr marL="0" marR="0" marT="0" marB="0" anchor="ctr" anchorCtr="1" horzOverflow="overflow">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400" b="0" i="0" u="none" strike="noStrike" cap="none" normalizeH="0" baseline="0" dirty="0" smtClean="0">
                        <a:ln>
                          <a:noFill/>
                        </a:ln>
                        <a:solidFill>
                          <a:schemeClr val="tx1"/>
                        </a:solidFill>
                        <a:effectLst/>
                        <a:latin typeface="Arial" pitchFamily="34" charset="0"/>
                        <a:cs typeface="Arial" pitchFamily="34" charset="0"/>
                      </a:endParaRPr>
                    </a:p>
                  </a:txBody>
                  <a:tcPr marL="0" marR="0" marT="0" marB="0" anchor="ctr" anchorCtr="1" horzOverflow="overflow">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noFill/>
                  </a:tcPr>
                </a:tc>
                <a:tc gridSpan="2">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400" b="0" i="0" u="none" strike="noStrike" cap="none" normalizeH="0" baseline="0" dirty="0" smtClean="0">
                        <a:ln>
                          <a:noFill/>
                        </a:ln>
                        <a:solidFill>
                          <a:schemeClr val="tx1"/>
                        </a:solidFill>
                        <a:effectLst/>
                        <a:latin typeface="Arial" pitchFamily="34" charset="0"/>
                        <a:cs typeface="Arial" pitchFamily="34" charset="0"/>
                      </a:endParaRPr>
                    </a:p>
                  </a:txBody>
                  <a:tcPr marL="0" marR="0" marT="0" marB="0" anchor="ctr" anchorCtr="1" horzOverflow="overflow">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noFill/>
                  </a:tcPr>
                </a:tc>
                <a:tc hMerge="1">
                  <a:txBody>
                    <a:bodyPr/>
                    <a:lstStyle/>
                    <a:p>
                      <a:endParaRPr lang="en-GB"/>
                    </a:p>
                  </a:txBody>
                  <a:tcPr/>
                </a:tc>
              </a:tr>
              <a:tr h="287337">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txBody>
                  <a:tcPr marL="0" marR="0" marT="0" marB="0" anchor="ctr" anchorCtr="1"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txBody>
                  <a:tcPr marL="0" marR="0" marT="0" marB="0" anchor="ctr" anchorCtr="1"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txBody>
                  <a:tcPr marL="0" marR="0" marT="0" marB="0" anchor="ctr" anchorCtr="1"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txBody>
                  <a:tcPr marL="0" marR="0" marT="0" marB="0" anchor="ctr" anchorCtr="1"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txBody>
                  <a:tcPr marL="0" marR="0" marT="0" marB="0" anchor="ctr" anchorCtr="1"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rgbClr val="E5E5CC"/>
                    </a:solidFill>
                  </a:tcPr>
                </a:tc>
              </a:tr>
            </a:tbl>
          </a:graphicData>
        </a:graphic>
      </p:graphicFrame>
      <p:graphicFrame>
        <p:nvGraphicFramePr>
          <p:cNvPr id="90187" name="Group 75"/>
          <p:cNvGraphicFramePr>
            <a:graphicFrameLocks noGrp="1"/>
          </p:cNvGraphicFramePr>
          <p:nvPr/>
        </p:nvGraphicFramePr>
        <p:xfrm>
          <a:off x="3201988" y="1347788"/>
          <a:ext cx="1223962" cy="647701"/>
        </p:xfrm>
        <a:graphic>
          <a:graphicData uri="http://schemas.openxmlformats.org/drawingml/2006/table">
            <a:tbl>
              <a:tblPr/>
              <a:tblGrid>
                <a:gridCol w="244475"/>
                <a:gridCol w="246062"/>
                <a:gridCol w="242888"/>
                <a:gridCol w="246062"/>
                <a:gridCol w="244475"/>
              </a:tblGrid>
              <a:tr h="144463">
                <a:tc gridSpan="5">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r>
                        <a:rPr kumimoji="0" lang="en-GB" sz="900" b="1" i="0" u="none" strike="noStrike" cap="none" normalizeH="0" baseline="0" dirty="0" smtClean="0">
                          <a:ln>
                            <a:noFill/>
                          </a:ln>
                          <a:solidFill>
                            <a:schemeClr val="tx1"/>
                          </a:solidFill>
                          <a:effectLst/>
                          <a:latin typeface="Arial" pitchFamily="34" charset="0"/>
                          <a:cs typeface="Arial" pitchFamily="34" charset="0"/>
                        </a:rPr>
                        <a:t>Week 2</a:t>
                      </a:r>
                    </a:p>
                  </a:txBody>
                  <a:tcPr marL="0" marR="0" marT="0" marB="0" anchor="ctr" anchorCtr="1"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rgbClr val="E5E5CC"/>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r>
              <a:tr h="144463">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r>
                        <a:rPr kumimoji="0" lang="en-GB" sz="800" b="0" i="0" u="none" strike="noStrike" cap="none" normalizeH="0" baseline="0" dirty="0" smtClean="0">
                          <a:ln>
                            <a:noFill/>
                          </a:ln>
                          <a:solidFill>
                            <a:schemeClr val="tx1"/>
                          </a:solidFill>
                          <a:effectLst/>
                          <a:latin typeface="Arial" pitchFamily="34" charset="0"/>
                          <a:cs typeface="Arial" pitchFamily="34" charset="0"/>
                        </a:rPr>
                        <a:t>M</a:t>
                      </a:r>
                    </a:p>
                  </a:txBody>
                  <a:tcPr marL="0" marR="0" marT="0" marB="0" anchor="ctr" anchorCtr="1"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r>
                        <a:rPr kumimoji="0" lang="en-GB" sz="800" b="0" i="0" u="none" strike="noStrike" cap="none" normalizeH="0" baseline="0" dirty="0" smtClean="0">
                          <a:ln>
                            <a:noFill/>
                          </a:ln>
                          <a:solidFill>
                            <a:schemeClr val="tx1"/>
                          </a:solidFill>
                          <a:effectLst/>
                          <a:latin typeface="Arial" pitchFamily="34" charset="0"/>
                          <a:cs typeface="Arial" pitchFamily="34" charset="0"/>
                        </a:rPr>
                        <a:t>T</a:t>
                      </a:r>
                    </a:p>
                  </a:txBody>
                  <a:tcPr marL="0" marR="0" marT="0" marB="0" anchor="ctr" anchorCtr="1"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r>
                        <a:rPr kumimoji="0" lang="en-GB" sz="800" b="0" i="0" u="none" strike="noStrike" cap="none" normalizeH="0" baseline="0" dirty="0" smtClean="0">
                          <a:ln>
                            <a:noFill/>
                          </a:ln>
                          <a:solidFill>
                            <a:schemeClr val="tx1"/>
                          </a:solidFill>
                          <a:effectLst/>
                          <a:latin typeface="Arial" pitchFamily="34" charset="0"/>
                          <a:cs typeface="Arial" pitchFamily="34" charset="0"/>
                        </a:rPr>
                        <a:t>W</a:t>
                      </a:r>
                    </a:p>
                  </a:txBody>
                  <a:tcPr marL="0" marR="0" marT="0" marB="0" anchor="ctr" anchorCtr="1"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r>
                        <a:rPr kumimoji="0" lang="en-GB" sz="800" b="0" i="0" u="none" strike="noStrike" cap="none" normalizeH="0" baseline="0" dirty="0" smtClean="0">
                          <a:ln>
                            <a:noFill/>
                          </a:ln>
                          <a:solidFill>
                            <a:schemeClr val="tx1"/>
                          </a:solidFill>
                          <a:effectLst/>
                          <a:latin typeface="Arial" pitchFamily="34" charset="0"/>
                          <a:cs typeface="Arial" pitchFamily="34" charset="0"/>
                        </a:rPr>
                        <a:t>T</a:t>
                      </a:r>
                    </a:p>
                  </a:txBody>
                  <a:tcPr marL="0" marR="0" marT="0" marB="0" anchor="ctr" anchorCtr="1"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r>
                        <a:rPr kumimoji="0" lang="en-US" sz="800" b="0" i="0" u="none" strike="noStrike" cap="none" normalizeH="0" baseline="0" dirty="0" smtClean="0">
                          <a:ln>
                            <a:noFill/>
                          </a:ln>
                          <a:solidFill>
                            <a:schemeClr val="tx1"/>
                          </a:solidFill>
                          <a:effectLst/>
                          <a:latin typeface="Arial" pitchFamily="34" charset="0"/>
                          <a:cs typeface="Arial" pitchFamily="34" charset="0"/>
                        </a:rPr>
                        <a:t>F</a:t>
                      </a:r>
                      <a:endParaRPr kumimoji="0" lang="en-GB" sz="800" b="0" i="0" u="none" strike="noStrike" cap="none" normalizeH="0" baseline="0" dirty="0" smtClean="0">
                        <a:ln>
                          <a:noFill/>
                        </a:ln>
                        <a:solidFill>
                          <a:schemeClr val="tx1"/>
                        </a:solidFill>
                        <a:effectLst/>
                        <a:latin typeface="Arial" pitchFamily="34" charset="0"/>
                        <a:cs typeface="Arial" pitchFamily="34" charset="0"/>
                      </a:endParaRPr>
                    </a:p>
                  </a:txBody>
                  <a:tcPr marL="0" marR="0" marT="0" marB="0" anchor="ctr" anchorCtr="1"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rgbClr val="E5E5CC"/>
                    </a:solidFill>
                  </a:tcPr>
                </a:tc>
              </a:tr>
              <a:tr h="71438">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400" b="0" i="0" u="none" strike="noStrike" cap="none" normalizeH="0" baseline="0" dirty="0" smtClean="0">
                        <a:ln>
                          <a:noFill/>
                        </a:ln>
                        <a:solidFill>
                          <a:schemeClr val="tx1"/>
                        </a:solidFill>
                        <a:effectLst/>
                        <a:latin typeface="Arial" pitchFamily="34" charset="0"/>
                        <a:cs typeface="Arial" pitchFamily="34" charset="0"/>
                      </a:endParaRPr>
                    </a:p>
                  </a:txBody>
                  <a:tcPr marL="0" marR="0" marT="0" marB="0" anchor="ctr" anchorCtr="1" horzOverflow="overflow">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400" b="0" i="0" u="none" strike="noStrike" cap="none" normalizeH="0" baseline="0" dirty="0" smtClean="0">
                        <a:ln>
                          <a:noFill/>
                        </a:ln>
                        <a:solidFill>
                          <a:schemeClr val="tx1"/>
                        </a:solidFill>
                        <a:effectLst/>
                        <a:latin typeface="Arial" pitchFamily="34" charset="0"/>
                        <a:cs typeface="Arial" pitchFamily="34" charset="0"/>
                      </a:endParaRPr>
                    </a:p>
                  </a:txBody>
                  <a:tcPr marL="0" marR="0" marT="0" marB="0" anchor="ctr" anchorCtr="1" horzOverflow="overflow">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400" b="0" i="0" u="none" strike="noStrike" cap="none" normalizeH="0" baseline="0" dirty="0" smtClean="0">
                        <a:ln>
                          <a:noFill/>
                        </a:ln>
                        <a:solidFill>
                          <a:schemeClr val="tx1"/>
                        </a:solidFill>
                        <a:effectLst/>
                        <a:latin typeface="Arial" pitchFamily="34" charset="0"/>
                        <a:cs typeface="Arial" pitchFamily="34" charset="0"/>
                      </a:endParaRPr>
                    </a:p>
                  </a:txBody>
                  <a:tcPr marL="0" marR="0" marT="0" marB="0" anchor="ctr" anchorCtr="1" horzOverflow="overflow">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noFill/>
                  </a:tcPr>
                </a:tc>
                <a:tc gridSpan="2">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400" b="0" i="0" u="none" strike="noStrike" cap="none" normalizeH="0" baseline="0" dirty="0" smtClean="0">
                        <a:ln>
                          <a:noFill/>
                        </a:ln>
                        <a:solidFill>
                          <a:schemeClr val="tx1"/>
                        </a:solidFill>
                        <a:effectLst/>
                        <a:latin typeface="Arial" pitchFamily="34" charset="0"/>
                        <a:cs typeface="Arial" pitchFamily="34" charset="0"/>
                      </a:endParaRPr>
                    </a:p>
                  </a:txBody>
                  <a:tcPr marL="0" marR="0" marT="0" marB="0" anchor="ctr" anchorCtr="1" horzOverflow="overflow">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noFill/>
                  </a:tcPr>
                </a:tc>
                <a:tc hMerge="1">
                  <a:txBody>
                    <a:bodyPr/>
                    <a:lstStyle/>
                    <a:p>
                      <a:endParaRPr lang="en-GB"/>
                    </a:p>
                  </a:txBody>
                  <a:tcPr/>
                </a:tc>
              </a:tr>
              <a:tr h="287337">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txBody>
                  <a:tcPr marL="0" marR="0" marT="0" marB="0" anchor="ctr" anchorCtr="1"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txBody>
                  <a:tcPr marL="0" marR="0" marT="0" marB="0" anchor="ctr" anchorCtr="1"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txBody>
                  <a:tcPr marL="0" marR="0" marT="0" marB="0" anchor="ctr" anchorCtr="1"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txBody>
                  <a:tcPr marL="0" marR="0" marT="0" marB="0" anchor="ctr" anchorCtr="1"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txBody>
                  <a:tcPr marL="0" marR="0" marT="0" marB="0" anchor="ctr" anchorCtr="1"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rgbClr val="E5E5CC"/>
                    </a:solidFill>
                  </a:tcPr>
                </a:tc>
              </a:tr>
            </a:tbl>
          </a:graphicData>
        </a:graphic>
      </p:graphicFrame>
      <p:graphicFrame>
        <p:nvGraphicFramePr>
          <p:cNvPr id="90222" name="Group 110"/>
          <p:cNvGraphicFramePr>
            <a:graphicFrameLocks noGrp="1"/>
          </p:cNvGraphicFramePr>
          <p:nvPr/>
        </p:nvGraphicFramePr>
        <p:xfrm>
          <a:off x="4498975" y="1347788"/>
          <a:ext cx="1223963" cy="647701"/>
        </p:xfrm>
        <a:graphic>
          <a:graphicData uri="http://schemas.openxmlformats.org/drawingml/2006/table">
            <a:tbl>
              <a:tblPr/>
              <a:tblGrid>
                <a:gridCol w="244475"/>
                <a:gridCol w="246063"/>
                <a:gridCol w="242887"/>
                <a:gridCol w="246063"/>
                <a:gridCol w="244475"/>
              </a:tblGrid>
              <a:tr h="144463">
                <a:tc gridSpan="5">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r>
                        <a:rPr kumimoji="0" lang="en-GB" sz="900" b="1" i="0" u="none" strike="noStrike" cap="none" normalizeH="0" baseline="0" dirty="0" smtClean="0">
                          <a:ln>
                            <a:noFill/>
                          </a:ln>
                          <a:solidFill>
                            <a:schemeClr val="tx1"/>
                          </a:solidFill>
                          <a:effectLst/>
                          <a:latin typeface="Arial" pitchFamily="34" charset="0"/>
                          <a:cs typeface="Arial" pitchFamily="34" charset="0"/>
                        </a:rPr>
                        <a:t>Week 3</a:t>
                      </a:r>
                    </a:p>
                  </a:txBody>
                  <a:tcPr marL="0" marR="0" marT="0" marB="0" anchor="ctr" anchorCtr="1"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rgbClr val="E5E5CC"/>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r>
              <a:tr h="144463">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r>
                        <a:rPr kumimoji="0" lang="en-GB" sz="800" b="0" i="0" u="none" strike="noStrike" cap="none" normalizeH="0" baseline="0" dirty="0" smtClean="0">
                          <a:ln>
                            <a:noFill/>
                          </a:ln>
                          <a:solidFill>
                            <a:schemeClr val="tx1"/>
                          </a:solidFill>
                          <a:effectLst/>
                          <a:latin typeface="Arial" pitchFamily="34" charset="0"/>
                          <a:cs typeface="Arial" pitchFamily="34" charset="0"/>
                        </a:rPr>
                        <a:t>M</a:t>
                      </a:r>
                    </a:p>
                  </a:txBody>
                  <a:tcPr marL="0" marR="0" marT="0" marB="0" anchor="ctr" anchorCtr="1"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r>
                        <a:rPr kumimoji="0" lang="en-GB" sz="800" b="0" i="0" u="none" strike="noStrike" cap="none" normalizeH="0" baseline="0" dirty="0" smtClean="0">
                          <a:ln>
                            <a:noFill/>
                          </a:ln>
                          <a:solidFill>
                            <a:schemeClr val="tx1"/>
                          </a:solidFill>
                          <a:effectLst/>
                          <a:latin typeface="Arial" pitchFamily="34" charset="0"/>
                          <a:cs typeface="Arial" pitchFamily="34" charset="0"/>
                        </a:rPr>
                        <a:t>T</a:t>
                      </a:r>
                    </a:p>
                  </a:txBody>
                  <a:tcPr marL="0" marR="0" marT="0" marB="0" anchor="ctr" anchorCtr="1"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r>
                        <a:rPr kumimoji="0" lang="en-GB" sz="800" b="0" i="0" u="none" strike="noStrike" cap="none" normalizeH="0" baseline="0" dirty="0" smtClean="0">
                          <a:ln>
                            <a:noFill/>
                          </a:ln>
                          <a:solidFill>
                            <a:schemeClr val="tx1"/>
                          </a:solidFill>
                          <a:effectLst/>
                          <a:latin typeface="Arial" pitchFamily="34" charset="0"/>
                          <a:cs typeface="Arial" pitchFamily="34" charset="0"/>
                        </a:rPr>
                        <a:t>W</a:t>
                      </a:r>
                    </a:p>
                  </a:txBody>
                  <a:tcPr marL="0" marR="0" marT="0" marB="0" anchor="ctr" anchorCtr="1"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r>
                        <a:rPr kumimoji="0" lang="en-GB" sz="800" b="0" i="0" u="none" strike="noStrike" cap="none" normalizeH="0" baseline="0" dirty="0" smtClean="0">
                          <a:ln>
                            <a:noFill/>
                          </a:ln>
                          <a:solidFill>
                            <a:schemeClr val="tx1"/>
                          </a:solidFill>
                          <a:effectLst/>
                          <a:latin typeface="Arial" pitchFamily="34" charset="0"/>
                          <a:cs typeface="Arial" pitchFamily="34" charset="0"/>
                        </a:rPr>
                        <a:t>T</a:t>
                      </a:r>
                    </a:p>
                  </a:txBody>
                  <a:tcPr marL="0" marR="0" marT="0" marB="0" anchor="ctr" anchorCtr="1"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r>
                        <a:rPr kumimoji="0" lang="en-US" sz="800" b="0" i="0" u="none" strike="noStrike" cap="none" normalizeH="0" baseline="0" dirty="0" smtClean="0">
                          <a:ln>
                            <a:noFill/>
                          </a:ln>
                          <a:solidFill>
                            <a:schemeClr val="tx1"/>
                          </a:solidFill>
                          <a:effectLst/>
                          <a:latin typeface="Arial" pitchFamily="34" charset="0"/>
                          <a:cs typeface="Arial" pitchFamily="34" charset="0"/>
                        </a:rPr>
                        <a:t>F</a:t>
                      </a:r>
                      <a:endParaRPr kumimoji="0" lang="en-GB" sz="800" b="0" i="0" u="none" strike="noStrike" cap="none" normalizeH="0" baseline="0" dirty="0" smtClean="0">
                        <a:ln>
                          <a:noFill/>
                        </a:ln>
                        <a:solidFill>
                          <a:schemeClr val="tx1"/>
                        </a:solidFill>
                        <a:effectLst/>
                        <a:latin typeface="Arial" pitchFamily="34" charset="0"/>
                        <a:cs typeface="Arial" pitchFamily="34" charset="0"/>
                      </a:endParaRPr>
                    </a:p>
                  </a:txBody>
                  <a:tcPr marL="0" marR="0" marT="0" marB="0" anchor="ctr" anchorCtr="1"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rgbClr val="E5E5CC"/>
                    </a:solidFill>
                  </a:tcPr>
                </a:tc>
              </a:tr>
              <a:tr h="71438">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400" b="0" i="0" u="none" strike="noStrike" cap="none" normalizeH="0" baseline="0" dirty="0" smtClean="0">
                        <a:ln>
                          <a:noFill/>
                        </a:ln>
                        <a:solidFill>
                          <a:schemeClr val="tx1"/>
                        </a:solidFill>
                        <a:effectLst/>
                        <a:latin typeface="Arial" pitchFamily="34" charset="0"/>
                        <a:cs typeface="Arial" pitchFamily="34" charset="0"/>
                      </a:endParaRPr>
                    </a:p>
                  </a:txBody>
                  <a:tcPr marL="0" marR="0" marT="0" marB="0" anchor="ctr" anchorCtr="1" horzOverflow="overflow">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400" b="0" i="0" u="none" strike="noStrike" cap="none" normalizeH="0" baseline="0" dirty="0" smtClean="0">
                        <a:ln>
                          <a:noFill/>
                        </a:ln>
                        <a:solidFill>
                          <a:schemeClr val="tx1"/>
                        </a:solidFill>
                        <a:effectLst/>
                        <a:latin typeface="Arial" pitchFamily="34" charset="0"/>
                        <a:cs typeface="Arial" pitchFamily="34" charset="0"/>
                      </a:endParaRPr>
                    </a:p>
                  </a:txBody>
                  <a:tcPr marL="0" marR="0" marT="0" marB="0" anchor="ctr" anchorCtr="1" horzOverflow="overflow">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400" b="0" i="0" u="none" strike="noStrike" cap="none" normalizeH="0" baseline="0" dirty="0" smtClean="0">
                        <a:ln>
                          <a:noFill/>
                        </a:ln>
                        <a:solidFill>
                          <a:schemeClr val="tx1"/>
                        </a:solidFill>
                        <a:effectLst/>
                        <a:latin typeface="Arial" pitchFamily="34" charset="0"/>
                        <a:cs typeface="Arial" pitchFamily="34" charset="0"/>
                      </a:endParaRPr>
                    </a:p>
                  </a:txBody>
                  <a:tcPr marL="0" marR="0" marT="0" marB="0" anchor="ctr" anchorCtr="1" horzOverflow="overflow">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noFill/>
                  </a:tcPr>
                </a:tc>
                <a:tc gridSpan="2">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400" b="0" i="0" u="none" strike="noStrike" cap="none" normalizeH="0" baseline="0" dirty="0" smtClean="0">
                        <a:ln>
                          <a:noFill/>
                        </a:ln>
                        <a:solidFill>
                          <a:schemeClr val="tx1"/>
                        </a:solidFill>
                        <a:effectLst/>
                        <a:latin typeface="Arial" pitchFamily="34" charset="0"/>
                        <a:cs typeface="Arial" pitchFamily="34" charset="0"/>
                      </a:endParaRPr>
                    </a:p>
                  </a:txBody>
                  <a:tcPr marL="0" marR="0" marT="0" marB="0" anchor="ctr" anchorCtr="1" horzOverflow="overflow">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noFill/>
                  </a:tcPr>
                </a:tc>
                <a:tc hMerge="1">
                  <a:txBody>
                    <a:bodyPr/>
                    <a:lstStyle/>
                    <a:p>
                      <a:endParaRPr lang="en-GB"/>
                    </a:p>
                  </a:txBody>
                  <a:tcPr/>
                </a:tc>
              </a:tr>
              <a:tr h="287337">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txBody>
                  <a:tcPr marL="0" marR="0" marT="0" marB="0" anchor="ctr" anchorCtr="1"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txBody>
                  <a:tcPr marL="0" marR="0" marT="0" marB="0" anchor="ctr" anchorCtr="1"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txBody>
                  <a:tcPr marL="0" marR="0" marT="0" marB="0" anchor="ctr" anchorCtr="1"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txBody>
                  <a:tcPr marL="0" marR="0" marT="0" marB="0" anchor="ctr" anchorCtr="1"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txBody>
                  <a:tcPr marL="0" marR="0" marT="0" marB="0" anchor="ctr" anchorCtr="1"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rgbClr val="E5E5CC"/>
                    </a:solidFill>
                  </a:tcPr>
                </a:tc>
              </a:tr>
            </a:tbl>
          </a:graphicData>
        </a:graphic>
      </p:graphicFrame>
      <p:graphicFrame>
        <p:nvGraphicFramePr>
          <p:cNvPr id="90257" name="Group 145"/>
          <p:cNvGraphicFramePr>
            <a:graphicFrameLocks noGrp="1"/>
          </p:cNvGraphicFramePr>
          <p:nvPr/>
        </p:nvGraphicFramePr>
        <p:xfrm>
          <a:off x="5794375" y="1347788"/>
          <a:ext cx="1223963" cy="647701"/>
        </p:xfrm>
        <a:graphic>
          <a:graphicData uri="http://schemas.openxmlformats.org/drawingml/2006/table">
            <a:tbl>
              <a:tblPr/>
              <a:tblGrid>
                <a:gridCol w="244475"/>
                <a:gridCol w="246063"/>
                <a:gridCol w="242887"/>
                <a:gridCol w="246063"/>
                <a:gridCol w="244475"/>
              </a:tblGrid>
              <a:tr h="144463">
                <a:tc gridSpan="5">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r>
                        <a:rPr kumimoji="0" lang="en-GB" sz="900" b="1" i="0" u="none" strike="noStrike" cap="none" normalizeH="0" baseline="0" dirty="0" smtClean="0">
                          <a:ln>
                            <a:noFill/>
                          </a:ln>
                          <a:solidFill>
                            <a:schemeClr val="tx1"/>
                          </a:solidFill>
                          <a:effectLst/>
                          <a:latin typeface="Arial" pitchFamily="34" charset="0"/>
                          <a:cs typeface="Arial" pitchFamily="34" charset="0"/>
                        </a:rPr>
                        <a:t>Week 4</a:t>
                      </a:r>
                    </a:p>
                  </a:txBody>
                  <a:tcPr marL="0" marR="0" marT="0" marB="0" anchor="ctr" anchorCtr="1"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rgbClr val="E5E5CC"/>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r>
              <a:tr h="144463">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r>
                        <a:rPr kumimoji="0" lang="en-GB" sz="800" b="0" i="0" u="none" strike="noStrike" cap="none" normalizeH="0" baseline="0" dirty="0" smtClean="0">
                          <a:ln>
                            <a:noFill/>
                          </a:ln>
                          <a:solidFill>
                            <a:schemeClr val="tx1"/>
                          </a:solidFill>
                          <a:effectLst/>
                          <a:latin typeface="Arial" pitchFamily="34" charset="0"/>
                          <a:cs typeface="Arial" pitchFamily="34" charset="0"/>
                        </a:rPr>
                        <a:t>M</a:t>
                      </a:r>
                    </a:p>
                  </a:txBody>
                  <a:tcPr marL="0" marR="0" marT="0" marB="0" anchor="ctr" anchorCtr="1"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r>
                        <a:rPr kumimoji="0" lang="en-GB" sz="800" b="0" i="0" u="none" strike="noStrike" cap="none" normalizeH="0" baseline="0" dirty="0" smtClean="0">
                          <a:ln>
                            <a:noFill/>
                          </a:ln>
                          <a:solidFill>
                            <a:schemeClr val="tx1"/>
                          </a:solidFill>
                          <a:effectLst/>
                          <a:latin typeface="Arial" pitchFamily="34" charset="0"/>
                          <a:cs typeface="Arial" pitchFamily="34" charset="0"/>
                        </a:rPr>
                        <a:t>T</a:t>
                      </a:r>
                    </a:p>
                  </a:txBody>
                  <a:tcPr marL="0" marR="0" marT="0" marB="0" anchor="ctr" anchorCtr="1"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r>
                        <a:rPr kumimoji="0" lang="en-GB" sz="800" b="0" i="0" u="none" strike="noStrike" cap="none" normalizeH="0" baseline="0" dirty="0" smtClean="0">
                          <a:ln>
                            <a:noFill/>
                          </a:ln>
                          <a:solidFill>
                            <a:schemeClr val="tx1"/>
                          </a:solidFill>
                          <a:effectLst/>
                          <a:latin typeface="Arial" pitchFamily="34" charset="0"/>
                          <a:cs typeface="Arial" pitchFamily="34" charset="0"/>
                        </a:rPr>
                        <a:t>W</a:t>
                      </a:r>
                    </a:p>
                  </a:txBody>
                  <a:tcPr marL="0" marR="0" marT="0" marB="0" anchor="ctr" anchorCtr="1"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r>
                        <a:rPr kumimoji="0" lang="en-GB" sz="800" b="0" i="0" u="none" strike="noStrike" cap="none" normalizeH="0" baseline="0" dirty="0" smtClean="0">
                          <a:ln>
                            <a:noFill/>
                          </a:ln>
                          <a:solidFill>
                            <a:schemeClr val="tx1"/>
                          </a:solidFill>
                          <a:effectLst/>
                          <a:latin typeface="Arial" pitchFamily="34" charset="0"/>
                          <a:cs typeface="Arial" pitchFamily="34" charset="0"/>
                        </a:rPr>
                        <a:t>T</a:t>
                      </a:r>
                    </a:p>
                  </a:txBody>
                  <a:tcPr marL="0" marR="0" marT="0" marB="0" anchor="ctr" anchorCtr="1"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r>
                        <a:rPr kumimoji="0" lang="en-US" sz="800" b="0" i="0" u="none" strike="noStrike" cap="none" normalizeH="0" baseline="0" dirty="0" smtClean="0">
                          <a:ln>
                            <a:noFill/>
                          </a:ln>
                          <a:solidFill>
                            <a:schemeClr val="tx1"/>
                          </a:solidFill>
                          <a:effectLst/>
                          <a:latin typeface="Arial" pitchFamily="34" charset="0"/>
                          <a:cs typeface="Arial" pitchFamily="34" charset="0"/>
                        </a:rPr>
                        <a:t>F</a:t>
                      </a:r>
                      <a:endParaRPr kumimoji="0" lang="en-GB" sz="800" b="0" i="0" u="none" strike="noStrike" cap="none" normalizeH="0" baseline="0" dirty="0" smtClean="0">
                        <a:ln>
                          <a:noFill/>
                        </a:ln>
                        <a:solidFill>
                          <a:schemeClr val="tx1"/>
                        </a:solidFill>
                        <a:effectLst/>
                        <a:latin typeface="Arial" pitchFamily="34" charset="0"/>
                        <a:cs typeface="Arial" pitchFamily="34" charset="0"/>
                      </a:endParaRPr>
                    </a:p>
                  </a:txBody>
                  <a:tcPr marL="0" marR="0" marT="0" marB="0" anchor="ctr" anchorCtr="1"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rgbClr val="E5E5CC"/>
                    </a:solidFill>
                  </a:tcPr>
                </a:tc>
              </a:tr>
              <a:tr h="71438">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400" b="0" i="0" u="none" strike="noStrike" cap="none" normalizeH="0" baseline="0" dirty="0" smtClean="0">
                        <a:ln>
                          <a:noFill/>
                        </a:ln>
                        <a:solidFill>
                          <a:schemeClr val="tx1"/>
                        </a:solidFill>
                        <a:effectLst/>
                        <a:latin typeface="Arial" pitchFamily="34" charset="0"/>
                        <a:cs typeface="Arial" pitchFamily="34" charset="0"/>
                      </a:endParaRPr>
                    </a:p>
                  </a:txBody>
                  <a:tcPr marL="0" marR="0" marT="0" marB="0" anchor="ctr" anchorCtr="1" horzOverflow="overflow">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400" b="0" i="0" u="none" strike="noStrike" cap="none" normalizeH="0" baseline="0" dirty="0" smtClean="0">
                        <a:ln>
                          <a:noFill/>
                        </a:ln>
                        <a:solidFill>
                          <a:schemeClr val="tx1"/>
                        </a:solidFill>
                        <a:effectLst/>
                        <a:latin typeface="Arial" pitchFamily="34" charset="0"/>
                        <a:cs typeface="Arial" pitchFamily="34" charset="0"/>
                      </a:endParaRPr>
                    </a:p>
                  </a:txBody>
                  <a:tcPr marL="0" marR="0" marT="0" marB="0" anchor="ctr" anchorCtr="1" horzOverflow="overflow">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400" b="0" i="0" u="none" strike="noStrike" cap="none" normalizeH="0" baseline="0" dirty="0" smtClean="0">
                        <a:ln>
                          <a:noFill/>
                        </a:ln>
                        <a:solidFill>
                          <a:schemeClr val="tx1"/>
                        </a:solidFill>
                        <a:effectLst/>
                        <a:latin typeface="Arial" pitchFamily="34" charset="0"/>
                        <a:cs typeface="Arial" pitchFamily="34" charset="0"/>
                      </a:endParaRPr>
                    </a:p>
                  </a:txBody>
                  <a:tcPr marL="0" marR="0" marT="0" marB="0" anchor="ctr" anchorCtr="1" horzOverflow="overflow">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noFill/>
                  </a:tcPr>
                </a:tc>
                <a:tc gridSpan="2">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400" b="0" i="0" u="none" strike="noStrike" cap="none" normalizeH="0" baseline="0" dirty="0" smtClean="0">
                        <a:ln>
                          <a:noFill/>
                        </a:ln>
                        <a:solidFill>
                          <a:schemeClr val="tx1"/>
                        </a:solidFill>
                        <a:effectLst/>
                        <a:latin typeface="Arial" pitchFamily="34" charset="0"/>
                        <a:cs typeface="Arial" pitchFamily="34" charset="0"/>
                      </a:endParaRPr>
                    </a:p>
                  </a:txBody>
                  <a:tcPr marL="0" marR="0" marT="0" marB="0" anchor="ctr" anchorCtr="1" horzOverflow="overflow">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noFill/>
                  </a:tcPr>
                </a:tc>
                <a:tc hMerge="1">
                  <a:txBody>
                    <a:bodyPr/>
                    <a:lstStyle/>
                    <a:p>
                      <a:endParaRPr lang="en-GB"/>
                    </a:p>
                  </a:txBody>
                  <a:tcPr/>
                </a:tc>
              </a:tr>
              <a:tr h="287337">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txBody>
                  <a:tcPr marL="0" marR="0" marT="0" marB="0" anchor="ctr" anchorCtr="1"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txBody>
                  <a:tcPr marL="0" marR="0" marT="0" marB="0" anchor="ctr" anchorCtr="1"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txBody>
                  <a:tcPr marL="0" marR="0" marT="0" marB="0" anchor="ctr" anchorCtr="1"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txBody>
                  <a:tcPr marL="0" marR="0" marT="0" marB="0" anchor="ctr" anchorCtr="1"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txBody>
                  <a:tcPr marL="0" marR="0" marT="0" marB="0" anchor="ctr" anchorCtr="1"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rgbClr val="E5E5CC"/>
                    </a:solidFill>
                  </a:tcPr>
                </a:tc>
              </a:tr>
            </a:tbl>
          </a:graphicData>
        </a:graphic>
      </p:graphicFrame>
      <p:graphicFrame>
        <p:nvGraphicFramePr>
          <p:cNvPr id="90292" name="Group 180"/>
          <p:cNvGraphicFramePr>
            <a:graphicFrameLocks noGrp="1"/>
          </p:cNvGraphicFramePr>
          <p:nvPr/>
        </p:nvGraphicFramePr>
        <p:xfrm>
          <a:off x="7091363" y="1347788"/>
          <a:ext cx="1223962" cy="647701"/>
        </p:xfrm>
        <a:graphic>
          <a:graphicData uri="http://schemas.openxmlformats.org/drawingml/2006/table">
            <a:tbl>
              <a:tblPr/>
              <a:tblGrid>
                <a:gridCol w="244475"/>
                <a:gridCol w="246062"/>
                <a:gridCol w="242888"/>
                <a:gridCol w="246062"/>
                <a:gridCol w="244475"/>
              </a:tblGrid>
              <a:tr h="144463">
                <a:tc gridSpan="5">
                  <a:txBody>
                    <a:bodyPr/>
                    <a:lstStyle/>
                    <a:p>
                      <a:pPr marL="90488" marR="0" lvl="0" indent="0" algn="l" defTabSz="914400" rtl="0" eaLnBrk="1" fontAlgn="base" latinLnBrk="0" hangingPunct="1">
                        <a:lnSpc>
                          <a:spcPct val="100000"/>
                        </a:lnSpc>
                        <a:spcBef>
                          <a:spcPct val="0"/>
                        </a:spcBef>
                        <a:spcAft>
                          <a:spcPct val="0"/>
                        </a:spcAft>
                        <a:buClrTx/>
                        <a:buSzTx/>
                        <a:buFontTx/>
                        <a:buNone/>
                        <a:tabLst>
                          <a:tab pos="5715000" algn="l"/>
                        </a:tabLst>
                      </a:pPr>
                      <a:r>
                        <a:rPr kumimoji="0" lang="en-GB" sz="900" b="0" i="0" u="none" strike="noStrike" cap="none" normalizeH="0" baseline="0" dirty="0" smtClean="0">
                          <a:ln>
                            <a:noFill/>
                          </a:ln>
                          <a:solidFill>
                            <a:schemeClr val="tx1"/>
                          </a:solidFill>
                          <a:effectLst/>
                          <a:latin typeface="Arial" pitchFamily="34" charset="0"/>
                          <a:cs typeface="Arial" pitchFamily="34" charset="0"/>
                        </a:rPr>
                        <a:t>Week 5              12</a:t>
                      </a:r>
                    </a:p>
                  </a:txBody>
                  <a:tcPr marL="0" marR="0" marT="0" marB="0" anchor="ctr"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rgbClr val="E5E5CC"/>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r>
              <a:tr h="144463">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r>
                        <a:rPr kumimoji="0" lang="en-GB" sz="800" b="0" i="0" u="none" strike="noStrike" cap="none" normalizeH="0" baseline="0" dirty="0" smtClean="0">
                          <a:ln>
                            <a:noFill/>
                          </a:ln>
                          <a:solidFill>
                            <a:schemeClr val="tx1"/>
                          </a:solidFill>
                          <a:effectLst/>
                          <a:latin typeface="Arial" pitchFamily="34" charset="0"/>
                          <a:cs typeface="Arial" pitchFamily="34" charset="0"/>
                        </a:rPr>
                        <a:t>M</a:t>
                      </a:r>
                    </a:p>
                  </a:txBody>
                  <a:tcPr marL="0" marR="0" marT="0" marB="0" anchor="ctr" anchorCtr="1"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r>
                        <a:rPr kumimoji="0" lang="en-GB" sz="800" b="0" i="0" u="none" strike="noStrike" cap="none" normalizeH="0" baseline="0" dirty="0" smtClean="0">
                          <a:ln>
                            <a:noFill/>
                          </a:ln>
                          <a:solidFill>
                            <a:schemeClr val="tx1"/>
                          </a:solidFill>
                          <a:effectLst/>
                          <a:latin typeface="Arial" pitchFamily="34" charset="0"/>
                          <a:cs typeface="Arial" pitchFamily="34" charset="0"/>
                        </a:rPr>
                        <a:t>T</a:t>
                      </a:r>
                    </a:p>
                  </a:txBody>
                  <a:tcPr marL="0" marR="0" marT="0" marB="0" anchor="ctr" anchorCtr="1"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800" b="0" i="0" u="none" strike="noStrike" cap="none" normalizeH="0" baseline="0" dirty="0" smtClean="0">
                        <a:ln>
                          <a:noFill/>
                        </a:ln>
                        <a:solidFill>
                          <a:schemeClr val="tx1"/>
                        </a:solidFill>
                        <a:effectLst/>
                        <a:latin typeface="Arial" pitchFamily="34" charset="0"/>
                        <a:cs typeface="Arial" pitchFamily="34" charset="0"/>
                      </a:endParaRPr>
                    </a:p>
                  </a:txBody>
                  <a:tcPr marL="0" marR="0" marT="0" marB="0" anchor="ctr" anchorCtr="1"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r>
                        <a:rPr kumimoji="0" lang="en-GB" sz="800" b="0" i="0" u="none" strike="noStrike" cap="none" normalizeH="0" baseline="0" dirty="0" smtClean="0">
                          <a:ln>
                            <a:noFill/>
                          </a:ln>
                          <a:solidFill>
                            <a:schemeClr val="tx1"/>
                          </a:solidFill>
                          <a:effectLst/>
                          <a:latin typeface="Arial" pitchFamily="34" charset="0"/>
                          <a:cs typeface="Arial" pitchFamily="34" charset="0"/>
                        </a:rPr>
                        <a:t>T</a:t>
                      </a:r>
                    </a:p>
                  </a:txBody>
                  <a:tcPr marL="0" marR="0" marT="0" marB="0" anchor="ctr" anchorCtr="1"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r>
                        <a:rPr kumimoji="0" lang="en-US" sz="800" b="0" i="0" u="none" strike="noStrike" cap="none" normalizeH="0" baseline="0" dirty="0" smtClean="0">
                          <a:ln>
                            <a:noFill/>
                          </a:ln>
                          <a:solidFill>
                            <a:schemeClr val="tx1"/>
                          </a:solidFill>
                          <a:effectLst/>
                          <a:latin typeface="Arial" pitchFamily="34" charset="0"/>
                          <a:cs typeface="Arial" pitchFamily="34" charset="0"/>
                        </a:rPr>
                        <a:t>F</a:t>
                      </a:r>
                      <a:endParaRPr kumimoji="0" lang="en-GB" sz="800" b="0" i="0" u="none" strike="noStrike" cap="none" normalizeH="0" baseline="0" dirty="0" smtClean="0">
                        <a:ln>
                          <a:noFill/>
                        </a:ln>
                        <a:solidFill>
                          <a:schemeClr val="tx1"/>
                        </a:solidFill>
                        <a:effectLst/>
                        <a:latin typeface="Arial" pitchFamily="34" charset="0"/>
                        <a:cs typeface="Arial" pitchFamily="34" charset="0"/>
                      </a:endParaRPr>
                    </a:p>
                  </a:txBody>
                  <a:tcPr marL="0" marR="0" marT="0" marB="0" anchor="ctr" anchorCtr="1"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rgbClr val="E5E5CC"/>
                    </a:solidFill>
                  </a:tcPr>
                </a:tc>
              </a:tr>
              <a:tr h="71438">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400" b="0" i="0" u="none" strike="noStrike" cap="none" normalizeH="0" baseline="0" dirty="0" smtClean="0">
                        <a:ln>
                          <a:noFill/>
                        </a:ln>
                        <a:solidFill>
                          <a:schemeClr val="tx1"/>
                        </a:solidFill>
                        <a:effectLst/>
                        <a:latin typeface="Arial" pitchFamily="34" charset="0"/>
                        <a:cs typeface="Arial" pitchFamily="34" charset="0"/>
                      </a:endParaRPr>
                    </a:p>
                  </a:txBody>
                  <a:tcPr marL="0" marR="0" marT="0" marB="0" anchor="ctr" anchorCtr="1" horzOverflow="overflow">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400" b="0" i="0" u="none" strike="noStrike" cap="none" normalizeH="0" baseline="0" dirty="0" smtClean="0">
                        <a:ln>
                          <a:noFill/>
                        </a:ln>
                        <a:solidFill>
                          <a:schemeClr val="tx1"/>
                        </a:solidFill>
                        <a:effectLst/>
                        <a:latin typeface="Arial" pitchFamily="34" charset="0"/>
                        <a:cs typeface="Arial" pitchFamily="34" charset="0"/>
                      </a:endParaRPr>
                    </a:p>
                  </a:txBody>
                  <a:tcPr marL="0" marR="0" marT="0" marB="0" anchor="ctr" anchorCtr="1" horzOverflow="overflow">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400" b="0" i="0" u="none" strike="noStrike" cap="none" normalizeH="0" baseline="0" dirty="0" smtClean="0">
                        <a:ln>
                          <a:noFill/>
                        </a:ln>
                        <a:solidFill>
                          <a:schemeClr val="tx1"/>
                        </a:solidFill>
                        <a:effectLst/>
                        <a:latin typeface="Arial" pitchFamily="34" charset="0"/>
                        <a:cs typeface="Arial" pitchFamily="34" charset="0"/>
                      </a:endParaRPr>
                    </a:p>
                  </a:txBody>
                  <a:tcPr marL="0" marR="0" marT="0" marB="0" anchor="ctr" anchorCtr="1" horzOverflow="overflow">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noFill/>
                  </a:tcPr>
                </a:tc>
                <a:tc gridSpan="2">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400" b="0" i="0" u="none" strike="noStrike" cap="none" normalizeH="0" baseline="0" dirty="0" smtClean="0">
                        <a:ln>
                          <a:noFill/>
                        </a:ln>
                        <a:solidFill>
                          <a:schemeClr val="tx1"/>
                        </a:solidFill>
                        <a:effectLst/>
                        <a:latin typeface="Arial" pitchFamily="34" charset="0"/>
                        <a:cs typeface="Arial" pitchFamily="34" charset="0"/>
                      </a:endParaRPr>
                    </a:p>
                  </a:txBody>
                  <a:tcPr marL="0" marR="0" marT="0" marB="0" anchor="ctr" anchorCtr="1" horzOverflow="overflow">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noFill/>
                  </a:tcPr>
                </a:tc>
                <a:tc hMerge="1">
                  <a:txBody>
                    <a:bodyPr/>
                    <a:lstStyle/>
                    <a:p>
                      <a:endParaRPr lang="en-GB"/>
                    </a:p>
                  </a:txBody>
                  <a:tcPr/>
                </a:tc>
              </a:tr>
              <a:tr h="287337">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txBody>
                  <a:tcPr marL="0" marR="0" marT="0" marB="0" anchor="ctr" anchorCtr="1"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txBody>
                  <a:tcPr marL="0" marR="0" marT="0" marB="0" anchor="ctr" anchorCtr="1"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txBody>
                  <a:tcPr marL="0" marR="0" marT="0" marB="0" anchor="ctr" anchorCtr="1"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txBody>
                  <a:tcPr marL="0" marR="0" marT="0" marB="0" anchor="ctr" anchorCtr="1"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txBody>
                  <a:tcPr marL="0" marR="0" marT="0" marB="0" anchor="ctr" anchorCtr="1"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rgbClr val="E5E5CC"/>
                    </a:solidFill>
                  </a:tcPr>
                </a:tc>
              </a:tr>
            </a:tbl>
          </a:graphicData>
        </a:graphic>
      </p:graphicFrame>
      <p:sp>
        <p:nvSpPr>
          <p:cNvPr id="82124" name="Rectangle 215"/>
          <p:cNvSpPr>
            <a:spLocks noChangeArrowheads="1"/>
          </p:cNvSpPr>
          <p:nvPr/>
        </p:nvSpPr>
        <p:spPr bwMode="gray">
          <a:xfrm>
            <a:off x="1042988" y="1768475"/>
            <a:ext cx="1152525" cy="150813"/>
          </a:xfrm>
          <a:prstGeom prst="rect">
            <a:avLst/>
          </a:prstGeom>
          <a:solidFill>
            <a:srgbClr val="596E6E">
              <a:alpha val="20000"/>
            </a:srgbClr>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lIns="0" tIns="0" rIns="0" bIns="0" anchor="ctr"/>
          <a:lstStyle>
            <a:lvl1pPr eaLnBrk="0" hangingPunct="0">
              <a:lnSpc>
                <a:spcPts val="2200"/>
              </a:lnSpc>
              <a:spcAft>
                <a:spcPct val="25000"/>
              </a:spcAft>
              <a:defRPr sz="2000">
                <a:solidFill>
                  <a:srgbClr val="000066"/>
                </a:solidFill>
                <a:latin typeface="Arial" pitchFamily="34" charset="0"/>
              </a:defRPr>
            </a:lvl1pPr>
            <a:lvl2pPr marL="742950" indent="-285750" eaLnBrk="0" hangingPunct="0">
              <a:lnSpc>
                <a:spcPts val="2200"/>
              </a:lnSpc>
              <a:spcAft>
                <a:spcPct val="25000"/>
              </a:spcAft>
              <a:buChar char="•"/>
              <a:defRPr sz="2000">
                <a:solidFill>
                  <a:srgbClr val="000066"/>
                </a:solidFill>
                <a:latin typeface="Arial" pitchFamily="34" charset="0"/>
              </a:defRPr>
            </a:lvl2pPr>
            <a:lvl3pPr marL="1143000" indent="-228600" eaLnBrk="0" hangingPunct="0">
              <a:lnSpc>
                <a:spcPts val="2000"/>
              </a:lnSpc>
              <a:spcAft>
                <a:spcPct val="25000"/>
              </a:spcAft>
              <a:buChar char="–"/>
              <a:defRPr>
                <a:solidFill>
                  <a:srgbClr val="000066"/>
                </a:solidFill>
                <a:latin typeface="Arial" pitchFamily="34" charset="0"/>
              </a:defRPr>
            </a:lvl3pPr>
            <a:lvl4pPr marL="1600200" indent="-228600" eaLnBrk="0" hangingPunct="0">
              <a:lnSpc>
                <a:spcPts val="1800"/>
              </a:lnSpc>
              <a:spcAft>
                <a:spcPct val="25000"/>
              </a:spcAft>
              <a:buChar char="•"/>
              <a:defRPr sz="1600">
                <a:solidFill>
                  <a:srgbClr val="000066"/>
                </a:solidFill>
                <a:latin typeface="Arial" pitchFamily="34" charset="0"/>
              </a:defRPr>
            </a:lvl4pPr>
            <a:lvl5pPr marL="2057400" indent="-228600" eaLnBrk="0" hangingPunct="0">
              <a:spcAft>
                <a:spcPct val="25000"/>
              </a:spcAft>
              <a:buChar char="–"/>
              <a:defRPr sz="1200">
                <a:solidFill>
                  <a:srgbClr val="000066"/>
                </a:solidFill>
                <a:latin typeface="Arial" pitchFamily="34" charset="0"/>
              </a:defRPr>
            </a:lvl5pPr>
            <a:lvl6pPr marL="2514600" indent="-228600" eaLnBrk="0" fontAlgn="base" hangingPunct="0">
              <a:spcBef>
                <a:spcPct val="0"/>
              </a:spcBef>
              <a:spcAft>
                <a:spcPct val="25000"/>
              </a:spcAft>
              <a:buChar char="–"/>
              <a:defRPr sz="1200">
                <a:solidFill>
                  <a:srgbClr val="000066"/>
                </a:solidFill>
                <a:latin typeface="Arial" pitchFamily="34" charset="0"/>
              </a:defRPr>
            </a:lvl6pPr>
            <a:lvl7pPr marL="2971800" indent="-228600" eaLnBrk="0" fontAlgn="base" hangingPunct="0">
              <a:spcBef>
                <a:spcPct val="0"/>
              </a:spcBef>
              <a:spcAft>
                <a:spcPct val="25000"/>
              </a:spcAft>
              <a:buChar char="–"/>
              <a:defRPr sz="1200">
                <a:solidFill>
                  <a:srgbClr val="000066"/>
                </a:solidFill>
                <a:latin typeface="Arial" pitchFamily="34" charset="0"/>
              </a:defRPr>
            </a:lvl7pPr>
            <a:lvl8pPr marL="3429000" indent="-228600" eaLnBrk="0" fontAlgn="base" hangingPunct="0">
              <a:spcBef>
                <a:spcPct val="0"/>
              </a:spcBef>
              <a:spcAft>
                <a:spcPct val="25000"/>
              </a:spcAft>
              <a:buChar char="–"/>
              <a:defRPr sz="1200">
                <a:solidFill>
                  <a:srgbClr val="000066"/>
                </a:solidFill>
                <a:latin typeface="Arial" pitchFamily="34" charset="0"/>
              </a:defRPr>
            </a:lvl8pPr>
            <a:lvl9pPr marL="3886200" indent="-228600" eaLnBrk="0" fontAlgn="base" hangingPunct="0">
              <a:spcBef>
                <a:spcPct val="0"/>
              </a:spcBef>
              <a:spcAft>
                <a:spcPct val="25000"/>
              </a:spcAft>
              <a:buChar char="–"/>
              <a:defRPr sz="1200">
                <a:solidFill>
                  <a:srgbClr val="000066"/>
                </a:solidFill>
                <a:latin typeface="Arial" pitchFamily="34" charset="0"/>
              </a:defRPr>
            </a:lvl9pPr>
          </a:lstStyle>
          <a:p>
            <a:pPr algn="ctr" eaLnBrk="1" hangingPunct="1">
              <a:lnSpc>
                <a:spcPct val="100000"/>
              </a:lnSpc>
              <a:spcAft>
                <a:spcPct val="0"/>
              </a:spcAft>
            </a:pPr>
            <a:endParaRPr lang="en-US" altLang="fr-FR" sz="1800"/>
          </a:p>
        </p:txBody>
      </p:sp>
      <p:grpSp>
        <p:nvGrpSpPr>
          <p:cNvPr id="82125" name="Group 216"/>
          <p:cNvGrpSpPr>
            <a:grpSpLocks/>
          </p:cNvGrpSpPr>
          <p:nvPr/>
        </p:nvGrpSpPr>
        <p:grpSpPr bwMode="auto">
          <a:xfrm>
            <a:off x="877888" y="1768475"/>
            <a:ext cx="279400" cy="152400"/>
            <a:chOff x="567" y="996"/>
            <a:chExt cx="176" cy="96"/>
          </a:xfrm>
        </p:grpSpPr>
        <p:sp>
          <p:nvSpPr>
            <p:cNvPr id="82192" name="AutoShape 217"/>
            <p:cNvSpPr>
              <a:spLocks noChangeArrowheads="1"/>
            </p:cNvSpPr>
            <p:nvPr/>
          </p:nvSpPr>
          <p:spPr bwMode="gray">
            <a:xfrm>
              <a:off x="660" y="996"/>
              <a:ext cx="83" cy="96"/>
            </a:xfrm>
            <a:prstGeom prst="diamond">
              <a:avLst/>
            </a:prstGeom>
            <a:solidFill>
              <a:schemeClr val="tx2"/>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lIns="0" tIns="0" rIns="0" bIns="0" anchor="ctr"/>
            <a:lstStyle>
              <a:lvl1pPr eaLnBrk="0" hangingPunct="0">
                <a:lnSpc>
                  <a:spcPts val="2200"/>
                </a:lnSpc>
                <a:spcAft>
                  <a:spcPct val="25000"/>
                </a:spcAft>
                <a:defRPr sz="2000">
                  <a:solidFill>
                    <a:srgbClr val="000066"/>
                  </a:solidFill>
                  <a:latin typeface="Arial" pitchFamily="34" charset="0"/>
                </a:defRPr>
              </a:lvl1pPr>
              <a:lvl2pPr marL="742950" indent="-285750" eaLnBrk="0" hangingPunct="0">
                <a:lnSpc>
                  <a:spcPts val="2200"/>
                </a:lnSpc>
                <a:spcAft>
                  <a:spcPct val="25000"/>
                </a:spcAft>
                <a:buChar char="•"/>
                <a:defRPr sz="2000">
                  <a:solidFill>
                    <a:srgbClr val="000066"/>
                  </a:solidFill>
                  <a:latin typeface="Arial" pitchFamily="34" charset="0"/>
                </a:defRPr>
              </a:lvl2pPr>
              <a:lvl3pPr marL="1143000" indent="-228600" eaLnBrk="0" hangingPunct="0">
                <a:lnSpc>
                  <a:spcPts val="2000"/>
                </a:lnSpc>
                <a:spcAft>
                  <a:spcPct val="25000"/>
                </a:spcAft>
                <a:buChar char="–"/>
                <a:defRPr>
                  <a:solidFill>
                    <a:srgbClr val="000066"/>
                  </a:solidFill>
                  <a:latin typeface="Arial" pitchFamily="34" charset="0"/>
                </a:defRPr>
              </a:lvl3pPr>
              <a:lvl4pPr marL="1600200" indent="-228600" eaLnBrk="0" hangingPunct="0">
                <a:lnSpc>
                  <a:spcPts val="1800"/>
                </a:lnSpc>
                <a:spcAft>
                  <a:spcPct val="25000"/>
                </a:spcAft>
                <a:buChar char="•"/>
                <a:defRPr sz="1600">
                  <a:solidFill>
                    <a:srgbClr val="000066"/>
                  </a:solidFill>
                  <a:latin typeface="Arial" pitchFamily="34" charset="0"/>
                </a:defRPr>
              </a:lvl4pPr>
              <a:lvl5pPr marL="2057400" indent="-228600" eaLnBrk="0" hangingPunct="0">
                <a:spcAft>
                  <a:spcPct val="25000"/>
                </a:spcAft>
                <a:buChar char="–"/>
                <a:defRPr sz="1200">
                  <a:solidFill>
                    <a:srgbClr val="000066"/>
                  </a:solidFill>
                  <a:latin typeface="Arial" pitchFamily="34" charset="0"/>
                </a:defRPr>
              </a:lvl5pPr>
              <a:lvl6pPr marL="2514600" indent="-228600" eaLnBrk="0" fontAlgn="base" hangingPunct="0">
                <a:spcBef>
                  <a:spcPct val="0"/>
                </a:spcBef>
                <a:spcAft>
                  <a:spcPct val="25000"/>
                </a:spcAft>
                <a:buChar char="–"/>
                <a:defRPr sz="1200">
                  <a:solidFill>
                    <a:srgbClr val="000066"/>
                  </a:solidFill>
                  <a:latin typeface="Arial" pitchFamily="34" charset="0"/>
                </a:defRPr>
              </a:lvl6pPr>
              <a:lvl7pPr marL="2971800" indent="-228600" eaLnBrk="0" fontAlgn="base" hangingPunct="0">
                <a:spcBef>
                  <a:spcPct val="0"/>
                </a:spcBef>
                <a:spcAft>
                  <a:spcPct val="25000"/>
                </a:spcAft>
                <a:buChar char="–"/>
                <a:defRPr sz="1200">
                  <a:solidFill>
                    <a:srgbClr val="000066"/>
                  </a:solidFill>
                  <a:latin typeface="Arial" pitchFamily="34" charset="0"/>
                </a:defRPr>
              </a:lvl7pPr>
              <a:lvl8pPr marL="3429000" indent="-228600" eaLnBrk="0" fontAlgn="base" hangingPunct="0">
                <a:spcBef>
                  <a:spcPct val="0"/>
                </a:spcBef>
                <a:spcAft>
                  <a:spcPct val="25000"/>
                </a:spcAft>
                <a:buChar char="–"/>
                <a:defRPr sz="1200">
                  <a:solidFill>
                    <a:srgbClr val="000066"/>
                  </a:solidFill>
                  <a:latin typeface="Arial" pitchFamily="34" charset="0"/>
                </a:defRPr>
              </a:lvl8pPr>
              <a:lvl9pPr marL="3886200" indent="-228600" eaLnBrk="0" fontAlgn="base" hangingPunct="0">
                <a:spcBef>
                  <a:spcPct val="0"/>
                </a:spcBef>
                <a:spcAft>
                  <a:spcPct val="25000"/>
                </a:spcAft>
                <a:buChar char="–"/>
                <a:defRPr sz="1200">
                  <a:solidFill>
                    <a:srgbClr val="000066"/>
                  </a:solidFill>
                  <a:latin typeface="Arial" pitchFamily="34" charset="0"/>
                </a:defRPr>
              </a:lvl9pPr>
            </a:lstStyle>
            <a:p>
              <a:pPr eaLnBrk="1" hangingPunct="1">
                <a:lnSpc>
                  <a:spcPct val="100000"/>
                </a:lnSpc>
                <a:spcAft>
                  <a:spcPct val="0"/>
                </a:spcAft>
              </a:pPr>
              <a:endParaRPr lang="en-US" altLang="fr-FR" sz="1800"/>
            </a:p>
          </p:txBody>
        </p:sp>
        <p:sp>
          <p:nvSpPr>
            <p:cNvPr id="82193" name="Rectangle 218"/>
            <p:cNvSpPr>
              <a:spLocks noChangeArrowheads="1"/>
            </p:cNvSpPr>
            <p:nvPr/>
          </p:nvSpPr>
          <p:spPr bwMode="gray">
            <a:xfrm>
              <a:off x="567" y="996"/>
              <a:ext cx="136" cy="96"/>
            </a:xfrm>
            <a:prstGeom prst="rect">
              <a:avLst/>
            </a:prstGeom>
            <a:solidFill>
              <a:schemeClr val="tx2"/>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lIns="0" tIns="0" rIns="0" bIns="0" anchor="ctr"/>
            <a:lstStyle>
              <a:lvl1pPr marL="171450" indent="-171450" eaLnBrk="0" hangingPunct="0">
                <a:lnSpc>
                  <a:spcPts val="2200"/>
                </a:lnSpc>
                <a:spcAft>
                  <a:spcPct val="25000"/>
                </a:spcAft>
                <a:defRPr sz="2000">
                  <a:solidFill>
                    <a:srgbClr val="000066"/>
                  </a:solidFill>
                  <a:latin typeface="Arial" pitchFamily="34" charset="0"/>
                </a:defRPr>
              </a:lvl1pPr>
              <a:lvl2pPr marL="742950" indent="-285750" eaLnBrk="0" hangingPunct="0">
                <a:lnSpc>
                  <a:spcPts val="2200"/>
                </a:lnSpc>
                <a:spcAft>
                  <a:spcPct val="25000"/>
                </a:spcAft>
                <a:buChar char="•"/>
                <a:defRPr sz="2000">
                  <a:solidFill>
                    <a:srgbClr val="000066"/>
                  </a:solidFill>
                  <a:latin typeface="Arial" pitchFamily="34" charset="0"/>
                </a:defRPr>
              </a:lvl2pPr>
              <a:lvl3pPr marL="1143000" indent="-228600" eaLnBrk="0" hangingPunct="0">
                <a:lnSpc>
                  <a:spcPts val="2000"/>
                </a:lnSpc>
                <a:spcAft>
                  <a:spcPct val="25000"/>
                </a:spcAft>
                <a:buChar char="–"/>
                <a:defRPr>
                  <a:solidFill>
                    <a:srgbClr val="000066"/>
                  </a:solidFill>
                  <a:latin typeface="Arial" pitchFamily="34" charset="0"/>
                </a:defRPr>
              </a:lvl3pPr>
              <a:lvl4pPr marL="1600200" indent="-228600" eaLnBrk="0" hangingPunct="0">
                <a:lnSpc>
                  <a:spcPts val="1800"/>
                </a:lnSpc>
                <a:spcAft>
                  <a:spcPct val="25000"/>
                </a:spcAft>
                <a:buChar char="•"/>
                <a:defRPr sz="1600">
                  <a:solidFill>
                    <a:srgbClr val="000066"/>
                  </a:solidFill>
                  <a:latin typeface="Arial" pitchFamily="34" charset="0"/>
                </a:defRPr>
              </a:lvl4pPr>
              <a:lvl5pPr marL="2057400" indent="-228600" eaLnBrk="0" hangingPunct="0">
                <a:spcAft>
                  <a:spcPct val="25000"/>
                </a:spcAft>
                <a:buChar char="–"/>
                <a:defRPr sz="1200">
                  <a:solidFill>
                    <a:srgbClr val="000066"/>
                  </a:solidFill>
                  <a:latin typeface="Arial" pitchFamily="34" charset="0"/>
                </a:defRPr>
              </a:lvl5pPr>
              <a:lvl6pPr marL="2514600" indent="-228600" eaLnBrk="0" fontAlgn="base" hangingPunct="0">
                <a:spcBef>
                  <a:spcPct val="0"/>
                </a:spcBef>
                <a:spcAft>
                  <a:spcPct val="25000"/>
                </a:spcAft>
                <a:buChar char="–"/>
                <a:defRPr sz="1200">
                  <a:solidFill>
                    <a:srgbClr val="000066"/>
                  </a:solidFill>
                  <a:latin typeface="Arial" pitchFamily="34" charset="0"/>
                </a:defRPr>
              </a:lvl6pPr>
              <a:lvl7pPr marL="2971800" indent="-228600" eaLnBrk="0" fontAlgn="base" hangingPunct="0">
                <a:spcBef>
                  <a:spcPct val="0"/>
                </a:spcBef>
                <a:spcAft>
                  <a:spcPct val="25000"/>
                </a:spcAft>
                <a:buChar char="–"/>
                <a:defRPr sz="1200">
                  <a:solidFill>
                    <a:srgbClr val="000066"/>
                  </a:solidFill>
                  <a:latin typeface="Arial" pitchFamily="34" charset="0"/>
                </a:defRPr>
              </a:lvl7pPr>
              <a:lvl8pPr marL="3429000" indent="-228600" eaLnBrk="0" fontAlgn="base" hangingPunct="0">
                <a:spcBef>
                  <a:spcPct val="0"/>
                </a:spcBef>
                <a:spcAft>
                  <a:spcPct val="25000"/>
                </a:spcAft>
                <a:buChar char="–"/>
                <a:defRPr sz="1200">
                  <a:solidFill>
                    <a:srgbClr val="000066"/>
                  </a:solidFill>
                  <a:latin typeface="Arial" pitchFamily="34" charset="0"/>
                </a:defRPr>
              </a:lvl8pPr>
              <a:lvl9pPr marL="3886200" indent="-228600" eaLnBrk="0" fontAlgn="base" hangingPunct="0">
                <a:spcBef>
                  <a:spcPct val="0"/>
                </a:spcBef>
                <a:spcAft>
                  <a:spcPct val="25000"/>
                </a:spcAft>
                <a:buChar char="–"/>
                <a:defRPr sz="1200">
                  <a:solidFill>
                    <a:srgbClr val="000066"/>
                  </a:solidFill>
                  <a:latin typeface="Arial" pitchFamily="34" charset="0"/>
                </a:defRPr>
              </a:lvl9pPr>
            </a:lstStyle>
            <a:p>
              <a:pPr algn="ctr" eaLnBrk="1" hangingPunct="1">
                <a:lnSpc>
                  <a:spcPct val="100000"/>
                </a:lnSpc>
                <a:spcAft>
                  <a:spcPct val="0"/>
                </a:spcAft>
                <a:buSzPct val="130000"/>
                <a:buFont typeface="Symbol" pitchFamily="18" charset="2"/>
                <a:buNone/>
              </a:pPr>
              <a:r>
                <a:rPr lang="en-US" altLang="fr-FR" sz="800">
                  <a:solidFill>
                    <a:srgbClr val="FFFFFF"/>
                  </a:solidFill>
                </a:rPr>
                <a:t>M</a:t>
              </a:r>
            </a:p>
          </p:txBody>
        </p:sp>
      </p:grpSp>
      <p:grpSp>
        <p:nvGrpSpPr>
          <p:cNvPr id="82126" name="Group 219"/>
          <p:cNvGrpSpPr>
            <a:grpSpLocks/>
          </p:cNvGrpSpPr>
          <p:nvPr/>
        </p:nvGrpSpPr>
        <p:grpSpPr bwMode="auto">
          <a:xfrm>
            <a:off x="4752975" y="1768475"/>
            <a:ext cx="508000" cy="152400"/>
            <a:chOff x="2994" y="996"/>
            <a:chExt cx="320" cy="96"/>
          </a:xfrm>
        </p:grpSpPr>
        <p:sp>
          <p:nvSpPr>
            <p:cNvPr id="82190" name="AutoShape 220"/>
            <p:cNvSpPr>
              <a:spLocks noChangeArrowheads="1"/>
            </p:cNvSpPr>
            <p:nvPr/>
          </p:nvSpPr>
          <p:spPr bwMode="gray">
            <a:xfrm>
              <a:off x="3231" y="996"/>
              <a:ext cx="83" cy="96"/>
            </a:xfrm>
            <a:prstGeom prst="diamond">
              <a:avLst/>
            </a:prstGeom>
            <a:solidFill>
              <a:schemeClr val="tx2"/>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lIns="0" tIns="0" rIns="0" bIns="0" anchor="ctr"/>
            <a:lstStyle>
              <a:lvl1pPr eaLnBrk="0" hangingPunct="0">
                <a:lnSpc>
                  <a:spcPts val="2200"/>
                </a:lnSpc>
                <a:spcAft>
                  <a:spcPct val="25000"/>
                </a:spcAft>
                <a:defRPr sz="2000">
                  <a:solidFill>
                    <a:srgbClr val="000066"/>
                  </a:solidFill>
                  <a:latin typeface="Arial" pitchFamily="34" charset="0"/>
                </a:defRPr>
              </a:lvl1pPr>
              <a:lvl2pPr marL="742950" indent="-285750" eaLnBrk="0" hangingPunct="0">
                <a:lnSpc>
                  <a:spcPts val="2200"/>
                </a:lnSpc>
                <a:spcAft>
                  <a:spcPct val="25000"/>
                </a:spcAft>
                <a:buChar char="•"/>
                <a:defRPr sz="2000">
                  <a:solidFill>
                    <a:srgbClr val="000066"/>
                  </a:solidFill>
                  <a:latin typeface="Arial" pitchFamily="34" charset="0"/>
                </a:defRPr>
              </a:lvl2pPr>
              <a:lvl3pPr marL="1143000" indent="-228600" eaLnBrk="0" hangingPunct="0">
                <a:lnSpc>
                  <a:spcPts val="2000"/>
                </a:lnSpc>
                <a:spcAft>
                  <a:spcPct val="25000"/>
                </a:spcAft>
                <a:buChar char="–"/>
                <a:defRPr>
                  <a:solidFill>
                    <a:srgbClr val="000066"/>
                  </a:solidFill>
                  <a:latin typeface="Arial" pitchFamily="34" charset="0"/>
                </a:defRPr>
              </a:lvl3pPr>
              <a:lvl4pPr marL="1600200" indent="-228600" eaLnBrk="0" hangingPunct="0">
                <a:lnSpc>
                  <a:spcPts val="1800"/>
                </a:lnSpc>
                <a:spcAft>
                  <a:spcPct val="25000"/>
                </a:spcAft>
                <a:buChar char="•"/>
                <a:defRPr sz="1600">
                  <a:solidFill>
                    <a:srgbClr val="000066"/>
                  </a:solidFill>
                  <a:latin typeface="Arial" pitchFamily="34" charset="0"/>
                </a:defRPr>
              </a:lvl4pPr>
              <a:lvl5pPr marL="2057400" indent="-228600" eaLnBrk="0" hangingPunct="0">
                <a:spcAft>
                  <a:spcPct val="25000"/>
                </a:spcAft>
                <a:buChar char="–"/>
                <a:defRPr sz="1200">
                  <a:solidFill>
                    <a:srgbClr val="000066"/>
                  </a:solidFill>
                  <a:latin typeface="Arial" pitchFamily="34" charset="0"/>
                </a:defRPr>
              </a:lvl5pPr>
              <a:lvl6pPr marL="2514600" indent="-228600" eaLnBrk="0" fontAlgn="base" hangingPunct="0">
                <a:spcBef>
                  <a:spcPct val="0"/>
                </a:spcBef>
                <a:spcAft>
                  <a:spcPct val="25000"/>
                </a:spcAft>
                <a:buChar char="–"/>
                <a:defRPr sz="1200">
                  <a:solidFill>
                    <a:srgbClr val="000066"/>
                  </a:solidFill>
                  <a:latin typeface="Arial" pitchFamily="34" charset="0"/>
                </a:defRPr>
              </a:lvl6pPr>
              <a:lvl7pPr marL="2971800" indent="-228600" eaLnBrk="0" fontAlgn="base" hangingPunct="0">
                <a:spcBef>
                  <a:spcPct val="0"/>
                </a:spcBef>
                <a:spcAft>
                  <a:spcPct val="25000"/>
                </a:spcAft>
                <a:buChar char="–"/>
                <a:defRPr sz="1200">
                  <a:solidFill>
                    <a:srgbClr val="000066"/>
                  </a:solidFill>
                  <a:latin typeface="Arial" pitchFamily="34" charset="0"/>
                </a:defRPr>
              </a:lvl7pPr>
              <a:lvl8pPr marL="3429000" indent="-228600" eaLnBrk="0" fontAlgn="base" hangingPunct="0">
                <a:spcBef>
                  <a:spcPct val="0"/>
                </a:spcBef>
                <a:spcAft>
                  <a:spcPct val="25000"/>
                </a:spcAft>
                <a:buChar char="–"/>
                <a:defRPr sz="1200">
                  <a:solidFill>
                    <a:srgbClr val="000066"/>
                  </a:solidFill>
                  <a:latin typeface="Arial" pitchFamily="34" charset="0"/>
                </a:defRPr>
              </a:lvl8pPr>
              <a:lvl9pPr marL="3886200" indent="-228600" eaLnBrk="0" fontAlgn="base" hangingPunct="0">
                <a:spcBef>
                  <a:spcPct val="0"/>
                </a:spcBef>
                <a:spcAft>
                  <a:spcPct val="25000"/>
                </a:spcAft>
                <a:buChar char="–"/>
                <a:defRPr sz="1200">
                  <a:solidFill>
                    <a:srgbClr val="000066"/>
                  </a:solidFill>
                  <a:latin typeface="Arial" pitchFamily="34" charset="0"/>
                </a:defRPr>
              </a:lvl9pPr>
            </a:lstStyle>
            <a:p>
              <a:pPr eaLnBrk="1" hangingPunct="1">
                <a:lnSpc>
                  <a:spcPct val="100000"/>
                </a:lnSpc>
                <a:spcAft>
                  <a:spcPct val="0"/>
                </a:spcAft>
              </a:pPr>
              <a:endParaRPr lang="en-US" altLang="fr-FR" sz="1800"/>
            </a:p>
          </p:txBody>
        </p:sp>
        <p:sp>
          <p:nvSpPr>
            <p:cNvPr id="82191" name="Rectangle 221"/>
            <p:cNvSpPr>
              <a:spLocks noChangeArrowheads="1"/>
            </p:cNvSpPr>
            <p:nvPr/>
          </p:nvSpPr>
          <p:spPr bwMode="gray">
            <a:xfrm>
              <a:off x="2994" y="996"/>
              <a:ext cx="280" cy="96"/>
            </a:xfrm>
            <a:prstGeom prst="rect">
              <a:avLst/>
            </a:prstGeom>
            <a:solidFill>
              <a:schemeClr val="tx2"/>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lIns="0" tIns="0" rIns="0" bIns="0" anchor="ctr"/>
            <a:lstStyle>
              <a:lvl1pPr marL="171450" indent="-171450" eaLnBrk="0" hangingPunct="0">
                <a:lnSpc>
                  <a:spcPts val="2200"/>
                </a:lnSpc>
                <a:spcAft>
                  <a:spcPct val="25000"/>
                </a:spcAft>
                <a:defRPr sz="2000">
                  <a:solidFill>
                    <a:srgbClr val="000066"/>
                  </a:solidFill>
                  <a:latin typeface="Arial" pitchFamily="34" charset="0"/>
                </a:defRPr>
              </a:lvl1pPr>
              <a:lvl2pPr marL="742950" indent="-285750" eaLnBrk="0" hangingPunct="0">
                <a:lnSpc>
                  <a:spcPts val="2200"/>
                </a:lnSpc>
                <a:spcAft>
                  <a:spcPct val="25000"/>
                </a:spcAft>
                <a:buChar char="•"/>
                <a:defRPr sz="2000">
                  <a:solidFill>
                    <a:srgbClr val="000066"/>
                  </a:solidFill>
                  <a:latin typeface="Arial" pitchFamily="34" charset="0"/>
                </a:defRPr>
              </a:lvl2pPr>
              <a:lvl3pPr marL="1143000" indent="-228600" eaLnBrk="0" hangingPunct="0">
                <a:lnSpc>
                  <a:spcPts val="2000"/>
                </a:lnSpc>
                <a:spcAft>
                  <a:spcPct val="25000"/>
                </a:spcAft>
                <a:buChar char="–"/>
                <a:defRPr>
                  <a:solidFill>
                    <a:srgbClr val="000066"/>
                  </a:solidFill>
                  <a:latin typeface="Arial" pitchFamily="34" charset="0"/>
                </a:defRPr>
              </a:lvl3pPr>
              <a:lvl4pPr marL="1600200" indent="-228600" eaLnBrk="0" hangingPunct="0">
                <a:lnSpc>
                  <a:spcPts val="1800"/>
                </a:lnSpc>
                <a:spcAft>
                  <a:spcPct val="25000"/>
                </a:spcAft>
                <a:buChar char="•"/>
                <a:defRPr sz="1600">
                  <a:solidFill>
                    <a:srgbClr val="000066"/>
                  </a:solidFill>
                  <a:latin typeface="Arial" pitchFamily="34" charset="0"/>
                </a:defRPr>
              </a:lvl4pPr>
              <a:lvl5pPr marL="2057400" indent="-228600" eaLnBrk="0" hangingPunct="0">
                <a:spcAft>
                  <a:spcPct val="25000"/>
                </a:spcAft>
                <a:buChar char="–"/>
                <a:defRPr sz="1200">
                  <a:solidFill>
                    <a:srgbClr val="000066"/>
                  </a:solidFill>
                  <a:latin typeface="Arial" pitchFamily="34" charset="0"/>
                </a:defRPr>
              </a:lvl5pPr>
              <a:lvl6pPr marL="2514600" indent="-228600" eaLnBrk="0" fontAlgn="base" hangingPunct="0">
                <a:spcBef>
                  <a:spcPct val="0"/>
                </a:spcBef>
                <a:spcAft>
                  <a:spcPct val="25000"/>
                </a:spcAft>
                <a:buChar char="–"/>
                <a:defRPr sz="1200">
                  <a:solidFill>
                    <a:srgbClr val="000066"/>
                  </a:solidFill>
                  <a:latin typeface="Arial" pitchFamily="34" charset="0"/>
                </a:defRPr>
              </a:lvl6pPr>
              <a:lvl7pPr marL="2971800" indent="-228600" eaLnBrk="0" fontAlgn="base" hangingPunct="0">
                <a:spcBef>
                  <a:spcPct val="0"/>
                </a:spcBef>
                <a:spcAft>
                  <a:spcPct val="25000"/>
                </a:spcAft>
                <a:buChar char="–"/>
                <a:defRPr sz="1200">
                  <a:solidFill>
                    <a:srgbClr val="000066"/>
                  </a:solidFill>
                  <a:latin typeface="Arial" pitchFamily="34" charset="0"/>
                </a:defRPr>
              </a:lvl7pPr>
              <a:lvl8pPr marL="3429000" indent="-228600" eaLnBrk="0" fontAlgn="base" hangingPunct="0">
                <a:spcBef>
                  <a:spcPct val="0"/>
                </a:spcBef>
                <a:spcAft>
                  <a:spcPct val="25000"/>
                </a:spcAft>
                <a:buChar char="–"/>
                <a:defRPr sz="1200">
                  <a:solidFill>
                    <a:srgbClr val="000066"/>
                  </a:solidFill>
                  <a:latin typeface="Arial" pitchFamily="34" charset="0"/>
                </a:defRPr>
              </a:lvl8pPr>
              <a:lvl9pPr marL="3886200" indent="-228600" eaLnBrk="0" fontAlgn="base" hangingPunct="0">
                <a:spcBef>
                  <a:spcPct val="0"/>
                </a:spcBef>
                <a:spcAft>
                  <a:spcPct val="25000"/>
                </a:spcAft>
                <a:buChar char="–"/>
                <a:defRPr sz="1200">
                  <a:solidFill>
                    <a:srgbClr val="000066"/>
                  </a:solidFill>
                  <a:latin typeface="Arial" pitchFamily="34" charset="0"/>
                </a:defRPr>
              </a:lvl9pPr>
            </a:lstStyle>
            <a:p>
              <a:pPr algn="ctr" eaLnBrk="1" hangingPunct="1">
                <a:lnSpc>
                  <a:spcPct val="100000"/>
                </a:lnSpc>
                <a:spcAft>
                  <a:spcPct val="0"/>
                </a:spcAft>
                <a:buSzPct val="130000"/>
                <a:buFont typeface="Symbol" pitchFamily="18" charset="2"/>
                <a:buNone/>
              </a:pPr>
              <a:r>
                <a:rPr lang="en-US" altLang="fr-FR" sz="800">
                  <a:solidFill>
                    <a:srgbClr val="FFFFFF"/>
                  </a:solidFill>
                </a:rPr>
                <a:t>FS1</a:t>
              </a:r>
            </a:p>
          </p:txBody>
        </p:sp>
      </p:grpSp>
      <p:sp>
        <p:nvSpPr>
          <p:cNvPr id="82127" name="Rectangle 222"/>
          <p:cNvSpPr>
            <a:spLocks noChangeArrowheads="1"/>
          </p:cNvSpPr>
          <p:nvPr/>
        </p:nvSpPr>
        <p:spPr bwMode="auto">
          <a:xfrm>
            <a:off x="468313" y="2198688"/>
            <a:ext cx="109537" cy="1439862"/>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lnSpc>
                <a:spcPts val="2200"/>
              </a:lnSpc>
              <a:spcAft>
                <a:spcPct val="25000"/>
              </a:spcAft>
              <a:defRPr sz="2000">
                <a:solidFill>
                  <a:srgbClr val="000066"/>
                </a:solidFill>
                <a:latin typeface="Arial" pitchFamily="34" charset="0"/>
              </a:defRPr>
            </a:lvl1pPr>
            <a:lvl2pPr marL="742950" indent="-285750" eaLnBrk="0" hangingPunct="0">
              <a:lnSpc>
                <a:spcPts val="2200"/>
              </a:lnSpc>
              <a:spcAft>
                <a:spcPct val="25000"/>
              </a:spcAft>
              <a:buChar char="•"/>
              <a:defRPr sz="2000">
                <a:solidFill>
                  <a:srgbClr val="000066"/>
                </a:solidFill>
                <a:latin typeface="Arial" pitchFamily="34" charset="0"/>
              </a:defRPr>
            </a:lvl2pPr>
            <a:lvl3pPr marL="1143000" indent="-228600" eaLnBrk="0" hangingPunct="0">
              <a:lnSpc>
                <a:spcPts val="2000"/>
              </a:lnSpc>
              <a:spcAft>
                <a:spcPct val="25000"/>
              </a:spcAft>
              <a:buChar char="–"/>
              <a:defRPr>
                <a:solidFill>
                  <a:srgbClr val="000066"/>
                </a:solidFill>
                <a:latin typeface="Arial" pitchFamily="34" charset="0"/>
              </a:defRPr>
            </a:lvl3pPr>
            <a:lvl4pPr marL="1600200" indent="-228600" eaLnBrk="0" hangingPunct="0">
              <a:lnSpc>
                <a:spcPts val="1800"/>
              </a:lnSpc>
              <a:spcAft>
                <a:spcPct val="25000"/>
              </a:spcAft>
              <a:buChar char="•"/>
              <a:defRPr sz="1600">
                <a:solidFill>
                  <a:srgbClr val="000066"/>
                </a:solidFill>
                <a:latin typeface="Arial" pitchFamily="34" charset="0"/>
              </a:defRPr>
            </a:lvl4pPr>
            <a:lvl5pPr marL="2057400" indent="-228600" eaLnBrk="0" hangingPunct="0">
              <a:spcAft>
                <a:spcPct val="25000"/>
              </a:spcAft>
              <a:buChar char="–"/>
              <a:defRPr sz="1200">
                <a:solidFill>
                  <a:srgbClr val="000066"/>
                </a:solidFill>
                <a:latin typeface="Arial" pitchFamily="34" charset="0"/>
              </a:defRPr>
            </a:lvl5pPr>
            <a:lvl6pPr marL="2514600" indent="-228600" eaLnBrk="0" fontAlgn="base" hangingPunct="0">
              <a:spcBef>
                <a:spcPct val="0"/>
              </a:spcBef>
              <a:spcAft>
                <a:spcPct val="25000"/>
              </a:spcAft>
              <a:buChar char="–"/>
              <a:defRPr sz="1200">
                <a:solidFill>
                  <a:srgbClr val="000066"/>
                </a:solidFill>
                <a:latin typeface="Arial" pitchFamily="34" charset="0"/>
              </a:defRPr>
            </a:lvl6pPr>
            <a:lvl7pPr marL="2971800" indent="-228600" eaLnBrk="0" fontAlgn="base" hangingPunct="0">
              <a:spcBef>
                <a:spcPct val="0"/>
              </a:spcBef>
              <a:spcAft>
                <a:spcPct val="25000"/>
              </a:spcAft>
              <a:buChar char="–"/>
              <a:defRPr sz="1200">
                <a:solidFill>
                  <a:srgbClr val="000066"/>
                </a:solidFill>
                <a:latin typeface="Arial" pitchFamily="34" charset="0"/>
              </a:defRPr>
            </a:lvl7pPr>
            <a:lvl8pPr marL="3429000" indent="-228600" eaLnBrk="0" fontAlgn="base" hangingPunct="0">
              <a:spcBef>
                <a:spcPct val="0"/>
              </a:spcBef>
              <a:spcAft>
                <a:spcPct val="25000"/>
              </a:spcAft>
              <a:buChar char="–"/>
              <a:defRPr sz="1200">
                <a:solidFill>
                  <a:srgbClr val="000066"/>
                </a:solidFill>
                <a:latin typeface="Arial" pitchFamily="34" charset="0"/>
              </a:defRPr>
            </a:lvl8pPr>
            <a:lvl9pPr marL="3886200" indent="-228600" eaLnBrk="0" fontAlgn="base" hangingPunct="0">
              <a:spcBef>
                <a:spcPct val="0"/>
              </a:spcBef>
              <a:spcAft>
                <a:spcPct val="25000"/>
              </a:spcAft>
              <a:buChar char="–"/>
              <a:defRPr sz="1200">
                <a:solidFill>
                  <a:srgbClr val="000066"/>
                </a:solidFill>
                <a:latin typeface="Arial" pitchFamily="34" charset="0"/>
              </a:defRPr>
            </a:lvl9pPr>
          </a:lstStyle>
          <a:p>
            <a:pPr eaLnBrk="1" hangingPunct="1">
              <a:lnSpc>
                <a:spcPct val="100000"/>
              </a:lnSpc>
              <a:spcAft>
                <a:spcPct val="0"/>
              </a:spcAft>
            </a:pPr>
            <a:endParaRPr lang="en-US" altLang="fr-FR" sz="1800"/>
          </a:p>
        </p:txBody>
      </p:sp>
      <p:grpSp>
        <p:nvGrpSpPr>
          <p:cNvPr id="82128" name="Group 223"/>
          <p:cNvGrpSpPr>
            <a:grpSpLocks/>
          </p:cNvGrpSpPr>
          <p:nvPr/>
        </p:nvGrpSpPr>
        <p:grpSpPr bwMode="auto">
          <a:xfrm>
            <a:off x="2149475" y="1966913"/>
            <a:ext cx="144463" cy="142875"/>
            <a:chOff x="1383" y="1207"/>
            <a:chExt cx="91" cy="137"/>
          </a:xfrm>
        </p:grpSpPr>
        <p:sp>
          <p:nvSpPr>
            <p:cNvPr id="82188" name="Rectangle 224"/>
            <p:cNvSpPr>
              <a:spLocks noChangeArrowheads="1"/>
            </p:cNvSpPr>
            <p:nvPr/>
          </p:nvSpPr>
          <p:spPr bwMode="auto">
            <a:xfrm>
              <a:off x="1383" y="1254"/>
              <a:ext cx="91" cy="9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lnSpc>
                  <a:spcPts val="2200"/>
                </a:lnSpc>
                <a:spcAft>
                  <a:spcPct val="25000"/>
                </a:spcAft>
                <a:defRPr sz="2000">
                  <a:solidFill>
                    <a:srgbClr val="000066"/>
                  </a:solidFill>
                  <a:latin typeface="Arial" pitchFamily="34" charset="0"/>
                </a:defRPr>
              </a:lvl1pPr>
              <a:lvl2pPr marL="742950" indent="-285750" eaLnBrk="0" hangingPunct="0">
                <a:lnSpc>
                  <a:spcPts val="2200"/>
                </a:lnSpc>
                <a:spcAft>
                  <a:spcPct val="25000"/>
                </a:spcAft>
                <a:buChar char="•"/>
                <a:defRPr sz="2000">
                  <a:solidFill>
                    <a:srgbClr val="000066"/>
                  </a:solidFill>
                  <a:latin typeface="Arial" pitchFamily="34" charset="0"/>
                </a:defRPr>
              </a:lvl2pPr>
              <a:lvl3pPr marL="1143000" indent="-228600" eaLnBrk="0" hangingPunct="0">
                <a:lnSpc>
                  <a:spcPts val="2000"/>
                </a:lnSpc>
                <a:spcAft>
                  <a:spcPct val="25000"/>
                </a:spcAft>
                <a:buChar char="–"/>
                <a:defRPr>
                  <a:solidFill>
                    <a:srgbClr val="000066"/>
                  </a:solidFill>
                  <a:latin typeface="Arial" pitchFamily="34" charset="0"/>
                </a:defRPr>
              </a:lvl3pPr>
              <a:lvl4pPr marL="1600200" indent="-228600" eaLnBrk="0" hangingPunct="0">
                <a:lnSpc>
                  <a:spcPts val="1800"/>
                </a:lnSpc>
                <a:spcAft>
                  <a:spcPct val="25000"/>
                </a:spcAft>
                <a:buChar char="•"/>
                <a:defRPr sz="1600">
                  <a:solidFill>
                    <a:srgbClr val="000066"/>
                  </a:solidFill>
                  <a:latin typeface="Arial" pitchFamily="34" charset="0"/>
                </a:defRPr>
              </a:lvl4pPr>
              <a:lvl5pPr marL="2057400" indent="-228600" eaLnBrk="0" hangingPunct="0">
                <a:spcAft>
                  <a:spcPct val="25000"/>
                </a:spcAft>
                <a:buChar char="–"/>
                <a:defRPr sz="1200">
                  <a:solidFill>
                    <a:srgbClr val="000066"/>
                  </a:solidFill>
                  <a:latin typeface="Arial" pitchFamily="34" charset="0"/>
                </a:defRPr>
              </a:lvl5pPr>
              <a:lvl6pPr marL="2514600" indent="-228600" eaLnBrk="0" fontAlgn="base" hangingPunct="0">
                <a:spcBef>
                  <a:spcPct val="0"/>
                </a:spcBef>
                <a:spcAft>
                  <a:spcPct val="25000"/>
                </a:spcAft>
                <a:buChar char="–"/>
                <a:defRPr sz="1200">
                  <a:solidFill>
                    <a:srgbClr val="000066"/>
                  </a:solidFill>
                  <a:latin typeface="Arial" pitchFamily="34" charset="0"/>
                </a:defRPr>
              </a:lvl6pPr>
              <a:lvl7pPr marL="2971800" indent="-228600" eaLnBrk="0" fontAlgn="base" hangingPunct="0">
                <a:spcBef>
                  <a:spcPct val="0"/>
                </a:spcBef>
                <a:spcAft>
                  <a:spcPct val="25000"/>
                </a:spcAft>
                <a:buChar char="–"/>
                <a:defRPr sz="1200">
                  <a:solidFill>
                    <a:srgbClr val="000066"/>
                  </a:solidFill>
                  <a:latin typeface="Arial" pitchFamily="34" charset="0"/>
                </a:defRPr>
              </a:lvl7pPr>
              <a:lvl8pPr marL="3429000" indent="-228600" eaLnBrk="0" fontAlgn="base" hangingPunct="0">
                <a:spcBef>
                  <a:spcPct val="0"/>
                </a:spcBef>
                <a:spcAft>
                  <a:spcPct val="25000"/>
                </a:spcAft>
                <a:buChar char="–"/>
                <a:defRPr sz="1200">
                  <a:solidFill>
                    <a:srgbClr val="000066"/>
                  </a:solidFill>
                  <a:latin typeface="Arial" pitchFamily="34" charset="0"/>
                </a:defRPr>
              </a:lvl8pPr>
              <a:lvl9pPr marL="3886200" indent="-228600" eaLnBrk="0" fontAlgn="base" hangingPunct="0">
                <a:spcBef>
                  <a:spcPct val="0"/>
                </a:spcBef>
                <a:spcAft>
                  <a:spcPct val="25000"/>
                </a:spcAft>
                <a:buChar char="–"/>
                <a:defRPr sz="1200">
                  <a:solidFill>
                    <a:srgbClr val="000066"/>
                  </a:solidFill>
                  <a:latin typeface="Arial" pitchFamily="34" charset="0"/>
                </a:defRPr>
              </a:lvl9pPr>
            </a:lstStyle>
            <a:p>
              <a:pPr eaLnBrk="1" hangingPunct="1">
                <a:lnSpc>
                  <a:spcPct val="100000"/>
                </a:lnSpc>
                <a:spcAft>
                  <a:spcPct val="0"/>
                </a:spcAft>
              </a:pPr>
              <a:endParaRPr lang="en-US" altLang="fr-FR" sz="1800"/>
            </a:p>
          </p:txBody>
        </p:sp>
        <p:sp>
          <p:nvSpPr>
            <p:cNvPr id="82189" name="AutoShape 225"/>
            <p:cNvSpPr>
              <a:spLocks noChangeArrowheads="1"/>
            </p:cNvSpPr>
            <p:nvPr/>
          </p:nvSpPr>
          <p:spPr bwMode="gray">
            <a:xfrm>
              <a:off x="1383" y="1207"/>
              <a:ext cx="91" cy="91"/>
            </a:xfrm>
            <a:prstGeom prst="diamond">
              <a:avLst/>
            </a:prstGeom>
            <a:solidFill>
              <a:srgbClr val="000000"/>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lIns="0" tIns="0" rIns="0" bIns="0" anchor="ctr"/>
            <a:lstStyle>
              <a:lvl1pPr eaLnBrk="0" hangingPunct="0">
                <a:lnSpc>
                  <a:spcPts val="2200"/>
                </a:lnSpc>
                <a:spcAft>
                  <a:spcPct val="25000"/>
                </a:spcAft>
                <a:defRPr sz="2000">
                  <a:solidFill>
                    <a:srgbClr val="000066"/>
                  </a:solidFill>
                  <a:latin typeface="Arial" pitchFamily="34" charset="0"/>
                </a:defRPr>
              </a:lvl1pPr>
              <a:lvl2pPr marL="742950" indent="-285750" eaLnBrk="0" hangingPunct="0">
                <a:lnSpc>
                  <a:spcPts val="2200"/>
                </a:lnSpc>
                <a:spcAft>
                  <a:spcPct val="25000"/>
                </a:spcAft>
                <a:buChar char="•"/>
                <a:defRPr sz="2000">
                  <a:solidFill>
                    <a:srgbClr val="000066"/>
                  </a:solidFill>
                  <a:latin typeface="Arial" pitchFamily="34" charset="0"/>
                </a:defRPr>
              </a:lvl2pPr>
              <a:lvl3pPr marL="1143000" indent="-228600" eaLnBrk="0" hangingPunct="0">
                <a:lnSpc>
                  <a:spcPts val="2000"/>
                </a:lnSpc>
                <a:spcAft>
                  <a:spcPct val="25000"/>
                </a:spcAft>
                <a:buChar char="–"/>
                <a:defRPr>
                  <a:solidFill>
                    <a:srgbClr val="000066"/>
                  </a:solidFill>
                  <a:latin typeface="Arial" pitchFamily="34" charset="0"/>
                </a:defRPr>
              </a:lvl3pPr>
              <a:lvl4pPr marL="1600200" indent="-228600" eaLnBrk="0" hangingPunct="0">
                <a:lnSpc>
                  <a:spcPts val="1800"/>
                </a:lnSpc>
                <a:spcAft>
                  <a:spcPct val="25000"/>
                </a:spcAft>
                <a:buChar char="•"/>
                <a:defRPr sz="1600">
                  <a:solidFill>
                    <a:srgbClr val="000066"/>
                  </a:solidFill>
                  <a:latin typeface="Arial" pitchFamily="34" charset="0"/>
                </a:defRPr>
              </a:lvl4pPr>
              <a:lvl5pPr marL="2057400" indent="-228600" eaLnBrk="0" hangingPunct="0">
                <a:spcAft>
                  <a:spcPct val="25000"/>
                </a:spcAft>
                <a:buChar char="–"/>
                <a:defRPr sz="1200">
                  <a:solidFill>
                    <a:srgbClr val="000066"/>
                  </a:solidFill>
                  <a:latin typeface="Arial" pitchFamily="34" charset="0"/>
                </a:defRPr>
              </a:lvl5pPr>
              <a:lvl6pPr marL="2514600" indent="-228600" eaLnBrk="0" fontAlgn="base" hangingPunct="0">
                <a:spcBef>
                  <a:spcPct val="0"/>
                </a:spcBef>
                <a:spcAft>
                  <a:spcPct val="25000"/>
                </a:spcAft>
                <a:buChar char="–"/>
                <a:defRPr sz="1200">
                  <a:solidFill>
                    <a:srgbClr val="000066"/>
                  </a:solidFill>
                  <a:latin typeface="Arial" pitchFamily="34" charset="0"/>
                </a:defRPr>
              </a:lvl6pPr>
              <a:lvl7pPr marL="2971800" indent="-228600" eaLnBrk="0" fontAlgn="base" hangingPunct="0">
                <a:spcBef>
                  <a:spcPct val="0"/>
                </a:spcBef>
                <a:spcAft>
                  <a:spcPct val="25000"/>
                </a:spcAft>
                <a:buChar char="–"/>
                <a:defRPr sz="1200">
                  <a:solidFill>
                    <a:srgbClr val="000066"/>
                  </a:solidFill>
                  <a:latin typeface="Arial" pitchFamily="34" charset="0"/>
                </a:defRPr>
              </a:lvl7pPr>
              <a:lvl8pPr marL="3429000" indent="-228600" eaLnBrk="0" fontAlgn="base" hangingPunct="0">
                <a:spcBef>
                  <a:spcPct val="0"/>
                </a:spcBef>
                <a:spcAft>
                  <a:spcPct val="25000"/>
                </a:spcAft>
                <a:buChar char="–"/>
                <a:defRPr sz="1200">
                  <a:solidFill>
                    <a:srgbClr val="000066"/>
                  </a:solidFill>
                  <a:latin typeface="Arial" pitchFamily="34" charset="0"/>
                </a:defRPr>
              </a:lvl8pPr>
              <a:lvl9pPr marL="3886200" indent="-228600" eaLnBrk="0" fontAlgn="base" hangingPunct="0">
                <a:spcBef>
                  <a:spcPct val="0"/>
                </a:spcBef>
                <a:spcAft>
                  <a:spcPct val="25000"/>
                </a:spcAft>
                <a:buChar char="–"/>
                <a:defRPr sz="1200">
                  <a:solidFill>
                    <a:srgbClr val="000066"/>
                  </a:solidFill>
                  <a:latin typeface="Arial" pitchFamily="34" charset="0"/>
                </a:defRPr>
              </a:lvl9pPr>
            </a:lstStyle>
            <a:p>
              <a:pPr eaLnBrk="1" hangingPunct="1">
                <a:lnSpc>
                  <a:spcPct val="100000"/>
                </a:lnSpc>
                <a:spcAft>
                  <a:spcPct val="0"/>
                </a:spcAft>
              </a:pPr>
              <a:endParaRPr lang="en-US" altLang="fr-FR" sz="1800"/>
            </a:p>
          </p:txBody>
        </p:sp>
      </p:grpSp>
      <p:grpSp>
        <p:nvGrpSpPr>
          <p:cNvPr id="82129" name="Group 81"/>
          <p:cNvGrpSpPr>
            <a:grpSpLocks/>
          </p:cNvGrpSpPr>
          <p:nvPr/>
        </p:nvGrpSpPr>
        <p:grpSpPr bwMode="auto">
          <a:xfrm>
            <a:off x="539750" y="2954338"/>
            <a:ext cx="7920038" cy="684212"/>
            <a:chOff x="539552" y="2924175"/>
            <a:chExt cx="7920236" cy="684213"/>
          </a:xfrm>
        </p:grpSpPr>
        <p:sp>
          <p:nvSpPr>
            <p:cNvPr id="82186" name="Rectangle 227"/>
            <p:cNvSpPr>
              <a:spLocks noChangeArrowheads="1"/>
            </p:cNvSpPr>
            <p:nvPr/>
          </p:nvSpPr>
          <p:spPr bwMode="auto">
            <a:xfrm>
              <a:off x="611188" y="2935288"/>
              <a:ext cx="7848600" cy="665163"/>
            </a:xfrm>
            <a:prstGeom prst="rect">
              <a:avLst/>
            </a:prstGeom>
            <a:solidFill>
              <a:srgbClr val="E5E5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576000" tIns="0" rIns="0" bIns="0" anchor="ctr"/>
            <a:lstStyle>
              <a:lvl1pPr eaLnBrk="0" hangingPunct="0">
                <a:lnSpc>
                  <a:spcPts val="2200"/>
                </a:lnSpc>
                <a:spcAft>
                  <a:spcPct val="25000"/>
                </a:spcAft>
                <a:tabLst>
                  <a:tab pos="1430338" algn="l"/>
                </a:tabLst>
                <a:defRPr sz="2000">
                  <a:solidFill>
                    <a:srgbClr val="000066"/>
                  </a:solidFill>
                  <a:latin typeface="Arial" pitchFamily="34" charset="0"/>
                </a:defRPr>
              </a:lvl1pPr>
              <a:lvl2pPr marL="742950" indent="-285750" eaLnBrk="0" hangingPunct="0">
                <a:lnSpc>
                  <a:spcPts val="2200"/>
                </a:lnSpc>
                <a:spcAft>
                  <a:spcPct val="25000"/>
                </a:spcAft>
                <a:buChar char="•"/>
                <a:tabLst>
                  <a:tab pos="1430338" algn="l"/>
                </a:tabLst>
                <a:defRPr sz="2000">
                  <a:solidFill>
                    <a:srgbClr val="000066"/>
                  </a:solidFill>
                  <a:latin typeface="Arial" pitchFamily="34" charset="0"/>
                </a:defRPr>
              </a:lvl2pPr>
              <a:lvl3pPr marL="1143000" indent="-228600" eaLnBrk="0" hangingPunct="0">
                <a:lnSpc>
                  <a:spcPts val="2000"/>
                </a:lnSpc>
                <a:spcAft>
                  <a:spcPct val="25000"/>
                </a:spcAft>
                <a:buChar char="–"/>
                <a:tabLst>
                  <a:tab pos="1430338" algn="l"/>
                </a:tabLst>
                <a:defRPr>
                  <a:solidFill>
                    <a:srgbClr val="000066"/>
                  </a:solidFill>
                  <a:latin typeface="Arial" pitchFamily="34" charset="0"/>
                </a:defRPr>
              </a:lvl3pPr>
              <a:lvl4pPr marL="1600200" indent="-228600" eaLnBrk="0" hangingPunct="0">
                <a:lnSpc>
                  <a:spcPts val="1800"/>
                </a:lnSpc>
                <a:spcAft>
                  <a:spcPct val="25000"/>
                </a:spcAft>
                <a:buChar char="•"/>
                <a:tabLst>
                  <a:tab pos="1430338" algn="l"/>
                </a:tabLst>
                <a:defRPr sz="1600">
                  <a:solidFill>
                    <a:srgbClr val="000066"/>
                  </a:solidFill>
                  <a:latin typeface="Arial" pitchFamily="34" charset="0"/>
                </a:defRPr>
              </a:lvl4pPr>
              <a:lvl5pPr marL="2057400" indent="-228600" eaLnBrk="0" hangingPunct="0">
                <a:spcAft>
                  <a:spcPct val="25000"/>
                </a:spcAft>
                <a:buChar char="–"/>
                <a:tabLst>
                  <a:tab pos="1430338" algn="l"/>
                </a:tabLst>
                <a:defRPr sz="1200">
                  <a:solidFill>
                    <a:srgbClr val="000066"/>
                  </a:solidFill>
                  <a:latin typeface="Arial" pitchFamily="34" charset="0"/>
                </a:defRPr>
              </a:lvl5pPr>
              <a:lvl6pPr marL="2514600" indent="-228600" eaLnBrk="0" fontAlgn="base" hangingPunct="0">
                <a:spcBef>
                  <a:spcPct val="0"/>
                </a:spcBef>
                <a:spcAft>
                  <a:spcPct val="25000"/>
                </a:spcAft>
                <a:buChar char="–"/>
                <a:tabLst>
                  <a:tab pos="1430338" algn="l"/>
                </a:tabLst>
                <a:defRPr sz="1200">
                  <a:solidFill>
                    <a:srgbClr val="000066"/>
                  </a:solidFill>
                  <a:latin typeface="Arial" pitchFamily="34" charset="0"/>
                </a:defRPr>
              </a:lvl6pPr>
              <a:lvl7pPr marL="2971800" indent="-228600" eaLnBrk="0" fontAlgn="base" hangingPunct="0">
                <a:spcBef>
                  <a:spcPct val="0"/>
                </a:spcBef>
                <a:spcAft>
                  <a:spcPct val="25000"/>
                </a:spcAft>
                <a:buChar char="–"/>
                <a:tabLst>
                  <a:tab pos="1430338" algn="l"/>
                </a:tabLst>
                <a:defRPr sz="1200">
                  <a:solidFill>
                    <a:srgbClr val="000066"/>
                  </a:solidFill>
                  <a:latin typeface="Arial" pitchFamily="34" charset="0"/>
                </a:defRPr>
              </a:lvl7pPr>
              <a:lvl8pPr marL="3429000" indent="-228600" eaLnBrk="0" fontAlgn="base" hangingPunct="0">
                <a:spcBef>
                  <a:spcPct val="0"/>
                </a:spcBef>
                <a:spcAft>
                  <a:spcPct val="25000"/>
                </a:spcAft>
                <a:buChar char="–"/>
                <a:tabLst>
                  <a:tab pos="1430338" algn="l"/>
                </a:tabLst>
                <a:defRPr sz="1200">
                  <a:solidFill>
                    <a:srgbClr val="000066"/>
                  </a:solidFill>
                  <a:latin typeface="Arial" pitchFamily="34" charset="0"/>
                </a:defRPr>
              </a:lvl8pPr>
              <a:lvl9pPr marL="3886200" indent="-228600" eaLnBrk="0" fontAlgn="base" hangingPunct="0">
                <a:spcBef>
                  <a:spcPct val="0"/>
                </a:spcBef>
                <a:spcAft>
                  <a:spcPct val="25000"/>
                </a:spcAft>
                <a:buChar char="–"/>
                <a:tabLst>
                  <a:tab pos="1430338" algn="l"/>
                </a:tabLst>
                <a:defRPr sz="1200">
                  <a:solidFill>
                    <a:srgbClr val="000066"/>
                  </a:solidFill>
                  <a:latin typeface="Arial" pitchFamily="34" charset="0"/>
                </a:defRPr>
              </a:lvl9pPr>
            </a:lstStyle>
            <a:p>
              <a:pPr eaLnBrk="1" hangingPunct="1">
                <a:lnSpc>
                  <a:spcPct val="100000"/>
                </a:lnSpc>
                <a:spcAft>
                  <a:spcPct val="0"/>
                </a:spcAft>
              </a:pPr>
              <a:r>
                <a:rPr lang="en-GB" altLang="fr-FR" sz="1400" b="1"/>
                <a:t>Current State 1: 	</a:t>
              </a:r>
              <a:r>
                <a:rPr lang="en-GB" altLang="fr-FR" sz="1400"/>
                <a:t>Lean Simulation, VOC, CTQ</a:t>
              </a:r>
              <a:r>
                <a:rPr lang="en-GB" altLang="fr-FR" sz="1400" b="1"/>
                <a:t>, </a:t>
              </a:r>
              <a:r>
                <a:rPr lang="en-GB" altLang="fr-FR" sz="1400"/>
                <a:t>value stream flow, </a:t>
              </a:r>
            </a:p>
            <a:p>
              <a:pPr eaLnBrk="1" hangingPunct="1">
                <a:lnSpc>
                  <a:spcPct val="100000"/>
                </a:lnSpc>
                <a:spcAft>
                  <a:spcPct val="0"/>
                </a:spcAft>
              </a:pPr>
              <a:r>
                <a:rPr lang="en-GB" altLang="fr-FR" sz="1400"/>
                <a:t>	plan for ‘seeing is believing’</a:t>
              </a:r>
            </a:p>
          </p:txBody>
        </p:sp>
        <p:sp>
          <p:nvSpPr>
            <p:cNvPr id="82187" name="AutoShape 228"/>
            <p:cNvSpPr>
              <a:spLocks noChangeArrowheads="1"/>
            </p:cNvSpPr>
            <p:nvPr/>
          </p:nvSpPr>
          <p:spPr bwMode="auto">
            <a:xfrm>
              <a:off x="539552" y="2924175"/>
              <a:ext cx="503436" cy="684213"/>
            </a:xfrm>
            <a:prstGeom prst="homePlate">
              <a:avLst>
                <a:gd name="adj" fmla="val 32597"/>
              </a:avLst>
            </a:prstGeom>
            <a:solidFill>
              <a:schemeClr val="tx1"/>
            </a:solidFill>
            <a:ln>
              <a:noFill/>
            </a:ln>
            <a:extLst>
              <a:ext uri="{91240B29-F687-4F45-9708-019B960494DF}">
                <a14:hiddenLine xmlns:a14="http://schemas.microsoft.com/office/drawing/2010/main" w="25400">
                  <a:solidFill>
                    <a:srgbClr val="000000"/>
                  </a:solidFill>
                  <a:miter lim="800000"/>
                  <a:headEnd/>
                  <a:tailEnd/>
                </a14:hiddenLine>
              </a:ext>
            </a:extLst>
          </p:spPr>
          <p:txBody>
            <a:bodyPr wrap="none" lIns="36000" tIns="0" rIns="0" bIns="0" anchor="ctr"/>
            <a:lstStyle>
              <a:lvl1pPr eaLnBrk="0" hangingPunct="0">
                <a:lnSpc>
                  <a:spcPts val="2200"/>
                </a:lnSpc>
                <a:spcAft>
                  <a:spcPct val="25000"/>
                </a:spcAft>
                <a:defRPr sz="2000">
                  <a:solidFill>
                    <a:srgbClr val="000066"/>
                  </a:solidFill>
                  <a:latin typeface="Arial" pitchFamily="34" charset="0"/>
                </a:defRPr>
              </a:lvl1pPr>
              <a:lvl2pPr marL="742950" indent="-285750" eaLnBrk="0" hangingPunct="0">
                <a:lnSpc>
                  <a:spcPts val="2200"/>
                </a:lnSpc>
                <a:spcAft>
                  <a:spcPct val="25000"/>
                </a:spcAft>
                <a:buChar char="•"/>
                <a:defRPr sz="2000">
                  <a:solidFill>
                    <a:srgbClr val="000066"/>
                  </a:solidFill>
                  <a:latin typeface="Arial" pitchFamily="34" charset="0"/>
                </a:defRPr>
              </a:lvl2pPr>
              <a:lvl3pPr marL="1143000" indent="-228600" eaLnBrk="0" hangingPunct="0">
                <a:lnSpc>
                  <a:spcPts val="2000"/>
                </a:lnSpc>
                <a:spcAft>
                  <a:spcPct val="25000"/>
                </a:spcAft>
                <a:buChar char="–"/>
                <a:defRPr>
                  <a:solidFill>
                    <a:srgbClr val="000066"/>
                  </a:solidFill>
                  <a:latin typeface="Arial" pitchFamily="34" charset="0"/>
                </a:defRPr>
              </a:lvl3pPr>
              <a:lvl4pPr marL="1600200" indent="-228600" eaLnBrk="0" hangingPunct="0">
                <a:lnSpc>
                  <a:spcPts val="1800"/>
                </a:lnSpc>
                <a:spcAft>
                  <a:spcPct val="25000"/>
                </a:spcAft>
                <a:buChar char="•"/>
                <a:defRPr sz="1600">
                  <a:solidFill>
                    <a:srgbClr val="000066"/>
                  </a:solidFill>
                  <a:latin typeface="Arial" pitchFamily="34" charset="0"/>
                </a:defRPr>
              </a:lvl4pPr>
              <a:lvl5pPr marL="2057400" indent="-228600" eaLnBrk="0" hangingPunct="0">
                <a:spcAft>
                  <a:spcPct val="25000"/>
                </a:spcAft>
                <a:buChar char="–"/>
                <a:defRPr sz="1200">
                  <a:solidFill>
                    <a:srgbClr val="000066"/>
                  </a:solidFill>
                  <a:latin typeface="Arial" pitchFamily="34" charset="0"/>
                </a:defRPr>
              </a:lvl5pPr>
              <a:lvl6pPr marL="2514600" indent="-228600" eaLnBrk="0" fontAlgn="base" hangingPunct="0">
                <a:spcBef>
                  <a:spcPct val="0"/>
                </a:spcBef>
                <a:spcAft>
                  <a:spcPct val="25000"/>
                </a:spcAft>
                <a:buChar char="–"/>
                <a:defRPr sz="1200">
                  <a:solidFill>
                    <a:srgbClr val="000066"/>
                  </a:solidFill>
                  <a:latin typeface="Arial" pitchFamily="34" charset="0"/>
                </a:defRPr>
              </a:lvl6pPr>
              <a:lvl7pPr marL="2971800" indent="-228600" eaLnBrk="0" fontAlgn="base" hangingPunct="0">
                <a:spcBef>
                  <a:spcPct val="0"/>
                </a:spcBef>
                <a:spcAft>
                  <a:spcPct val="25000"/>
                </a:spcAft>
                <a:buChar char="–"/>
                <a:defRPr sz="1200">
                  <a:solidFill>
                    <a:srgbClr val="000066"/>
                  </a:solidFill>
                  <a:latin typeface="Arial" pitchFamily="34" charset="0"/>
                </a:defRPr>
              </a:lvl7pPr>
              <a:lvl8pPr marL="3429000" indent="-228600" eaLnBrk="0" fontAlgn="base" hangingPunct="0">
                <a:spcBef>
                  <a:spcPct val="0"/>
                </a:spcBef>
                <a:spcAft>
                  <a:spcPct val="25000"/>
                </a:spcAft>
                <a:buChar char="–"/>
                <a:defRPr sz="1200">
                  <a:solidFill>
                    <a:srgbClr val="000066"/>
                  </a:solidFill>
                  <a:latin typeface="Arial" pitchFamily="34" charset="0"/>
                </a:defRPr>
              </a:lvl8pPr>
              <a:lvl9pPr marL="3886200" indent="-228600" eaLnBrk="0" fontAlgn="base" hangingPunct="0">
                <a:spcBef>
                  <a:spcPct val="0"/>
                </a:spcBef>
                <a:spcAft>
                  <a:spcPct val="25000"/>
                </a:spcAft>
                <a:buChar char="–"/>
                <a:defRPr sz="1200">
                  <a:solidFill>
                    <a:srgbClr val="000066"/>
                  </a:solidFill>
                  <a:latin typeface="Arial" pitchFamily="34" charset="0"/>
                </a:defRPr>
              </a:lvl9pPr>
            </a:lstStyle>
            <a:p>
              <a:pPr algn="ctr" eaLnBrk="1" hangingPunct="1">
                <a:lnSpc>
                  <a:spcPct val="100000"/>
                </a:lnSpc>
                <a:spcAft>
                  <a:spcPct val="0"/>
                </a:spcAft>
              </a:pPr>
              <a:r>
                <a:rPr lang="en-GB" altLang="fr-FR" sz="1200" b="1">
                  <a:solidFill>
                    <a:srgbClr val="FFFFFF"/>
                  </a:solidFill>
                </a:rPr>
                <a:t>CS1</a:t>
              </a:r>
            </a:p>
          </p:txBody>
        </p:sp>
      </p:grpSp>
      <p:sp>
        <p:nvSpPr>
          <p:cNvPr id="82130" name="Freeform 229"/>
          <p:cNvSpPr>
            <a:spLocks/>
          </p:cNvSpPr>
          <p:nvPr/>
        </p:nvSpPr>
        <p:spPr bwMode="auto">
          <a:xfrm>
            <a:off x="1258888" y="1328738"/>
            <a:ext cx="217487" cy="703262"/>
          </a:xfrm>
          <a:custGeom>
            <a:avLst/>
            <a:gdLst>
              <a:gd name="T0" fmla="*/ 2147483647 w 87"/>
              <a:gd name="T1" fmla="*/ 0 h 178"/>
              <a:gd name="T2" fmla="*/ 2147483647 w 87"/>
              <a:gd name="T3" fmla="*/ 2147483647 h 178"/>
              <a:gd name="T4" fmla="*/ 2147483647 w 87"/>
              <a:gd name="T5" fmla="*/ 2147483647 h 178"/>
              <a:gd name="T6" fmla="*/ 2147483647 w 87"/>
              <a:gd name="T7" fmla="*/ 2147483647 h 178"/>
              <a:gd name="T8" fmla="*/ 2147483647 w 87"/>
              <a:gd name="T9" fmla="*/ 2147483647 h 178"/>
              <a:gd name="T10" fmla="*/ 2147483647 w 87"/>
              <a:gd name="T11" fmla="*/ 2147483647 h 178"/>
              <a:gd name="T12" fmla="*/ 2147483647 w 87"/>
              <a:gd name="T13" fmla="*/ 2147483647 h 178"/>
              <a:gd name="T14" fmla="*/ 2147483647 w 87"/>
              <a:gd name="T15" fmla="*/ 2147483647 h 178"/>
              <a:gd name="T16" fmla="*/ 2147483647 w 87"/>
              <a:gd name="T17" fmla="*/ 2147483647 h 17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87"/>
              <a:gd name="T28" fmla="*/ 0 h 178"/>
              <a:gd name="T29" fmla="*/ 87 w 87"/>
              <a:gd name="T30" fmla="*/ 178 h 17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87" h="178">
                <a:moveTo>
                  <a:pt x="76" y="0"/>
                </a:moveTo>
                <a:lnTo>
                  <a:pt x="20" y="1"/>
                </a:lnTo>
                <a:cubicBezTo>
                  <a:pt x="8" y="10"/>
                  <a:pt x="0" y="32"/>
                  <a:pt x="1" y="52"/>
                </a:cubicBezTo>
                <a:cubicBezTo>
                  <a:pt x="2" y="72"/>
                  <a:pt x="22" y="103"/>
                  <a:pt x="25" y="124"/>
                </a:cubicBezTo>
                <a:cubicBezTo>
                  <a:pt x="28" y="145"/>
                  <a:pt x="12" y="169"/>
                  <a:pt x="20" y="178"/>
                </a:cubicBezTo>
                <a:lnTo>
                  <a:pt x="71" y="178"/>
                </a:lnTo>
                <a:cubicBezTo>
                  <a:pt x="82" y="169"/>
                  <a:pt x="87" y="145"/>
                  <a:pt x="85" y="124"/>
                </a:cubicBezTo>
                <a:cubicBezTo>
                  <a:pt x="83" y="103"/>
                  <a:pt x="59" y="69"/>
                  <a:pt x="58" y="49"/>
                </a:cubicBezTo>
                <a:cubicBezTo>
                  <a:pt x="57" y="29"/>
                  <a:pt x="73" y="11"/>
                  <a:pt x="77" y="1"/>
                </a:cubicBezTo>
              </a:path>
            </a:pathLst>
          </a:custGeom>
          <a:solidFill>
            <a:srgbClr val="B2B2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82131" name="Rectangle 230"/>
          <p:cNvSpPr>
            <a:spLocks noChangeArrowheads="1"/>
          </p:cNvSpPr>
          <p:nvPr/>
        </p:nvSpPr>
        <p:spPr bwMode="gray">
          <a:xfrm>
            <a:off x="2351088" y="1766888"/>
            <a:ext cx="1152525" cy="150812"/>
          </a:xfrm>
          <a:prstGeom prst="rect">
            <a:avLst/>
          </a:prstGeom>
          <a:solidFill>
            <a:srgbClr val="596E6E">
              <a:alpha val="20000"/>
            </a:srgbClr>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lIns="0" tIns="0" rIns="0" bIns="0" anchor="ctr"/>
          <a:lstStyle>
            <a:lvl1pPr eaLnBrk="0" hangingPunct="0">
              <a:lnSpc>
                <a:spcPts val="2200"/>
              </a:lnSpc>
              <a:spcAft>
                <a:spcPct val="25000"/>
              </a:spcAft>
              <a:defRPr sz="2000">
                <a:solidFill>
                  <a:srgbClr val="000066"/>
                </a:solidFill>
                <a:latin typeface="Arial" pitchFamily="34" charset="0"/>
              </a:defRPr>
            </a:lvl1pPr>
            <a:lvl2pPr marL="742950" indent="-285750" eaLnBrk="0" hangingPunct="0">
              <a:lnSpc>
                <a:spcPts val="2200"/>
              </a:lnSpc>
              <a:spcAft>
                <a:spcPct val="25000"/>
              </a:spcAft>
              <a:buChar char="•"/>
              <a:defRPr sz="2000">
                <a:solidFill>
                  <a:srgbClr val="000066"/>
                </a:solidFill>
                <a:latin typeface="Arial" pitchFamily="34" charset="0"/>
              </a:defRPr>
            </a:lvl2pPr>
            <a:lvl3pPr marL="1143000" indent="-228600" eaLnBrk="0" hangingPunct="0">
              <a:lnSpc>
                <a:spcPts val="2000"/>
              </a:lnSpc>
              <a:spcAft>
                <a:spcPct val="25000"/>
              </a:spcAft>
              <a:buChar char="–"/>
              <a:defRPr>
                <a:solidFill>
                  <a:srgbClr val="000066"/>
                </a:solidFill>
                <a:latin typeface="Arial" pitchFamily="34" charset="0"/>
              </a:defRPr>
            </a:lvl3pPr>
            <a:lvl4pPr marL="1600200" indent="-228600" eaLnBrk="0" hangingPunct="0">
              <a:lnSpc>
                <a:spcPts val="1800"/>
              </a:lnSpc>
              <a:spcAft>
                <a:spcPct val="25000"/>
              </a:spcAft>
              <a:buChar char="•"/>
              <a:defRPr sz="1600">
                <a:solidFill>
                  <a:srgbClr val="000066"/>
                </a:solidFill>
                <a:latin typeface="Arial" pitchFamily="34" charset="0"/>
              </a:defRPr>
            </a:lvl4pPr>
            <a:lvl5pPr marL="2057400" indent="-228600" eaLnBrk="0" hangingPunct="0">
              <a:spcAft>
                <a:spcPct val="25000"/>
              </a:spcAft>
              <a:buChar char="–"/>
              <a:defRPr sz="1200">
                <a:solidFill>
                  <a:srgbClr val="000066"/>
                </a:solidFill>
                <a:latin typeface="Arial" pitchFamily="34" charset="0"/>
              </a:defRPr>
            </a:lvl5pPr>
            <a:lvl6pPr marL="2514600" indent="-228600" eaLnBrk="0" fontAlgn="base" hangingPunct="0">
              <a:spcBef>
                <a:spcPct val="0"/>
              </a:spcBef>
              <a:spcAft>
                <a:spcPct val="25000"/>
              </a:spcAft>
              <a:buChar char="–"/>
              <a:defRPr sz="1200">
                <a:solidFill>
                  <a:srgbClr val="000066"/>
                </a:solidFill>
                <a:latin typeface="Arial" pitchFamily="34" charset="0"/>
              </a:defRPr>
            </a:lvl6pPr>
            <a:lvl7pPr marL="2971800" indent="-228600" eaLnBrk="0" fontAlgn="base" hangingPunct="0">
              <a:spcBef>
                <a:spcPct val="0"/>
              </a:spcBef>
              <a:spcAft>
                <a:spcPct val="25000"/>
              </a:spcAft>
              <a:buChar char="–"/>
              <a:defRPr sz="1200">
                <a:solidFill>
                  <a:srgbClr val="000066"/>
                </a:solidFill>
                <a:latin typeface="Arial" pitchFamily="34" charset="0"/>
              </a:defRPr>
            </a:lvl7pPr>
            <a:lvl8pPr marL="3429000" indent="-228600" eaLnBrk="0" fontAlgn="base" hangingPunct="0">
              <a:spcBef>
                <a:spcPct val="0"/>
              </a:spcBef>
              <a:spcAft>
                <a:spcPct val="25000"/>
              </a:spcAft>
              <a:buChar char="–"/>
              <a:defRPr sz="1200">
                <a:solidFill>
                  <a:srgbClr val="000066"/>
                </a:solidFill>
                <a:latin typeface="Arial" pitchFamily="34" charset="0"/>
              </a:defRPr>
            </a:lvl8pPr>
            <a:lvl9pPr marL="3886200" indent="-228600" eaLnBrk="0" fontAlgn="base" hangingPunct="0">
              <a:spcBef>
                <a:spcPct val="0"/>
              </a:spcBef>
              <a:spcAft>
                <a:spcPct val="25000"/>
              </a:spcAft>
              <a:buChar char="–"/>
              <a:defRPr sz="1200">
                <a:solidFill>
                  <a:srgbClr val="000066"/>
                </a:solidFill>
                <a:latin typeface="Arial" pitchFamily="34" charset="0"/>
              </a:defRPr>
            </a:lvl9pPr>
          </a:lstStyle>
          <a:p>
            <a:pPr algn="ctr" eaLnBrk="1" hangingPunct="1">
              <a:lnSpc>
                <a:spcPct val="100000"/>
              </a:lnSpc>
              <a:spcAft>
                <a:spcPct val="0"/>
              </a:spcAft>
            </a:pPr>
            <a:endParaRPr lang="en-US" altLang="fr-FR" sz="1800"/>
          </a:p>
        </p:txBody>
      </p:sp>
      <p:grpSp>
        <p:nvGrpSpPr>
          <p:cNvPr id="82132" name="Group 231"/>
          <p:cNvGrpSpPr>
            <a:grpSpLocks/>
          </p:cNvGrpSpPr>
          <p:nvPr/>
        </p:nvGrpSpPr>
        <p:grpSpPr bwMode="auto">
          <a:xfrm>
            <a:off x="3449638" y="1768475"/>
            <a:ext cx="755650" cy="152400"/>
            <a:chOff x="2173" y="996"/>
            <a:chExt cx="476" cy="96"/>
          </a:xfrm>
        </p:grpSpPr>
        <p:sp>
          <p:nvSpPr>
            <p:cNvPr id="82184" name="AutoShape 232"/>
            <p:cNvSpPr>
              <a:spLocks noChangeArrowheads="1"/>
            </p:cNvSpPr>
            <p:nvPr/>
          </p:nvSpPr>
          <p:spPr bwMode="gray">
            <a:xfrm>
              <a:off x="2566" y="996"/>
              <a:ext cx="83" cy="96"/>
            </a:xfrm>
            <a:prstGeom prst="diamond">
              <a:avLst/>
            </a:prstGeom>
            <a:solidFill>
              <a:schemeClr val="tx2"/>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lIns="0" tIns="0" rIns="0" bIns="0" anchor="ctr"/>
            <a:lstStyle>
              <a:lvl1pPr eaLnBrk="0" hangingPunct="0">
                <a:lnSpc>
                  <a:spcPts val="2200"/>
                </a:lnSpc>
                <a:spcAft>
                  <a:spcPct val="25000"/>
                </a:spcAft>
                <a:defRPr sz="2000">
                  <a:solidFill>
                    <a:srgbClr val="000066"/>
                  </a:solidFill>
                  <a:latin typeface="Arial" pitchFamily="34" charset="0"/>
                </a:defRPr>
              </a:lvl1pPr>
              <a:lvl2pPr marL="742950" indent="-285750" eaLnBrk="0" hangingPunct="0">
                <a:lnSpc>
                  <a:spcPts val="2200"/>
                </a:lnSpc>
                <a:spcAft>
                  <a:spcPct val="25000"/>
                </a:spcAft>
                <a:buChar char="•"/>
                <a:defRPr sz="2000">
                  <a:solidFill>
                    <a:srgbClr val="000066"/>
                  </a:solidFill>
                  <a:latin typeface="Arial" pitchFamily="34" charset="0"/>
                </a:defRPr>
              </a:lvl2pPr>
              <a:lvl3pPr marL="1143000" indent="-228600" eaLnBrk="0" hangingPunct="0">
                <a:lnSpc>
                  <a:spcPts val="2000"/>
                </a:lnSpc>
                <a:spcAft>
                  <a:spcPct val="25000"/>
                </a:spcAft>
                <a:buChar char="–"/>
                <a:defRPr>
                  <a:solidFill>
                    <a:srgbClr val="000066"/>
                  </a:solidFill>
                  <a:latin typeface="Arial" pitchFamily="34" charset="0"/>
                </a:defRPr>
              </a:lvl3pPr>
              <a:lvl4pPr marL="1600200" indent="-228600" eaLnBrk="0" hangingPunct="0">
                <a:lnSpc>
                  <a:spcPts val="1800"/>
                </a:lnSpc>
                <a:spcAft>
                  <a:spcPct val="25000"/>
                </a:spcAft>
                <a:buChar char="•"/>
                <a:defRPr sz="1600">
                  <a:solidFill>
                    <a:srgbClr val="000066"/>
                  </a:solidFill>
                  <a:latin typeface="Arial" pitchFamily="34" charset="0"/>
                </a:defRPr>
              </a:lvl4pPr>
              <a:lvl5pPr marL="2057400" indent="-228600" eaLnBrk="0" hangingPunct="0">
                <a:spcAft>
                  <a:spcPct val="25000"/>
                </a:spcAft>
                <a:buChar char="–"/>
                <a:defRPr sz="1200">
                  <a:solidFill>
                    <a:srgbClr val="000066"/>
                  </a:solidFill>
                  <a:latin typeface="Arial" pitchFamily="34" charset="0"/>
                </a:defRPr>
              </a:lvl5pPr>
              <a:lvl6pPr marL="2514600" indent="-228600" eaLnBrk="0" fontAlgn="base" hangingPunct="0">
                <a:spcBef>
                  <a:spcPct val="0"/>
                </a:spcBef>
                <a:spcAft>
                  <a:spcPct val="25000"/>
                </a:spcAft>
                <a:buChar char="–"/>
                <a:defRPr sz="1200">
                  <a:solidFill>
                    <a:srgbClr val="000066"/>
                  </a:solidFill>
                  <a:latin typeface="Arial" pitchFamily="34" charset="0"/>
                </a:defRPr>
              </a:lvl6pPr>
              <a:lvl7pPr marL="2971800" indent="-228600" eaLnBrk="0" fontAlgn="base" hangingPunct="0">
                <a:spcBef>
                  <a:spcPct val="0"/>
                </a:spcBef>
                <a:spcAft>
                  <a:spcPct val="25000"/>
                </a:spcAft>
                <a:buChar char="–"/>
                <a:defRPr sz="1200">
                  <a:solidFill>
                    <a:srgbClr val="000066"/>
                  </a:solidFill>
                  <a:latin typeface="Arial" pitchFamily="34" charset="0"/>
                </a:defRPr>
              </a:lvl7pPr>
              <a:lvl8pPr marL="3429000" indent="-228600" eaLnBrk="0" fontAlgn="base" hangingPunct="0">
                <a:spcBef>
                  <a:spcPct val="0"/>
                </a:spcBef>
                <a:spcAft>
                  <a:spcPct val="25000"/>
                </a:spcAft>
                <a:buChar char="–"/>
                <a:defRPr sz="1200">
                  <a:solidFill>
                    <a:srgbClr val="000066"/>
                  </a:solidFill>
                  <a:latin typeface="Arial" pitchFamily="34" charset="0"/>
                </a:defRPr>
              </a:lvl8pPr>
              <a:lvl9pPr marL="3886200" indent="-228600" eaLnBrk="0" fontAlgn="base" hangingPunct="0">
                <a:spcBef>
                  <a:spcPct val="0"/>
                </a:spcBef>
                <a:spcAft>
                  <a:spcPct val="25000"/>
                </a:spcAft>
                <a:buChar char="–"/>
                <a:defRPr sz="1200">
                  <a:solidFill>
                    <a:srgbClr val="000066"/>
                  </a:solidFill>
                  <a:latin typeface="Arial" pitchFamily="34" charset="0"/>
                </a:defRPr>
              </a:lvl9pPr>
            </a:lstStyle>
            <a:p>
              <a:pPr eaLnBrk="1" hangingPunct="1">
                <a:lnSpc>
                  <a:spcPct val="100000"/>
                </a:lnSpc>
                <a:spcAft>
                  <a:spcPct val="0"/>
                </a:spcAft>
              </a:pPr>
              <a:endParaRPr lang="en-US" altLang="fr-FR" sz="1800"/>
            </a:p>
          </p:txBody>
        </p:sp>
        <p:sp>
          <p:nvSpPr>
            <p:cNvPr id="82185" name="Rectangle 233"/>
            <p:cNvSpPr>
              <a:spLocks noChangeArrowheads="1"/>
            </p:cNvSpPr>
            <p:nvPr/>
          </p:nvSpPr>
          <p:spPr bwMode="gray">
            <a:xfrm>
              <a:off x="2173" y="996"/>
              <a:ext cx="435" cy="96"/>
            </a:xfrm>
            <a:prstGeom prst="rect">
              <a:avLst/>
            </a:prstGeom>
            <a:solidFill>
              <a:schemeClr val="tx2"/>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lIns="0" tIns="0" rIns="0" bIns="0" anchor="ctr"/>
            <a:lstStyle>
              <a:lvl1pPr marL="171450" indent="-171450" eaLnBrk="0" hangingPunct="0">
                <a:lnSpc>
                  <a:spcPts val="2200"/>
                </a:lnSpc>
                <a:spcAft>
                  <a:spcPct val="25000"/>
                </a:spcAft>
                <a:defRPr sz="2000">
                  <a:solidFill>
                    <a:srgbClr val="000066"/>
                  </a:solidFill>
                  <a:latin typeface="Arial" pitchFamily="34" charset="0"/>
                </a:defRPr>
              </a:lvl1pPr>
              <a:lvl2pPr marL="742950" indent="-285750" eaLnBrk="0" hangingPunct="0">
                <a:lnSpc>
                  <a:spcPts val="2200"/>
                </a:lnSpc>
                <a:spcAft>
                  <a:spcPct val="25000"/>
                </a:spcAft>
                <a:buChar char="•"/>
                <a:defRPr sz="2000">
                  <a:solidFill>
                    <a:srgbClr val="000066"/>
                  </a:solidFill>
                  <a:latin typeface="Arial" pitchFamily="34" charset="0"/>
                </a:defRPr>
              </a:lvl2pPr>
              <a:lvl3pPr marL="1143000" indent="-228600" eaLnBrk="0" hangingPunct="0">
                <a:lnSpc>
                  <a:spcPts val="2000"/>
                </a:lnSpc>
                <a:spcAft>
                  <a:spcPct val="25000"/>
                </a:spcAft>
                <a:buChar char="–"/>
                <a:defRPr>
                  <a:solidFill>
                    <a:srgbClr val="000066"/>
                  </a:solidFill>
                  <a:latin typeface="Arial" pitchFamily="34" charset="0"/>
                </a:defRPr>
              </a:lvl3pPr>
              <a:lvl4pPr marL="1600200" indent="-228600" eaLnBrk="0" hangingPunct="0">
                <a:lnSpc>
                  <a:spcPts val="1800"/>
                </a:lnSpc>
                <a:spcAft>
                  <a:spcPct val="25000"/>
                </a:spcAft>
                <a:buChar char="•"/>
                <a:defRPr sz="1600">
                  <a:solidFill>
                    <a:srgbClr val="000066"/>
                  </a:solidFill>
                  <a:latin typeface="Arial" pitchFamily="34" charset="0"/>
                </a:defRPr>
              </a:lvl4pPr>
              <a:lvl5pPr marL="2057400" indent="-228600" eaLnBrk="0" hangingPunct="0">
                <a:spcAft>
                  <a:spcPct val="25000"/>
                </a:spcAft>
                <a:buChar char="–"/>
                <a:defRPr sz="1200">
                  <a:solidFill>
                    <a:srgbClr val="000066"/>
                  </a:solidFill>
                  <a:latin typeface="Arial" pitchFamily="34" charset="0"/>
                </a:defRPr>
              </a:lvl5pPr>
              <a:lvl6pPr marL="2514600" indent="-228600" eaLnBrk="0" fontAlgn="base" hangingPunct="0">
                <a:spcBef>
                  <a:spcPct val="0"/>
                </a:spcBef>
                <a:spcAft>
                  <a:spcPct val="25000"/>
                </a:spcAft>
                <a:buChar char="–"/>
                <a:defRPr sz="1200">
                  <a:solidFill>
                    <a:srgbClr val="000066"/>
                  </a:solidFill>
                  <a:latin typeface="Arial" pitchFamily="34" charset="0"/>
                </a:defRPr>
              </a:lvl6pPr>
              <a:lvl7pPr marL="2971800" indent="-228600" eaLnBrk="0" fontAlgn="base" hangingPunct="0">
                <a:spcBef>
                  <a:spcPct val="0"/>
                </a:spcBef>
                <a:spcAft>
                  <a:spcPct val="25000"/>
                </a:spcAft>
                <a:buChar char="–"/>
                <a:defRPr sz="1200">
                  <a:solidFill>
                    <a:srgbClr val="000066"/>
                  </a:solidFill>
                  <a:latin typeface="Arial" pitchFamily="34" charset="0"/>
                </a:defRPr>
              </a:lvl7pPr>
              <a:lvl8pPr marL="3429000" indent="-228600" eaLnBrk="0" fontAlgn="base" hangingPunct="0">
                <a:spcBef>
                  <a:spcPct val="0"/>
                </a:spcBef>
                <a:spcAft>
                  <a:spcPct val="25000"/>
                </a:spcAft>
                <a:buChar char="–"/>
                <a:defRPr sz="1200">
                  <a:solidFill>
                    <a:srgbClr val="000066"/>
                  </a:solidFill>
                  <a:latin typeface="Arial" pitchFamily="34" charset="0"/>
                </a:defRPr>
              </a:lvl8pPr>
              <a:lvl9pPr marL="3886200" indent="-228600" eaLnBrk="0" fontAlgn="base" hangingPunct="0">
                <a:spcBef>
                  <a:spcPct val="0"/>
                </a:spcBef>
                <a:spcAft>
                  <a:spcPct val="25000"/>
                </a:spcAft>
                <a:buChar char="–"/>
                <a:defRPr sz="1200">
                  <a:solidFill>
                    <a:srgbClr val="000066"/>
                  </a:solidFill>
                  <a:latin typeface="Arial" pitchFamily="34" charset="0"/>
                </a:defRPr>
              </a:lvl9pPr>
            </a:lstStyle>
            <a:p>
              <a:pPr algn="ctr" eaLnBrk="1" hangingPunct="1">
                <a:lnSpc>
                  <a:spcPct val="100000"/>
                </a:lnSpc>
                <a:spcAft>
                  <a:spcPct val="0"/>
                </a:spcAft>
                <a:buSzPct val="130000"/>
                <a:buFont typeface="Symbol" pitchFamily="18" charset="2"/>
                <a:buNone/>
              </a:pPr>
              <a:r>
                <a:rPr lang="en-US" altLang="fr-FR" sz="800">
                  <a:solidFill>
                    <a:srgbClr val="FFFFFF"/>
                  </a:solidFill>
                </a:rPr>
                <a:t>CS2 – Map</a:t>
              </a:r>
            </a:p>
          </p:txBody>
        </p:sp>
      </p:grpSp>
      <p:grpSp>
        <p:nvGrpSpPr>
          <p:cNvPr id="82133" name="Group 234"/>
          <p:cNvGrpSpPr>
            <a:grpSpLocks/>
          </p:cNvGrpSpPr>
          <p:nvPr/>
        </p:nvGrpSpPr>
        <p:grpSpPr bwMode="auto">
          <a:xfrm>
            <a:off x="2159000" y="1766888"/>
            <a:ext cx="279400" cy="152400"/>
            <a:chOff x="567" y="996"/>
            <a:chExt cx="176" cy="96"/>
          </a:xfrm>
        </p:grpSpPr>
        <p:sp>
          <p:nvSpPr>
            <p:cNvPr id="82182" name="AutoShape 235"/>
            <p:cNvSpPr>
              <a:spLocks noChangeArrowheads="1"/>
            </p:cNvSpPr>
            <p:nvPr/>
          </p:nvSpPr>
          <p:spPr bwMode="gray">
            <a:xfrm>
              <a:off x="660" y="996"/>
              <a:ext cx="83" cy="96"/>
            </a:xfrm>
            <a:prstGeom prst="diamond">
              <a:avLst/>
            </a:prstGeom>
            <a:solidFill>
              <a:schemeClr val="tx2"/>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lIns="0" tIns="0" rIns="0" bIns="0" anchor="ctr"/>
            <a:lstStyle>
              <a:lvl1pPr eaLnBrk="0" hangingPunct="0">
                <a:lnSpc>
                  <a:spcPts val="2200"/>
                </a:lnSpc>
                <a:spcAft>
                  <a:spcPct val="25000"/>
                </a:spcAft>
                <a:defRPr sz="2000">
                  <a:solidFill>
                    <a:srgbClr val="000066"/>
                  </a:solidFill>
                  <a:latin typeface="Arial" pitchFamily="34" charset="0"/>
                </a:defRPr>
              </a:lvl1pPr>
              <a:lvl2pPr marL="742950" indent="-285750" eaLnBrk="0" hangingPunct="0">
                <a:lnSpc>
                  <a:spcPts val="2200"/>
                </a:lnSpc>
                <a:spcAft>
                  <a:spcPct val="25000"/>
                </a:spcAft>
                <a:buChar char="•"/>
                <a:defRPr sz="2000">
                  <a:solidFill>
                    <a:srgbClr val="000066"/>
                  </a:solidFill>
                  <a:latin typeface="Arial" pitchFamily="34" charset="0"/>
                </a:defRPr>
              </a:lvl2pPr>
              <a:lvl3pPr marL="1143000" indent="-228600" eaLnBrk="0" hangingPunct="0">
                <a:lnSpc>
                  <a:spcPts val="2000"/>
                </a:lnSpc>
                <a:spcAft>
                  <a:spcPct val="25000"/>
                </a:spcAft>
                <a:buChar char="–"/>
                <a:defRPr>
                  <a:solidFill>
                    <a:srgbClr val="000066"/>
                  </a:solidFill>
                  <a:latin typeface="Arial" pitchFamily="34" charset="0"/>
                </a:defRPr>
              </a:lvl3pPr>
              <a:lvl4pPr marL="1600200" indent="-228600" eaLnBrk="0" hangingPunct="0">
                <a:lnSpc>
                  <a:spcPts val="1800"/>
                </a:lnSpc>
                <a:spcAft>
                  <a:spcPct val="25000"/>
                </a:spcAft>
                <a:buChar char="•"/>
                <a:defRPr sz="1600">
                  <a:solidFill>
                    <a:srgbClr val="000066"/>
                  </a:solidFill>
                  <a:latin typeface="Arial" pitchFamily="34" charset="0"/>
                </a:defRPr>
              </a:lvl4pPr>
              <a:lvl5pPr marL="2057400" indent="-228600" eaLnBrk="0" hangingPunct="0">
                <a:spcAft>
                  <a:spcPct val="25000"/>
                </a:spcAft>
                <a:buChar char="–"/>
                <a:defRPr sz="1200">
                  <a:solidFill>
                    <a:srgbClr val="000066"/>
                  </a:solidFill>
                  <a:latin typeface="Arial" pitchFamily="34" charset="0"/>
                </a:defRPr>
              </a:lvl5pPr>
              <a:lvl6pPr marL="2514600" indent="-228600" eaLnBrk="0" fontAlgn="base" hangingPunct="0">
                <a:spcBef>
                  <a:spcPct val="0"/>
                </a:spcBef>
                <a:spcAft>
                  <a:spcPct val="25000"/>
                </a:spcAft>
                <a:buChar char="–"/>
                <a:defRPr sz="1200">
                  <a:solidFill>
                    <a:srgbClr val="000066"/>
                  </a:solidFill>
                  <a:latin typeface="Arial" pitchFamily="34" charset="0"/>
                </a:defRPr>
              </a:lvl6pPr>
              <a:lvl7pPr marL="2971800" indent="-228600" eaLnBrk="0" fontAlgn="base" hangingPunct="0">
                <a:spcBef>
                  <a:spcPct val="0"/>
                </a:spcBef>
                <a:spcAft>
                  <a:spcPct val="25000"/>
                </a:spcAft>
                <a:buChar char="–"/>
                <a:defRPr sz="1200">
                  <a:solidFill>
                    <a:srgbClr val="000066"/>
                  </a:solidFill>
                  <a:latin typeface="Arial" pitchFamily="34" charset="0"/>
                </a:defRPr>
              </a:lvl7pPr>
              <a:lvl8pPr marL="3429000" indent="-228600" eaLnBrk="0" fontAlgn="base" hangingPunct="0">
                <a:spcBef>
                  <a:spcPct val="0"/>
                </a:spcBef>
                <a:spcAft>
                  <a:spcPct val="25000"/>
                </a:spcAft>
                <a:buChar char="–"/>
                <a:defRPr sz="1200">
                  <a:solidFill>
                    <a:srgbClr val="000066"/>
                  </a:solidFill>
                  <a:latin typeface="Arial" pitchFamily="34" charset="0"/>
                </a:defRPr>
              </a:lvl8pPr>
              <a:lvl9pPr marL="3886200" indent="-228600" eaLnBrk="0" fontAlgn="base" hangingPunct="0">
                <a:spcBef>
                  <a:spcPct val="0"/>
                </a:spcBef>
                <a:spcAft>
                  <a:spcPct val="25000"/>
                </a:spcAft>
                <a:buChar char="–"/>
                <a:defRPr sz="1200">
                  <a:solidFill>
                    <a:srgbClr val="000066"/>
                  </a:solidFill>
                  <a:latin typeface="Arial" pitchFamily="34" charset="0"/>
                </a:defRPr>
              </a:lvl9pPr>
            </a:lstStyle>
            <a:p>
              <a:pPr eaLnBrk="1" hangingPunct="1">
                <a:lnSpc>
                  <a:spcPct val="100000"/>
                </a:lnSpc>
                <a:spcAft>
                  <a:spcPct val="0"/>
                </a:spcAft>
              </a:pPr>
              <a:endParaRPr lang="en-US" altLang="fr-FR" sz="1800"/>
            </a:p>
          </p:txBody>
        </p:sp>
        <p:sp>
          <p:nvSpPr>
            <p:cNvPr id="82183" name="Rectangle 236"/>
            <p:cNvSpPr>
              <a:spLocks noChangeArrowheads="1"/>
            </p:cNvSpPr>
            <p:nvPr/>
          </p:nvSpPr>
          <p:spPr bwMode="gray">
            <a:xfrm>
              <a:off x="567" y="996"/>
              <a:ext cx="136" cy="96"/>
            </a:xfrm>
            <a:prstGeom prst="rect">
              <a:avLst/>
            </a:prstGeom>
            <a:solidFill>
              <a:schemeClr val="tx2"/>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lIns="0" tIns="0" rIns="0" bIns="0" anchor="ctr"/>
            <a:lstStyle>
              <a:lvl1pPr marL="171450" indent="-171450" eaLnBrk="0" hangingPunct="0">
                <a:lnSpc>
                  <a:spcPts val="2200"/>
                </a:lnSpc>
                <a:spcAft>
                  <a:spcPct val="25000"/>
                </a:spcAft>
                <a:defRPr sz="2000">
                  <a:solidFill>
                    <a:srgbClr val="000066"/>
                  </a:solidFill>
                  <a:latin typeface="Arial" pitchFamily="34" charset="0"/>
                </a:defRPr>
              </a:lvl1pPr>
              <a:lvl2pPr marL="742950" indent="-285750" eaLnBrk="0" hangingPunct="0">
                <a:lnSpc>
                  <a:spcPts val="2200"/>
                </a:lnSpc>
                <a:spcAft>
                  <a:spcPct val="25000"/>
                </a:spcAft>
                <a:buChar char="•"/>
                <a:defRPr sz="2000">
                  <a:solidFill>
                    <a:srgbClr val="000066"/>
                  </a:solidFill>
                  <a:latin typeface="Arial" pitchFamily="34" charset="0"/>
                </a:defRPr>
              </a:lvl2pPr>
              <a:lvl3pPr marL="1143000" indent="-228600" eaLnBrk="0" hangingPunct="0">
                <a:lnSpc>
                  <a:spcPts val="2000"/>
                </a:lnSpc>
                <a:spcAft>
                  <a:spcPct val="25000"/>
                </a:spcAft>
                <a:buChar char="–"/>
                <a:defRPr>
                  <a:solidFill>
                    <a:srgbClr val="000066"/>
                  </a:solidFill>
                  <a:latin typeface="Arial" pitchFamily="34" charset="0"/>
                </a:defRPr>
              </a:lvl3pPr>
              <a:lvl4pPr marL="1600200" indent="-228600" eaLnBrk="0" hangingPunct="0">
                <a:lnSpc>
                  <a:spcPts val="1800"/>
                </a:lnSpc>
                <a:spcAft>
                  <a:spcPct val="25000"/>
                </a:spcAft>
                <a:buChar char="•"/>
                <a:defRPr sz="1600">
                  <a:solidFill>
                    <a:srgbClr val="000066"/>
                  </a:solidFill>
                  <a:latin typeface="Arial" pitchFamily="34" charset="0"/>
                </a:defRPr>
              </a:lvl4pPr>
              <a:lvl5pPr marL="2057400" indent="-228600" eaLnBrk="0" hangingPunct="0">
                <a:spcAft>
                  <a:spcPct val="25000"/>
                </a:spcAft>
                <a:buChar char="–"/>
                <a:defRPr sz="1200">
                  <a:solidFill>
                    <a:srgbClr val="000066"/>
                  </a:solidFill>
                  <a:latin typeface="Arial" pitchFamily="34" charset="0"/>
                </a:defRPr>
              </a:lvl5pPr>
              <a:lvl6pPr marL="2514600" indent="-228600" eaLnBrk="0" fontAlgn="base" hangingPunct="0">
                <a:spcBef>
                  <a:spcPct val="0"/>
                </a:spcBef>
                <a:spcAft>
                  <a:spcPct val="25000"/>
                </a:spcAft>
                <a:buChar char="–"/>
                <a:defRPr sz="1200">
                  <a:solidFill>
                    <a:srgbClr val="000066"/>
                  </a:solidFill>
                  <a:latin typeface="Arial" pitchFamily="34" charset="0"/>
                </a:defRPr>
              </a:lvl6pPr>
              <a:lvl7pPr marL="2971800" indent="-228600" eaLnBrk="0" fontAlgn="base" hangingPunct="0">
                <a:spcBef>
                  <a:spcPct val="0"/>
                </a:spcBef>
                <a:spcAft>
                  <a:spcPct val="25000"/>
                </a:spcAft>
                <a:buChar char="–"/>
                <a:defRPr sz="1200">
                  <a:solidFill>
                    <a:srgbClr val="000066"/>
                  </a:solidFill>
                  <a:latin typeface="Arial" pitchFamily="34" charset="0"/>
                </a:defRPr>
              </a:lvl7pPr>
              <a:lvl8pPr marL="3429000" indent="-228600" eaLnBrk="0" fontAlgn="base" hangingPunct="0">
                <a:spcBef>
                  <a:spcPct val="0"/>
                </a:spcBef>
                <a:spcAft>
                  <a:spcPct val="25000"/>
                </a:spcAft>
                <a:buChar char="–"/>
                <a:defRPr sz="1200">
                  <a:solidFill>
                    <a:srgbClr val="000066"/>
                  </a:solidFill>
                  <a:latin typeface="Arial" pitchFamily="34" charset="0"/>
                </a:defRPr>
              </a:lvl8pPr>
              <a:lvl9pPr marL="3886200" indent="-228600" eaLnBrk="0" fontAlgn="base" hangingPunct="0">
                <a:spcBef>
                  <a:spcPct val="0"/>
                </a:spcBef>
                <a:spcAft>
                  <a:spcPct val="25000"/>
                </a:spcAft>
                <a:buChar char="–"/>
                <a:defRPr sz="1200">
                  <a:solidFill>
                    <a:srgbClr val="000066"/>
                  </a:solidFill>
                  <a:latin typeface="Arial" pitchFamily="34" charset="0"/>
                </a:defRPr>
              </a:lvl9pPr>
            </a:lstStyle>
            <a:p>
              <a:pPr algn="ctr" eaLnBrk="1" hangingPunct="1">
                <a:lnSpc>
                  <a:spcPct val="100000"/>
                </a:lnSpc>
                <a:spcAft>
                  <a:spcPct val="0"/>
                </a:spcAft>
                <a:buSzPct val="130000"/>
                <a:buFont typeface="Symbol" pitchFamily="18" charset="2"/>
                <a:buNone/>
              </a:pPr>
              <a:r>
                <a:rPr lang="en-US" altLang="fr-FR" sz="800">
                  <a:solidFill>
                    <a:srgbClr val="FFFFFF"/>
                  </a:solidFill>
                </a:rPr>
                <a:t>CS1</a:t>
              </a:r>
            </a:p>
          </p:txBody>
        </p:sp>
      </p:grpSp>
      <p:sp>
        <p:nvSpPr>
          <p:cNvPr id="82134" name="Freeform 237"/>
          <p:cNvSpPr>
            <a:spLocks/>
          </p:cNvSpPr>
          <p:nvPr/>
        </p:nvSpPr>
        <p:spPr bwMode="auto">
          <a:xfrm>
            <a:off x="7739063" y="1312863"/>
            <a:ext cx="217487" cy="703262"/>
          </a:xfrm>
          <a:custGeom>
            <a:avLst/>
            <a:gdLst>
              <a:gd name="T0" fmla="*/ 2147483647 w 87"/>
              <a:gd name="T1" fmla="*/ 0 h 178"/>
              <a:gd name="T2" fmla="*/ 2147483647 w 87"/>
              <a:gd name="T3" fmla="*/ 2147483647 h 178"/>
              <a:gd name="T4" fmla="*/ 2147483647 w 87"/>
              <a:gd name="T5" fmla="*/ 2147483647 h 178"/>
              <a:gd name="T6" fmla="*/ 2147483647 w 87"/>
              <a:gd name="T7" fmla="*/ 2147483647 h 178"/>
              <a:gd name="T8" fmla="*/ 2147483647 w 87"/>
              <a:gd name="T9" fmla="*/ 2147483647 h 178"/>
              <a:gd name="T10" fmla="*/ 2147483647 w 87"/>
              <a:gd name="T11" fmla="*/ 2147483647 h 178"/>
              <a:gd name="T12" fmla="*/ 2147483647 w 87"/>
              <a:gd name="T13" fmla="*/ 2147483647 h 178"/>
              <a:gd name="T14" fmla="*/ 2147483647 w 87"/>
              <a:gd name="T15" fmla="*/ 2147483647 h 178"/>
              <a:gd name="T16" fmla="*/ 2147483647 w 87"/>
              <a:gd name="T17" fmla="*/ 2147483647 h 17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87"/>
              <a:gd name="T28" fmla="*/ 0 h 178"/>
              <a:gd name="T29" fmla="*/ 87 w 87"/>
              <a:gd name="T30" fmla="*/ 178 h 17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87" h="178">
                <a:moveTo>
                  <a:pt x="76" y="0"/>
                </a:moveTo>
                <a:lnTo>
                  <a:pt x="20" y="1"/>
                </a:lnTo>
                <a:cubicBezTo>
                  <a:pt x="8" y="10"/>
                  <a:pt x="0" y="32"/>
                  <a:pt x="1" y="52"/>
                </a:cubicBezTo>
                <a:cubicBezTo>
                  <a:pt x="2" y="72"/>
                  <a:pt x="22" y="103"/>
                  <a:pt x="25" y="124"/>
                </a:cubicBezTo>
                <a:cubicBezTo>
                  <a:pt x="28" y="145"/>
                  <a:pt x="12" y="169"/>
                  <a:pt x="20" y="178"/>
                </a:cubicBezTo>
                <a:lnTo>
                  <a:pt x="71" y="178"/>
                </a:lnTo>
                <a:cubicBezTo>
                  <a:pt x="82" y="169"/>
                  <a:pt x="87" y="145"/>
                  <a:pt x="85" y="124"/>
                </a:cubicBezTo>
                <a:cubicBezTo>
                  <a:pt x="83" y="103"/>
                  <a:pt x="59" y="69"/>
                  <a:pt x="58" y="49"/>
                </a:cubicBezTo>
                <a:cubicBezTo>
                  <a:pt x="57" y="29"/>
                  <a:pt x="73" y="11"/>
                  <a:pt x="77" y="1"/>
                </a:cubicBezTo>
              </a:path>
            </a:pathLst>
          </a:custGeom>
          <a:solidFill>
            <a:srgbClr val="B2B2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grpSp>
        <p:nvGrpSpPr>
          <p:cNvPr id="82135" name="Group 238"/>
          <p:cNvGrpSpPr>
            <a:grpSpLocks/>
          </p:cNvGrpSpPr>
          <p:nvPr/>
        </p:nvGrpSpPr>
        <p:grpSpPr bwMode="auto">
          <a:xfrm>
            <a:off x="7092950" y="1766888"/>
            <a:ext cx="1214438" cy="152400"/>
            <a:chOff x="4468" y="995"/>
            <a:chExt cx="765" cy="96"/>
          </a:xfrm>
        </p:grpSpPr>
        <p:sp>
          <p:nvSpPr>
            <p:cNvPr id="82180" name="AutoShape 239"/>
            <p:cNvSpPr>
              <a:spLocks noChangeArrowheads="1"/>
            </p:cNvSpPr>
            <p:nvPr/>
          </p:nvSpPr>
          <p:spPr bwMode="gray">
            <a:xfrm>
              <a:off x="5150" y="995"/>
              <a:ext cx="83" cy="96"/>
            </a:xfrm>
            <a:prstGeom prst="diamond">
              <a:avLst/>
            </a:prstGeom>
            <a:solidFill>
              <a:schemeClr val="tx2"/>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lIns="0" tIns="0" rIns="0" bIns="0" anchor="ctr"/>
            <a:lstStyle>
              <a:lvl1pPr eaLnBrk="0" hangingPunct="0">
                <a:lnSpc>
                  <a:spcPts val="2200"/>
                </a:lnSpc>
                <a:spcAft>
                  <a:spcPct val="25000"/>
                </a:spcAft>
                <a:defRPr sz="2000">
                  <a:solidFill>
                    <a:srgbClr val="000066"/>
                  </a:solidFill>
                  <a:latin typeface="Arial" pitchFamily="34" charset="0"/>
                </a:defRPr>
              </a:lvl1pPr>
              <a:lvl2pPr marL="742950" indent="-285750" eaLnBrk="0" hangingPunct="0">
                <a:lnSpc>
                  <a:spcPts val="2200"/>
                </a:lnSpc>
                <a:spcAft>
                  <a:spcPct val="25000"/>
                </a:spcAft>
                <a:buChar char="•"/>
                <a:defRPr sz="2000">
                  <a:solidFill>
                    <a:srgbClr val="000066"/>
                  </a:solidFill>
                  <a:latin typeface="Arial" pitchFamily="34" charset="0"/>
                </a:defRPr>
              </a:lvl2pPr>
              <a:lvl3pPr marL="1143000" indent="-228600" eaLnBrk="0" hangingPunct="0">
                <a:lnSpc>
                  <a:spcPts val="2000"/>
                </a:lnSpc>
                <a:spcAft>
                  <a:spcPct val="25000"/>
                </a:spcAft>
                <a:buChar char="–"/>
                <a:defRPr>
                  <a:solidFill>
                    <a:srgbClr val="000066"/>
                  </a:solidFill>
                  <a:latin typeface="Arial" pitchFamily="34" charset="0"/>
                </a:defRPr>
              </a:lvl3pPr>
              <a:lvl4pPr marL="1600200" indent="-228600" eaLnBrk="0" hangingPunct="0">
                <a:lnSpc>
                  <a:spcPts val="1800"/>
                </a:lnSpc>
                <a:spcAft>
                  <a:spcPct val="25000"/>
                </a:spcAft>
                <a:buChar char="•"/>
                <a:defRPr sz="1600">
                  <a:solidFill>
                    <a:srgbClr val="000066"/>
                  </a:solidFill>
                  <a:latin typeface="Arial" pitchFamily="34" charset="0"/>
                </a:defRPr>
              </a:lvl4pPr>
              <a:lvl5pPr marL="2057400" indent="-228600" eaLnBrk="0" hangingPunct="0">
                <a:spcAft>
                  <a:spcPct val="25000"/>
                </a:spcAft>
                <a:buChar char="–"/>
                <a:defRPr sz="1200">
                  <a:solidFill>
                    <a:srgbClr val="000066"/>
                  </a:solidFill>
                  <a:latin typeface="Arial" pitchFamily="34" charset="0"/>
                </a:defRPr>
              </a:lvl5pPr>
              <a:lvl6pPr marL="2514600" indent="-228600" eaLnBrk="0" fontAlgn="base" hangingPunct="0">
                <a:spcBef>
                  <a:spcPct val="0"/>
                </a:spcBef>
                <a:spcAft>
                  <a:spcPct val="25000"/>
                </a:spcAft>
                <a:buChar char="–"/>
                <a:defRPr sz="1200">
                  <a:solidFill>
                    <a:srgbClr val="000066"/>
                  </a:solidFill>
                  <a:latin typeface="Arial" pitchFamily="34" charset="0"/>
                </a:defRPr>
              </a:lvl6pPr>
              <a:lvl7pPr marL="2971800" indent="-228600" eaLnBrk="0" fontAlgn="base" hangingPunct="0">
                <a:spcBef>
                  <a:spcPct val="0"/>
                </a:spcBef>
                <a:spcAft>
                  <a:spcPct val="25000"/>
                </a:spcAft>
                <a:buChar char="–"/>
                <a:defRPr sz="1200">
                  <a:solidFill>
                    <a:srgbClr val="000066"/>
                  </a:solidFill>
                  <a:latin typeface="Arial" pitchFamily="34" charset="0"/>
                </a:defRPr>
              </a:lvl7pPr>
              <a:lvl8pPr marL="3429000" indent="-228600" eaLnBrk="0" fontAlgn="base" hangingPunct="0">
                <a:spcBef>
                  <a:spcPct val="0"/>
                </a:spcBef>
                <a:spcAft>
                  <a:spcPct val="25000"/>
                </a:spcAft>
                <a:buChar char="–"/>
                <a:defRPr sz="1200">
                  <a:solidFill>
                    <a:srgbClr val="000066"/>
                  </a:solidFill>
                  <a:latin typeface="Arial" pitchFamily="34" charset="0"/>
                </a:defRPr>
              </a:lvl8pPr>
              <a:lvl9pPr marL="3886200" indent="-228600" eaLnBrk="0" fontAlgn="base" hangingPunct="0">
                <a:spcBef>
                  <a:spcPct val="0"/>
                </a:spcBef>
                <a:spcAft>
                  <a:spcPct val="25000"/>
                </a:spcAft>
                <a:buChar char="–"/>
                <a:defRPr sz="1200">
                  <a:solidFill>
                    <a:srgbClr val="000066"/>
                  </a:solidFill>
                  <a:latin typeface="Arial" pitchFamily="34" charset="0"/>
                </a:defRPr>
              </a:lvl9pPr>
            </a:lstStyle>
            <a:p>
              <a:pPr eaLnBrk="1" hangingPunct="1">
                <a:lnSpc>
                  <a:spcPct val="100000"/>
                </a:lnSpc>
                <a:spcAft>
                  <a:spcPct val="0"/>
                </a:spcAft>
              </a:pPr>
              <a:endParaRPr lang="en-US" altLang="fr-FR" sz="1800"/>
            </a:p>
          </p:txBody>
        </p:sp>
        <p:sp>
          <p:nvSpPr>
            <p:cNvPr id="82181" name="Rectangle 240"/>
            <p:cNvSpPr>
              <a:spLocks noChangeArrowheads="1"/>
            </p:cNvSpPr>
            <p:nvPr/>
          </p:nvSpPr>
          <p:spPr bwMode="gray">
            <a:xfrm>
              <a:off x="4468" y="995"/>
              <a:ext cx="725" cy="96"/>
            </a:xfrm>
            <a:prstGeom prst="rect">
              <a:avLst/>
            </a:prstGeom>
            <a:solidFill>
              <a:schemeClr val="tx2"/>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lIns="0" tIns="0" rIns="0" bIns="0" anchor="ctr"/>
            <a:lstStyle>
              <a:lvl1pPr marL="171450" indent="-171450" eaLnBrk="0" hangingPunct="0">
                <a:lnSpc>
                  <a:spcPts val="2200"/>
                </a:lnSpc>
                <a:spcAft>
                  <a:spcPct val="25000"/>
                </a:spcAft>
                <a:defRPr sz="2000">
                  <a:solidFill>
                    <a:srgbClr val="000066"/>
                  </a:solidFill>
                  <a:latin typeface="Arial" pitchFamily="34" charset="0"/>
                </a:defRPr>
              </a:lvl1pPr>
              <a:lvl2pPr marL="742950" indent="-285750" eaLnBrk="0" hangingPunct="0">
                <a:lnSpc>
                  <a:spcPts val="2200"/>
                </a:lnSpc>
                <a:spcAft>
                  <a:spcPct val="25000"/>
                </a:spcAft>
                <a:buChar char="•"/>
                <a:defRPr sz="2000">
                  <a:solidFill>
                    <a:srgbClr val="000066"/>
                  </a:solidFill>
                  <a:latin typeface="Arial" pitchFamily="34" charset="0"/>
                </a:defRPr>
              </a:lvl2pPr>
              <a:lvl3pPr marL="1143000" indent="-228600" eaLnBrk="0" hangingPunct="0">
                <a:lnSpc>
                  <a:spcPts val="2000"/>
                </a:lnSpc>
                <a:spcAft>
                  <a:spcPct val="25000"/>
                </a:spcAft>
                <a:buChar char="–"/>
                <a:defRPr>
                  <a:solidFill>
                    <a:srgbClr val="000066"/>
                  </a:solidFill>
                  <a:latin typeface="Arial" pitchFamily="34" charset="0"/>
                </a:defRPr>
              </a:lvl3pPr>
              <a:lvl4pPr marL="1600200" indent="-228600" eaLnBrk="0" hangingPunct="0">
                <a:lnSpc>
                  <a:spcPts val="1800"/>
                </a:lnSpc>
                <a:spcAft>
                  <a:spcPct val="25000"/>
                </a:spcAft>
                <a:buChar char="•"/>
                <a:defRPr sz="1600">
                  <a:solidFill>
                    <a:srgbClr val="000066"/>
                  </a:solidFill>
                  <a:latin typeface="Arial" pitchFamily="34" charset="0"/>
                </a:defRPr>
              </a:lvl4pPr>
              <a:lvl5pPr marL="2057400" indent="-228600" eaLnBrk="0" hangingPunct="0">
                <a:spcAft>
                  <a:spcPct val="25000"/>
                </a:spcAft>
                <a:buChar char="–"/>
                <a:defRPr sz="1200">
                  <a:solidFill>
                    <a:srgbClr val="000066"/>
                  </a:solidFill>
                  <a:latin typeface="Arial" pitchFamily="34" charset="0"/>
                </a:defRPr>
              </a:lvl5pPr>
              <a:lvl6pPr marL="2514600" indent="-228600" eaLnBrk="0" fontAlgn="base" hangingPunct="0">
                <a:spcBef>
                  <a:spcPct val="0"/>
                </a:spcBef>
                <a:spcAft>
                  <a:spcPct val="25000"/>
                </a:spcAft>
                <a:buChar char="–"/>
                <a:defRPr sz="1200">
                  <a:solidFill>
                    <a:srgbClr val="000066"/>
                  </a:solidFill>
                  <a:latin typeface="Arial" pitchFamily="34" charset="0"/>
                </a:defRPr>
              </a:lvl6pPr>
              <a:lvl7pPr marL="2971800" indent="-228600" eaLnBrk="0" fontAlgn="base" hangingPunct="0">
                <a:spcBef>
                  <a:spcPct val="0"/>
                </a:spcBef>
                <a:spcAft>
                  <a:spcPct val="25000"/>
                </a:spcAft>
                <a:buChar char="–"/>
                <a:defRPr sz="1200">
                  <a:solidFill>
                    <a:srgbClr val="000066"/>
                  </a:solidFill>
                  <a:latin typeface="Arial" pitchFamily="34" charset="0"/>
                </a:defRPr>
              </a:lvl7pPr>
              <a:lvl8pPr marL="3429000" indent="-228600" eaLnBrk="0" fontAlgn="base" hangingPunct="0">
                <a:spcBef>
                  <a:spcPct val="0"/>
                </a:spcBef>
                <a:spcAft>
                  <a:spcPct val="25000"/>
                </a:spcAft>
                <a:buChar char="–"/>
                <a:defRPr sz="1200">
                  <a:solidFill>
                    <a:srgbClr val="000066"/>
                  </a:solidFill>
                  <a:latin typeface="Arial" pitchFamily="34" charset="0"/>
                </a:defRPr>
              </a:lvl8pPr>
              <a:lvl9pPr marL="3886200" indent="-228600" eaLnBrk="0" fontAlgn="base" hangingPunct="0">
                <a:spcBef>
                  <a:spcPct val="0"/>
                </a:spcBef>
                <a:spcAft>
                  <a:spcPct val="25000"/>
                </a:spcAft>
                <a:buChar char="–"/>
                <a:defRPr sz="1200">
                  <a:solidFill>
                    <a:srgbClr val="000066"/>
                  </a:solidFill>
                  <a:latin typeface="Arial" pitchFamily="34" charset="0"/>
                </a:defRPr>
              </a:lvl9pPr>
            </a:lstStyle>
            <a:p>
              <a:pPr algn="ctr" eaLnBrk="1" hangingPunct="1">
                <a:lnSpc>
                  <a:spcPct val="100000"/>
                </a:lnSpc>
                <a:spcAft>
                  <a:spcPct val="0"/>
                </a:spcAft>
                <a:buSzPct val="130000"/>
                <a:buFont typeface="Symbol" pitchFamily="18" charset="2"/>
                <a:buNone/>
              </a:pPr>
              <a:r>
                <a:rPr lang="en-US" altLang="fr-FR" sz="800">
                  <a:solidFill>
                    <a:srgbClr val="FFFFFF"/>
                  </a:solidFill>
                </a:rPr>
                <a:t>Work pilot</a:t>
              </a:r>
            </a:p>
          </p:txBody>
        </p:sp>
      </p:grpSp>
      <p:sp>
        <p:nvSpPr>
          <p:cNvPr id="82136" name="AutoShape 241"/>
          <p:cNvSpPr>
            <a:spLocks noChangeArrowheads="1"/>
          </p:cNvSpPr>
          <p:nvPr/>
        </p:nvSpPr>
        <p:spPr bwMode="gray">
          <a:xfrm>
            <a:off x="4117975" y="1960563"/>
            <a:ext cx="131763" cy="107950"/>
          </a:xfrm>
          <a:prstGeom prst="triangle">
            <a:avLst>
              <a:gd name="adj" fmla="val 50000"/>
            </a:avLst>
          </a:prstGeom>
          <a:solidFill>
            <a:srgbClr val="FF0000"/>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lIns="0" tIns="0" rIns="0" bIns="0" anchor="ctr"/>
          <a:lstStyle>
            <a:lvl1pPr eaLnBrk="0" hangingPunct="0">
              <a:lnSpc>
                <a:spcPts val="2200"/>
              </a:lnSpc>
              <a:spcAft>
                <a:spcPct val="25000"/>
              </a:spcAft>
              <a:defRPr sz="2000">
                <a:solidFill>
                  <a:srgbClr val="000066"/>
                </a:solidFill>
                <a:latin typeface="Arial" pitchFamily="34" charset="0"/>
              </a:defRPr>
            </a:lvl1pPr>
            <a:lvl2pPr marL="742950" indent="-285750" eaLnBrk="0" hangingPunct="0">
              <a:lnSpc>
                <a:spcPts val="2200"/>
              </a:lnSpc>
              <a:spcAft>
                <a:spcPct val="25000"/>
              </a:spcAft>
              <a:buChar char="•"/>
              <a:defRPr sz="2000">
                <a:solidFill>
                  <a:srgbClr val="000066"/>
                </a:solidFill>
                <a:latin typeface="Arial" pitchFamily="34" charset="0"/>
              </a:defRPr>
            </a:lvl2pPr>
            <a:lvl3pPr marL="1143000" indent="-228600" eaLnBrk="0" hangingPunct="0">
              <a:lnSpc>
                <a:spcPts val="2000"/>
              </a:lnSpc>
              <a:spcAft>
                <a:spcPct val="25000"/>
              </a:spcAft>
              <a:buChar char="–"/>
              <a:defRPr>
                <a:solidFill>
                  <a:srgbClr val="000066"/>
                </a:solidFill>
                <a:latin typeface="Arial" pitchFamily="34" charset="0"/>
              </a:defRPr>
            </a:lvl3pPr>
            <a:lvl4pPr marL="1600200" indent="-228600" eaLnBrk="0" hangingPunct="0">
              <a:lnSpc>
                <a:spcPts val="1800"/>
              </a:lnSpc>
              <a:spcAft>
                <a:spcPct val="25000"/>
              </a:spcAft>
              <a:buChar char="•"/>
              <a:defRPr sz="1600">
                <a:solidFill>
                  <a:srgbClr val="000066"/>
                </a:solidFill>
                <a:latin typeface="Arial" pitchFamily="34" charset="0"/>
              </a:defRPr>
            </a:lvl4pPr>
            <a:lvl5pPr marL="2057400" indent="-228600" eaLnBrk="0" hangingPunct="0">
              <a:spcAft>
                <a:spcPct val="25000"/>
              </a:spcAft>
              <a:buChar char="–"/>
              <a:defRPr sz="1200">
                <a:solidFill>
                  <a:srgbClr val="000066"/>
                </a:solidFill>
                <a:latin typeface="Arial" pitchFamily="34" charset="0"/>
              </a:defRPr>
            </a:lvl5pPr>
            <a:lvl6pPr marL="2514600" indent="-228600" eaLnBrk="0" fontAlgn="base" hangingPunct="0">
              <a:spcBef>
                <a:spcPct val="0"/>
              </a:spcBef>
              <a:spcAft>
                <a:spcPct val="25000"/>
              </a:spcAft>
              <a:buChar char="–"/>
              <a:defRPr sz="1200">
                <a:solidFill>
                  <a:srgbClr val="000066"/>
                </a:solidFill>
                <a:latin typeface="Arial" pitchFamily="34" charset="0"/>
              </a:defRPr>
            </a:lvl6pPr>
            <a:lvl7pPr marL="2971800" indent="-228600" eaLnBrk="0" fontAlgn="base" hangingPunct="0">
              <a:spcBef>
                <a:spcPct val="0"/>
              </a:spcBef>
              <a:spcAft>
                <a:spcPct val="25000"/>
              </a:spcAft>
              <a:buChar char="–"/>
              <a:defRPr sz="1200">
                <a:solidFill>
                  <a:srgbClr val="000066"/>
                </a:solidFill>
                <a:latin typeface="Arial" pitchFamily="34" charset="0"/>
              </a:defRPr>
            </a:lvl7pPr>
            <a:lvl8pPr marL="3429000" indent="-228600" eaLnBrk="0" fontAlgn="base" hangingPunct="0">
              <a:spcBef>
                <a:spcPct val="0"/>
              </a:spcBef>
              <a:spcAft>
                <a:spcPct val="25000"/>
              </a:spcAft>
              <a:buChar char="–"/>
              <a:defRPr sz="1200">
                <a:solidFill>
                  <a:srgbClr val="000066"/>
                </a:solidFill>
                <a:latin typeface="Arial" pitchFamily="34" charset="0"/>
              </a:defRPr>
            </a:lvl8pPr>
            <a:lvl9pPr marL="3886200" indent="-228600" eaLnBrk="0" fontAlgn="base" hangingPunct="0">
              <a:spcBef>
                <a:spcPct val="0"/>
              </a:spcBef>
              <a:spcAft>
                <a:spcPct val="25000"/>
              </a:spcAft>
              <a:buChar char="–"/>
              <a:defRPr sz="1200">
                <a:solidFill>
                  <a:srgbClr val="000066"/>
                </a:solidFill>
                <a:latin typeface="Arial" pitchFamily="34" charset="0"/>
              </a:defRPr>
            </a:lvl9pPr>
          </a:lstStyle>
          <a:p>
            <a:pPr eaLnBrk="1" hangingPunct="1">
              <a:lnSpc>
                <a:spcPct val="100000"/>
              </a:lnSpc>
              <a:spcAft>
                <a:spcPct val="0"/>
              </a:spcAft>
            </a:pPr>
            <a:endParaRPr lang="en-US" altLang="fr-FR" sz="1800"/>
          </a:p>
        </p:txBody>
      </p:sp>
      <p:sp>
        <p:nvSpPr>
          <p:cNvPr id="82137" name="AutoShape 242"/>
          <p:cNvSpPr>
            <a:spLocks noChangeArrowheads="1"/>
          </p:cNvSpPr>
          <p:nvPr/>
        </p:nvSpPr>
        <p:spPr bwMode="gray">
          <a:xfrm>
            <a:off x="5160963" y="1960563"/>
            <a:ext cx="131762" cy="107950"/>
          </a:xfrm>
          <a:prstGeom prst="triangle">
            <a:avLst>
              <a:gd name="adj" fmla="val 50000"/>
            </a:avLst>
          </a:prstGeom>
          <a:solidFill>
            <a:srgbClr val="FF0000"/>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lIns="0" tIns="0" rIns="0" bIns="0" anchor="ctr"/>
          <a:lstStyle>
            <a:lvl1pPr eaLnBrk="0" hangingPunct="0">
              <a:lnSpc>
                <a:spcPts val="2200"/>
              </a:lnSpc>
              <a:spcAft>
                <a:spcPct val="25000"/>
              </a:spcAft>
              <a:defRPr sz="2000">
                <a:solidFill>
                  <a:srgbClr val="000066"/>
                </a:solidFill>
                <a:latin typeface="Arial" pitchFamily="34" charset="0"/>
              </a:defRPr>
            </a:lvl1pPr>
            <a:lvl2pPr marL="742950" indent="-285750" eaLnBrk="0" hangingPunct="0">
              <a:lnSpc>
                <a:spcPts val="2200"/>
              </a:lnSpc>
              <a:spcAft>
                <a:spcPct val="25000"/>
              </a:spcAft>
              <a:buChar char="•"/>
              <a:defRPr sz="2000">
                <a:solidFill>
                  <a:srgbClr val="000066"/>
                </a:solidFill>
                <a:latin typeface="Arial" pitchFamily="34" charset="0"/>
              </a:defRPr>
            </a:lvl2pPr>
            <a:lvl3pPr marL="1143000" indent="-228600" eaLnBrk="0" hangingPunct="0">
              <a:lnSpc>
                <a:spcPts val="2000"/>
              </a:lnSpc>
              <a:spcAft>
                <a:spcPct val="25000"/>
              </a:spcAft>
              <a:buChar char="–"/>
              <a:defRPr>
                <a:solidFill>
                  <a:srgbClr val="000066"/>
                </a:solidFill>
                <a:latin typeface="Arial" pitchFamily="34" charset="0"/>
              </a:defRPr>
            </a:lvl3pPr>
            <a:lvl4pPr marL="1600200" indent="-228600" eaLnBrk="0" hangingPunct="0">
              <a:lnSpc>
                <a:spcPts val="1800"/>
              </a:lnSpc>
              <a:spcAft>
                <a:spcPct val="25000"/>
              </a:spcAft>
              <a:buChar char="•"/>
              <a:defRPr sz="1600">
                <a:solidFill>
                  <a:srgbClr val="000066"/>
                </a:solidFill>
                <a:latin typeface="Arial" pitchFamily="34" charset="0"/>
              </a:defRPr>
            </a:lvl4pPr>
            <a:lvl5pPr marL="2057400" indent="-228600" eaLnBrk="0" hangingPunct="0">
              <a:spcAft>
                <a:spcPct val="25000"/>
              </a:spcAft>
              <a:buChar char="–"/>
              <a:defRPr sz="1200">
                <a:solidFill>
                  <a:srgbClr val="000066"/>
                </a:solidFill>
                <a:latin typeface="Arial" pitchFamily="34" charset="0"/>
              </a:defRPr>
            </a:lvl5pPr>
            <a:lvl6pPr marL="2514600" indent="-228600" eaLnBrk="0" fontAlgn="base" hangingPunct="0">
              <a:spcBef>
                <a:spcPct val="0"/>
              </a:spcBef>
              <a:spcAft>
                <a:spcPct val="25000"/>
              </a:spcAft>
              <a:buChar char="–"/>
              <a:defRPr sz="1200">
                <a:solidFill>
                  <a:srgbClr val="000066"/>
                </a:solidFill>
                <a:latin typeface="Arial" pitchFamily="34" charset="0"/>
              </a:defRPr>
            </a:lvl6pPr>
            <a:lvl7pPr marL="2971800" indent="-228600" eaLnBrk="0" fontAlgn="base" hangingPunct="0">
              <a:spcBef>
                <a:spcPct val="0"/>
              </a:spcBef>
              <a:spcAft>
                <a:spcPct val="25000"/>
              </a:spcAft>
              <a:buChar char="–"/>
              <a:defRPr sz="1200">
                <a:solidFill>
                  <a:srgbClr val="000066"/>
                </a:solidFill>
                <a:latin typeface="Arial" pitchFamily="34" charset="0"/>
              </a:defRPr>
            </a:lvl7pPr>
            <a:lvl8pPr marL="3429000" indent="-228600" eaLnBrk="0" fontAlgn="base" hangingPunct="0">
              <a:spcBef>
                <a:spcPct val="0"/>
              </a:spcBef>
              <a:spcAft>
                <a:spcPct val="25000"/>
              </a:spcAft>
              <a:buChar char="–"/>
              <a:defRPr sz="1200">
                <a:solidFill>
                  <a:srgbClr val="000066"/>
                </a:solidFill>
                <a:latin typeface="Arial" pitchFamily="34" charset="0"/>
              </a:defRPr>
            </a:lvl8pPr>
            <a:lvl9pPr marL="3886200" indent="-228600" eaLnBrk="0" fontAlgn="base" hangingPunct="0">
              <a:spcBef>
                <a:spcPct val="0"/>
              </a:spcBef>
              <a:spcAft>
                <a:spcPct val="25000"/>
              </a:spcAft>
              <a:buChar char="–"/>
              <a:defRPr sz="1200">
                <a:solidFill>
                  <a:srgbClr val="000066"/>
                </a:solidFill>
                <a:latin typeface="Arial" pitchFamily="34" charset="0"/>
              </a:defRPr>
            </a:lvl9pPr>
          </a:lstStyle>
          <a:p>
            <a:pPr eaLnBrk="1" hangingPunct="1">
              <a:lnSpc>
                <a:spcPct val="100000"/>
              </a:lnSpc>
              <a:spcAft>
                <a:spcPct val="0"/>
              </a:spcAft>
            </a:pPr>
            <a:endParaRPr lang="en-US" altLang="fr-FR" sz="1800"/>
          </a:p>
        </p:txBody>
      </p:sp>
      <p:grpSp>
        <p:nvGrpSpPr>
          <p:cNvPr id="82138" name="Group 243"/>
          <p:cNvGrpSpPr>
            <a:grpSpLocks/>
          </p:cNvGrpSpPr>
          <p:nvPr/>
        </p:nvGrpSpPr>
        <p:grpSpPr bwMode="auto">
          <a:xfrm>
            <a:off x="6048375" y="1766888"/>
            <a:ext cx="508000" cy="152400"/>
            <a:chOff x="2994" y="996"/>
            <a:chExt cx="320" cy="96"/>
          </a:xfrm>
        </p:grpSpPr>
        <p:sp>
          <p:nvSpPr>
            <p:cNvPr id="82178" name="AutoShape 244"/>
            <p:cNvSpPr>
              <a:spLocks noChangeArrowheads="1"/>
            </p:cNvSpPr>
            <p:nvPr/>
          </p:nvSpPr>
          <p:spPr bwMode="gray">
            <a:xfrm>
              <a:off x="3231" y="996"/>
              <a:ext cx="83" cy="96"/>
            </a:xfrm>
            <a:prstGeom prst="diamond">
              <a:avLst/>
            </a:prstGeom>
            <a:solidFill>
              <a:schemeClr val="tx2"/>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lIns="0" tIns="0" rIns="0" bIns="0" anchor="ctr"/>
            <a:lstStyle>
              <a:lvl1pPr eaLnBrk="0" hangingPunct="0">
                <a:lnSpc>
                  <a:spcPts val="2200"/>
                </a:lnSpc>
                <a:spcAft>
                  <a:spcPct val="25000"/>
                </a:spcAft>
                <a:defRPr sz="2000">
                  <a:solidFill>
                    <a:srgbClr val="000066"/>
                  </a:solidFill>
                  <a:latin typeface="Arial" pitchFamily="34" charset="0"/>
                </a:defRPr>
              </a:lvl1pPr>
              <a:lvl2pPr marL="742950" indent="-285750" eaLnBrk="0" hangingPunct="0">
                <a:lnSpc>
                  <a:spcPts val="2200"/>
                </a:lnSpc>
                <a:spcAft>
                  <a:spcPct val="25000"/>
                </a:spcAft>
                <a:buChar char="•"/>
                <a:defRPr sz="2000">
                  <a:solidFill>
                    <a:srgbClr val="000066"/>
                  </a:solidFill>
                  <a:latin typeface="Arial" pitchFamily="34" charset="0"/>
                </a:defRPr>
              </a:lvl2pPr>
              <a:lvl3pPr marL="1143000" indent="-228600" eaLnBrk="0" hangingPunct="0">
                <a:lnSpc>
                  <a:spcPts val="2000"/>
                </a:lnSpc>
                <a:spcAft>
                  <a:spcPct val="25000"/>
                </a:spcAft>
                <a:buChar char="–"/>
                <a:defRPr>
                  <a:solidFill>
                    <a:srgbClr val="000066"/>
                  </a:solidFill>
                  <a:latin typeface="Arial" pitchFamily="34" charset="0"/>
                </a:defRPr>
              </a:lvl3pPr>
              <a:lvl4pPr marL="1600200" indent="-228600" eaLnBrk="0" hangingPunct="0">
                <a:lnSpc>
                  <a:spcPts val="1800"/>
                </a:lnSpc>
                <a:spcAft>
                  <a:spcPct val="25000"/>
                </a:spcAft>
                <a:buChar char="•"/>
                <a:defRPr sz="1600">
                  <a:solidFill>
                    <a:srgbClr val="000066"/>
                  </a:solidFill>
                  <a:latin typeface="Arial" pitchFamily="34" charset="0"/>
                </a:defRPr>
              </a:lvl4pPr>
              <a:lvl5pPr marL="2057400" indent="-228600" eaLnBrk="0" hangingPunct="0">
                <a:spcAft>
                  <a:spcPct val="25000"/>
                </a:spcAft>
                <a:buChar char="–"/>
                <a:defRPr sz="1200">
                  <a:solidFill>
                    <a:srgbClr val="000066"/>
                  </a:solidFill>
                  <a:latin typeface="Arial" pitchFamily="34" charset="0"/>
                </a:defRPr>
              </a:lvl5pPr>
              <a:lvl6pPr marL="2514600" indent="-228600" eaLnBrk="0" fontAlgn="base" hangingPunct="0">
                <a:spcBef>
                  <a:spcPct val="0"/>
                </a:spcBef>
                <a:spcAft>
                  <a:spcPct val="25000"/>
                </a:spcAft>
                <a:buChar char="–"/>
                <a:defRPr sz="1200">
                  <a:solidFill>
                    <a:srgbClr val="000066"/>
                  </a:solidFill>
                  <a:latin typeface="Arial" pitchFamily="34" charset="0"/>
                </a:defRPr>
              </a:lvl6pPr>
              <a:lvl7pPr marL="2971800" indent="-228600" eaLnBrk="0" fontAlgn="base" hangingPunct="0">
                <a:spcBef>
                  <a:spcPct val="0"/>
                </a:spcBef>
                <a:spcAft>
                  <a:spcPct val="25000"/>
                </a:spcAft>
                <a:buChar char="–"/>
                <a:defRPr sz="1200">
                  <a:solidFill>
                    <a:srgbClr val="000066"/>
                  </a:solidFill>
                  <a:latin typeface="Arial" pitchFamily="34" charset="0"/>
                </a:defRPr>
              </a:lvl7pPr>
              <a:lvl8pPr marL="3429000" indent="-228600" eaLnBrk="0" fontAlgn="base" hangingPunct="0">
                <a:spcBef>
                  <a:spcPct val="0"/>
                </a:spcBef>
                <a:spcAft>
                  <a:spcPct val="25000"/>
                </a:spcAft>
                <a:buChar char="–"/>
                <a:defRPr sz="1200">
                  <a:solidFill>
                    <a:srgbClr val="000066"/>
                  </a:solidFill>
                  <a:latin typeface="Arial" pitchFamily="34" charset="0"/>
                </a:defRPr>
              </a:lvl8pPr>
              <a:lvl9pPr marL="3886200" indent="-228600" eaLnBrk="0" fontAlgn="base" hangingPunct="0">
                <a:spcBef>
                  <a:spcPct val="0"/>
                </a:spcBef>
                <a:spcAft>
                  <a:spcPct val="25000"/>
                </a:spcAft>
                <a:buChar char="–"/>
                <a:defRPr sz="1200">
                  <a:solidFill>
                    <a:srgbClr val="000066"/>
                  </a:solidFill>
                  <a:latin typeface="Arial" pitchFamily="34" charset="0"/>
                </a:defRPr>
              </a:lvl9pPr>
            </a:lstStyle>
            <a:p>
              <a:pPr eaLnBrk="1" hangingPunct="1">
                <a:lnSpc>
                  <a:spcPct val="100000"/>
                </a:lnSpc>
                <a:spcAft>
                  <a:spcPct val="0"/>
                </a:spcAft>
              </a:pPr>
              <a:endParaRPr lang="en-US" altLang="fr-FR" sz="1800"/>
            </a:p>
          </p:txBody>
        </p:sp>
        <p:sp>
          <p:nvSpPr>
            <p:cNvPr id="82179" name="Rectangle 245"/>
            <p:cNvSpPr>
              <a:spLocks noChangeArrowheads="1"/>
            </p:cNvSpPr>
            <p:nvPr/>
          </p:nvSpPr>
          <p:spPr bwMode="gray">
            <a:xfrm>
              <a:off x="2994" y="996"/>
              <a:ext cx="280" cy="96"/>
            </a:xfrm>
            <a:prstGeom prst="rect">
              <a:avLst/>
            </a:prstGeom>
            <a:solidFill>
              <a:schemeClr val="tx2"/>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lIns="0" tIns="0" rIns="0" bIns="0" anchor="ctr"/>
            <a:lstStyle>
              <a:lvl1pPr marL="171450" indent="-171450" eaLnBrk="0" hangingPunct="0">
                <a:lnSpc>
                  <a:spcPts val="2200"/>
                </a:lnSpc>
                <a:spcAft>
                  <a:spcPct val="25000"/>
                </a:spcAft>
                <a:defRPr sz="2000">
                  <a:solidFill>
                    <a:srgbClr val="000066"/>
                  </a:solidFill>
                  <a:latin typeface="Arial" pitchFamily="34" charset="0"/>
                </a:defRPr>
              </a:lvl1pPr>
              <a:lvl2pPr marL="742950" indent="-285750" eaLnBrk="0" hangingPunct="0">
                <a:lnSpc>
                  <a:spcPts val="2200"/>
                </a:lnSpc>
                <a:spcAft>
                  <a:spcPct val="25000"/>
                </a:spcAft>
                <a:buChar char="•"/>
                <a:defRPr sz="2000">
                  <a:solidFill>
                    <a:srgbClr val="000066"/>
                  </a:solidFill>
                  <a:latin typeface="Arial" pitchFamily="34" charset="0"/>
                </a:defRPr>
              </a:lvl2pPr>
              <a:lvl3pPr marL="1143000" indent="-228600" eaLnBrk="0" hangingPunct="0">
                <a:lnSpc>
                  <a:spcPts val="2000"/>
                </a:lnSpc>
                <a:spcAft>
                  <a:spcPct val="25000"/>
                </a:spcAft>
                <a:buChar char="–"/>
                <a:defRPr>
                  <a:solidFill>
                    <a:srgbClr val="000066"/>
                  </a:solidFill>
                  <a:latin typeface="Arial" pitchFamily="34" charset="0"/>
                </a:defRPr>
              </a:lvl3pPr>
              <a:lvl4pPr marL="1600200" indent="-228600" eaLnBrk="0" hangingPunct="0">
                <a:lnSpc>
                  <a:spcPts val="1800"/>
                </a:lnSpc>
                <a:spcAft>
                  <a:spcPct val="25000"/>
                </a:spcAft>
                <a:buChar char="•"/>
                <a:defRPr sz="1600">
                  <a:solidFill>
                    <a:srgbClr val="000066"/>
                  </a:solidFill>
                  <a:latin typeface="Arial" pitchFamily="34" charset="0"/>
                </a:defRPr>
              </a:lvl4pPr>
              <a:lvl5pPr marL="2057400" indent="-228600" eaLnBrk="0" hangingPunct="0">
                <a:spcAft>
                  <a:spcPct val="25000"/>
                </a:spcAft>
                <a:buChar char="–"/>
                <a:defRPr sz="1200">
                  <a:solidFill>
                    <a:srgbClr val="000066"/>
                  </a:solidFill>
                  <a:latin typeface="Arial" pitchFamily="34" charset="0"/>
                </a:defRPr>
              </a:lvl5pPr>
              <a:lvl6pPr marL="2514600" indent="-228600" eaLnBrk="0" fontAlgn="base" hangingPunct="0">
                <a:spcBef>
                  <a:spcPct val="0"/>
                </a:spcBef>
                <a:spcAft>
                  <a:spcPct val="25000"/>
                </a:spcAft>
                <a:buChar char="–"/>
                <a:defRPr sz="1200">
                  <a:solidFill>
                    <a:srgbClr val="000066"/>
                  </a:solidFill>
                  <a:latin typeface="Arial" pitchFamily="34" charset="0"/>
                </a:defRPr>
              </a:lvl6pPr>
              <a:lvl7pPr marL="2971800" indent="-228600" eaLnBrk="0" fontAlgn="base" hangingPunct="0">
                <a:spcBef>
                  <a:spcPct val="0"/>
                </a:spcBef>
                <a:spcAft>
                  <a:spcPct val="25000"/>
                </a:spcAft>
                <a:buChar char="–"/>
                <a:defRPr sz="1200">
                  <a:solidFill>
                    <a:srgbClr val="000066"/>
                  </a:solidFill>
                  <a:latin typeface="Arial" pitchFamily="34" charset="0"/>
                </a:defRPr>
              </a:lvl7pPr>
              <a:lvl8pPr marL="3429000" indent="-228600" eaLnBrk="0" fontAlgn="base" hangingPunct="0">
                <a:spcBef>
                  <a:spcPct val="0"/>
                </a:spcBef>
                <a:spcAft>
                  <a:spcPct val="25000"/>
                </a:spcAft>
                <a:buChar char="–"/>
                <a:defRPr sz="1200">
                  <a:solidFill>
                    <a:srgbClr val="000066"/>
                  </a:solidFill>
                  <a:latin typeface="Arial" pitchFamily="34" charset="0"/>
                </a:defRPr>
              </a:lvl8pPr>
              <a:lvl9pPr marL="3886200" indent="-228600" eaLnBrk="0" fontAlgn="base" hangingPunct="0">
                <a:spcBef>
                  <a:spcPct val="0"/>
                </a:spcBef>
                <a:spcAft>
                  <a:spcPct val="25000"/>
                </a:spcAft>
                <a:buChar char="–"/>
                <a:defRPr sz="1200">
                  <a:solidFill>
                    <a:srgbClr val="000066"/>
                  </a:solidFill>
                  <a:latin typeface="Arial" pitchFamily="34" charset="0"/>
                </a:defRPr>
              </a:lvl9pPr>
            </a:lstStyle>
            <a:p>
              <a:pPr algn="ctr" eaLnBrk="1" hangingPunct="1">
                <a:lnSpc>
                  <a:spcPct val="100000"/>
                </a:lnSpc>
                <a:spcAft>
                  <a:spcPct val="0"/>
                </a:spcAft>
                <a:buSzPct val="130000"/>
                <a:buFont typeface="Symbol" pitchFamily="18" charset="2"/>
                <a:buNone/>
              </a:pPr>
              <a:r>
                <a:rPr lang="en-US" altLang="fr-FR" sz="800">
                  <a:solidFill>
                    <a:srgbClr val="FFFFFF"/>
                  </a:solidFill>
                </a:rPr>
                <a:t>FS2</a:t>
              </a:r>
            </a:p>
          </p:txBody>
        </p:sp>
      </p:grpSp>
      <p:sp>
        <p:nvSpPr>
          <p:cNvPr id="82139" name="AutoShape 246"/>
          <p:cNvSpPr>
            <a:spLocks noChangeArrowheads="1"/>
          </p:cNvSpPr>
          <p:nvPr/>
        </p:nvSpPr>
        <p:spPr bwMode="gray">
          <a:xfrm>
            <a:off x="6456363" y="1960563"/>
            <a:ext cx="131762" cy="107950"/>
          </a:xfrm>
          <a:prstGeom prst="triangle">
            <a:avLst>
              <a:gd name="adj" fmla="val 50000"/>
            </a:avLst>
          </a:prstGeom>
          <a:solidFill>
            <a:srgbClr val="FF0000"/>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lIns="0" tIns="0" rIns="0" bIns="0" anchor="ctr"/>
          <a:lstStyle>
            <a:lvl1pPr eaLnBrk="0" hangingPunct="0">
              <a:lnSpc>
                <a:spcPts val="2200"/>
              </a:lnSpc>
              <a:spcAft>
                <a:spcPct val="25000"/>
              </a:spcAft>
              <a:defRPr sz="2000">
                <a:solidFill>
                  <a:srgbClr val="000066"/>
                </a:solidFill>
                <a:latin typeface="Arial" pitchFamily="34" charset="0"/>
              </a:defRPr>
            </a:lvl1pPr>
            <a:lvl2pPr marL="742950" indent="-285750" eaLnBrk="0" hangingPunct="0">
              <a:lnSpc>
                <a:spcPts val="2200"/>
              </a:lnSpc>
              <a:spcAft>
                <a:spcPct val="25000"/>
              </a:spcAft>
              <a:buChar char="•"/>
              <a:defRPr sz="2000">
                <a:solidFill>
                  <a:srgbClr val="000066"/>
                </a:solidFill>
                <a:latin typeface="Arial" pitchFamily="34" charset="0"/>
              </a:defRPr>
            </a:lvl2pPr>
            <a:lvl3pPr marL="1143000" indent="-228600" eaLnBrk="0" hangingPunct="0">
              <a:lnSpc>
                <a:spcPts val="2000"/>
              </a:lnSpc>
              <a:spcAft>
                <a:spcPct val="25000"/>
              </a:spcAft>
              <a:buChar char="–"/>
              <a:defRPr>
                <a:solidFill>
                  <a:srgbClr val="000066"/>
                </a:solidFill>
                <a:latin typeface="Arial" pitchFamily="34" charset="0"/>
              </a:defRPr>
            </a:lvl3pPr>
            <a:lvl4pPr marL="1600200" indent="-228600" eaLnBrk="0" hangingPunct="0">
              <a:lnSpc>
                <a:spcPts val="1800"/>
              </a:lnSpc>
              <a:spcAft>
                <a:spcPct val="25000"/>
              </a:spcAft>
              <a:buChar char="•"/>
              <a:defRPr sz="1600">
                <a:solidFill>
                  <a:srgbClr val="000066"/>
                </a:solidFill>
                <a:latin typeface="Arial" pitchFamily="34" charset="0"/>
              </a:defRPr>
            </a:lvl4pPr>
            <a:lvl5pPr marL="2057400" indent="-228600" eaLnBrk="0" hangingPunct="0">
              <a:spcAft>
                <a:spcPct val="25000"/>
              </a:spcAft>
              <a:buChar char="–"/>
              <a:defRPr sz="1200">
                <a:solidFill>
                  <a:srgbClr val="000066"/>
                </a:solidFill>
                <a:latin typeface="Arial" pitchFamily="34" charset="0"/>
              </a:defRPr>
            </a:lvl5pPr>
            <a:lvl6pPr marL="2514600" indent="-228600" eaLnBrk="0" fontAlgn="base" hangingPunct="0">
              <a:spcBef>
                <a:spcPct val="0"/>
              </a:spcBef>
              <a:spcAft>
                <a:spcPct val="25000"/>
              </a:spcAft>
              <a:buChar char="–"/>
              <a:defRPr sz="1200">
                <a:solidFill>
                  <a:srgbClr val="000066"/>
                </a:solidFill>
                <a:latin typeface="Arial" pitchFamily="34" charset="0"/>
              </a:defRPr>
            </a:lvl6pPr>
            <a:lvl7pPr marL="2971800" indent="-228600" eaLnBrk="0" fontAlgn="base" hangingPunct="0">
              <a:spcBef>
                <a:spcPct val="0"/>
              </a:spcBef>
              <a:spcAft>
                <a:spcPct val="25000"/>
              </a:spcAft>
              <a:buChar char="–"/>
              <a:defRPr sz="1200">
                <a:solidFill>
                  <a:srgbClr val="000066"/>
                </a:solidFill>
                <a:latin typeface="Arial" pitchFamily="34" charset="0"/>
              </a:defRPr>
            </a:lvl7pPr>
            <a:lvl8pPr marL="3429000" indent="-228600" eaLnBrk="0" fontAlgn="base" hangingPunct="0">
              <a:spcBef>
                <a:spcPct val="0"/>
              </a:spcBef>
              <a:spcAft>
                <a:spcPct val="25000"/>
              </a:spcAft>
              <a:buChar char="–"/>
              <a:defRPr sz="1200">
                <a:solidFill>
                  <a:srgbClr val="000066"/>
                </a:solidFill>
                <a:latin typeface="Arial" pitchFamily="34" charset="0"/>
              </a:defRPr>
            </a:lvl8pPr>
            <a:lvl9pPr marL="3886200" indent="-228600" eaLnBrk="0" fontAlgn="base" hangingPunct="0">
              <a:spcBef>
                <a:spcPct val="0"/>
              </a:spcBef>
              <a:spcAft>
                <a:spcPct val="25000"/>
              </a:spcAft>
              <a:buChar char="–"/>
              <a:defRPr sz="1200">
                <a:solidFill>
                  <a:srgbClr val="000066"/>
                </a:solidFill>
                <a:latin typeface="Arial" pitchFamily="34" charset="0"/>
              </a:defRPr>
            </a:lvl9pPr>
          </a:lstStyle>
          <a:p>
            <a:pPr eaLnBrk="1" hangingPunct="1">
              <a:lnSpc>
                <a:spcPct val="100000"/>
              </a:lnSpc>
              <a:spcAft>
                <a:spcPct val="0"/>
              </a:spcAft>
            </a:pPr>
            <a:endParaRPr lang="en-US" altLang="fr-FR" sz="1800"/>
          </a:p>
        </p:txBody>
      </p:sp>
      <p:sp>
        <p:nvSpPr>
          <p:cNvPr id="82140" name="AutoShape 247"/>
          <p:cNvSpPr>
            <a:spLocks noChangeArrowheads="1"/>
          </p:cNvSpPr>
          <p:nvPr/>
        </p:nvSpPr>
        <p:spPr bwMode="gray">
          <a:xfrm>
            <a:off x="8185150" y="1960563"/>
            <a:ext cx="131763" cy="107950"/>
          </a:xfrm>
          <a:prstGeom prst="triangle">
            <a:avLst>
              <a:gd name="adj" fmla="val 50000"/>
            </a:avLst>
          </a:prstGeom>
          <a:solidFill>
            <a:srgbClr val="FF0000"/>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lIns="0" tIns="0" rIns="0" bIns="0" anchor="ctr"/>
          <a:lstStyle>
            <a:lvl1pPr eaLnBrk="0" hangingPunct="0">
              <a:lnSpc>
                <a:spcPts val="2200"/>
              </a:lnSpc>
              <a:spcAft>
                <a:spcPct val="25000"/>
              </a:spcAft>
              <a:defRPr sz="2000">
                <a:solidFill>
                  <a:srgbClr val="000066"/>
                </a:solidFill>
                <a:latin typeface="Arial" pitchFamily="34" charset="0"/>
              </a:defRPr>
            </a:lvl1pPr>
            <a:lvl2pPr marL="742950" indent="-285750" eaLnBrk="0" hangingPunct="0">
              <a:lnSpc>
                <a:spcPts val="2200"/>
              </a:lnSpc>
              <a:spcAft>
                <a:spcPct val="25000"/>
              </a:spcAft>
              <a:buChar char="•"/>
              <a:defRPr sz="2000">
                <a:solidFill>
                  <a:srgbClr val="000066"/>
                </a:solidFill>
                <a:latin typeface="Arial" pitchFamily="34" charset="0"/>
              </a:defRPr>
            </a:lvl2pPr>
            <a:lvl3pPr marL="1143000" indent="-228600" eaLnBrk="0" hangingPunct="0">
              <a:lnSpc>
                <a:spcPts val="2000"/>
              </a:lnSpc>
              <a:spcAft>
                <a:spcPct val="25000"/>
              </a:spcAft>
              <a:buChar char="–"/>
              <a:defRPr>
                <a:solidFill>
                  <a:srgbClr val="000066"/>
                </a:solidFill>
                <a:latin typeface="Arial" pitchFamily="34" charset="0"/>
              </a:defRPr>
            </a:lvl3pPr>
            <a:lvl4pPr marL="1600200" indent="-228600" eaLnBrk="0" hangingPunct="0">
              <a:lnSpc>
                <a:spcPts val="1800"/>
              </a:lnSpc>
              <a:spcAft>
                <a:spcPct val="25000"/>
              </a:spcAft>
              <a:buChar char="•"/>
              <a:defRPr sz="1600">
                <a:solidFill>
                  <a:srgbClr val="000066"/>
                </a:solidFill>
                <a:latin typeface="Arial" pitchFamily="34" charset="0"/>
              </a:defRPr>
            </a:lvl4pPr>
            <a:lvl5pPr marL="2057400" indent="-228600" eaLnBrk="0" hangingPunct="0">
              <a:spcAft>
                <a:spcPct val="25000"/>
              </a:spcAft>
              <a:buChar char="–"/>
              <a:defRPr sz="1200">
                <a:solidFill>
                  <a:srgbClr val="000066"/>
                </a:solidFill>
                <a:latin typeface="Arial" pitchFamily="34" charset="0"/>
              </a:defRPr>
            </a:lvl5pPr>
            <a:lvl6pPr marL="2514600" indent="-228600" eaLnBrk="0" fontAlgn="base" hangingPunct="0">
              <a:spcBef>
                <a:spcPct val="0"/>
              </a:spcBef>
              <a:spcAft>
                <a:spcPct val="25000"/>
              </a:spcAft>
              <a:buChar char="–"/>
              <a:defRPr sz="1200">
                <a:solidFill>
                  <a:srgbClr val="000066"/>
                </a:solidFill>
                <a:latin typeface="Arial" pitchFamily="34" charset="0"/>
              </a:defRPr>
            </a:lvl6pPr>
            <a:lvl7pPr marL="2971800" indent="-228600" eaLnBrk="0" fontAlgn="base" hangingPunct="0">
              <a:spcBef>
                <a:spcPct val="0"/>
              </a:spcBef>
              <a:spcAft>
                <a:spcPct val="25000"/>
              </a:spcAft>
              <a:buChar char="–"/>
              <a:defRPr sz="1200">
                <a:solidFill>
                  <a:srgbClr val="000066"/>
                </a:solidFill>
                <a:latin typeface="Arial" pitchFamily="34" charset="0"/>
              </a:defRPr>
            </a:lvl7pPr>
            <a:lvl8pPr marL="3429000" indent="-228600" eaLnBrk="0" fontAlgn="base" hangingPunct="0">
              <a:spcBef>
                <a:spcPct val="0"/>
              </a:spcBef>
              <a:spcAft>
                <a:spcPct val="25000"/>
              </a:spcAft>
              <a:buChar char="–"/>
              <a:defRPr sz="1200">
                <a:solidFill>
                  <a:srgbClr val="000066"/>
                </a:solidFill>
                <a:latin typeface="Arial" pitchFamily="34" charset="0"/>
              </a:defRPr>
            </a:lvl8pPr>
            <a:lvl9pPr marL="3886200" indent="-228600" eaLnBrk="0" fontAlgn="base" hangingPunct="0">
              <a:spcBef>
                <a:spcPct val="0"/>
              </a:spcBef>
              <a:spcAft>
                <a:spcPct val="25000"/>
              </a:spcAft>
              <a:buChar char="–"/>
              <a:defRPr sz="1200">
                <a:solidFill>
                  <a:srgbClr val="000066"/>
                </a:solidFill>
                <a:latin typeface="Arial" pitchFamily="34" charset="0"/>
              </a:defRPr>
            </a:lvl9pPr>
          </a:lstStyle>
          <a:p>
            <a:pPr eaLnBrk="1" hangingPunct="1">
              <a:lnSpc>
                <a:spcPct val="100000"/>
              </a:lnSpc>
              <a:spcAft>
                <a:spcPct val="0"/>
              </a:spcAft>
            </a:pPr>
            <a:endParaRPr lang="en-US" altLang="fr-FR" sz="1800"/>
          </a:p>
        </p:txBody>
      </p:sp>
      <p:grpSp>
        <p:nvGrpSpPr>
          <p:cNvPr id="82141" name="Group 248"/>
          <p:cNvGrpSpPr>
            <a:grpSpLocks/>
          </p:cNvGrpSpPr>
          <p:nvPr/>
        </p:nvGrpSpPr>
        <p:grpSpPr bwMode="auto">
          <a:xfrm>
            <a:off x="611188" y="1095375"/>
            <a:ext cx="7726362" cy="180975"/>
            <a:chOff x="385" y="572"/>
            <a:chExt cx="4867" cy="114"/>
          </a:xfrm>
        </p:grpSpPr>
        <p:sp>
          <p:nvSpPr>
            <p:cNvPr id="82168" name="AutoShape 249"/>
            <p:cNvSpPr>
              <a:spLocks noChangeArrowheads="1"/>
            </p:cNvSpPr>
            <p:nvPr/>
          </p:nvSpPr>
          <p:spPr bwMode="auto">
            <a:xfrm>
              <a:off x="385" y="572"/>
              <a:ext cx="4808" cy="114"/>
            </a:xfrm>
            <a:prstGeom prst="homePlate">
              <a:avLst>
                <a:gd name="adj" fmla="val 0"/>
              </a:avLst>
            </a:prstGeom>
            <a:solidFill>
              <a:srgbClr val="6666FF"/>
            </a:solidFill>
            <a:ln w="19050">
              <a:solidFill>
                <a:schemeClr val="tx1"/>
              </a:solidFill>
              <a:miter lim="800000"/>
              <a:headEnd/>
              <a:tailEnd/>
            </a:ln>
          </p:spPr>
          <p:txBody>
            <a:bodyPr wrap="none" anchor="ctr"/>
            <a:lstStyle>
              <a:lvl1pPr eaLnBrk="0" hangingPunct="0">
                <a:lnSpc>
                  <a:spcPts val="2200"/>
                </a:lnSpc>
                <a:spcAft>
                  <a:spcPct val="25000"/>
                </a:spcAft>
                <a:defRPr sz="2000">
                  <a:solidFill>
                    <a:srgbClr val="000066"/>
                  </a:solidFill>
                  <a:latin typeface="Arial" pitchFamily="34" charset="0"/>
                </a:defRPr>
              </a:lvl1pPr>
              <a:lvl2pPr marL="742950" indent="-285750" eaLnBrk="0" hangingPunct="0">
                <a:lnSpc>
                  <a:spcPts val="2200"/>
                </a:lnSpc>
                <a:spcAft>
                  <a:spcPct val="25000"/>
                </a:spcAft>
                <a:buChar char="•"/>
                <a:defRPr sz="2000">
                  <a:solidFill>
                    <a:srgbClr val="000066"/>
                  </a:solidFill>
                  <a:latin typeface="Arial" pitchFamily="34" charset="0"/>
                </a:defRPr>
              </a:lvl2pPr>
              <a:lvl3pPr marL="1143000" indent="-228600" eaLnBrk="0" hangingPunct="0">
                <a:lnSpc>
                  <a:spcPts val="2000"/>
                </a:lnSpc>
                <a:spcAft>
                  <a:spcPct val="25000"/>
                </a:spcAft>
                <a:buChar char="–"/>
                <a:defRPr>
                  <a:solidFill>
                    <a:srgbClr val="000066"/>
                  </a:solidFill>
                  <a:latin typeface="Arial" pitchFamily="34" charset="0"/>
                </a:defRPr>
              </a:lvl3pPr>
              <a:lvl4pPr marL="1600200" indent="-228600" eaLnBrk="0" hangingPunct="0">
                <a:lnSpc>
                  <a:spcPts val="1800"/>
                </a:lnSpc>
                <a:spcAft>
                  <a:spcPct val="25000"/>
                </a:spcAft>
                <a:buChar char="•"/>
                <a:defRPr sz="1600">
                  <a:solidFill>
                    <a:srgbClr val="000066"/>
                  </a:solidFill>
                  <a:latin typeface="Arial" pitchFamily="34" charset="0"/>
                </a:defRPr>
              </a:lvl4pPr>
              <a:lvl5pPr marL="2057400" indent="-228600" eaLnBrk="0" hangingPunct="0">
                <a:spcAft>
                  <a:spcPct val="25000"/>
                </a:spcAft>
                <a:buChar char="–"/>
                <a:defRPr sz="1200">
                  <a:solidFill>
                    <a:srgbClr val="000066"/>
                  </a:solidFill>
                  <a:latin typeface="Arial" pitchFamily="34" charset="0"/>
                </a:defRPr>
              </a:lvl5pPr>
              <a:lvl6pPr marL="2514600" indent="-228600" eaLnBrk="0" fontAlgn="base" hangingPunct="0">
                <a:spcBef>
                  <a:spcPct val="0"/>
                </a:spcBef>
                <a:spcAft>
                  <a:spcPct val="25000"/>
                </a:spcAft>
                <a:buChar char="–"/>
                <a:defRPr sz="1200">
                  <a:solidFill>
                    <a:srgbClr val="000066"/>
                  </a:solidFill>
                  <a:latin typeface="Arial" pitchFamily="34" charset="0"/>
                </a:defRPr>
              </a:lvl6pPr>
              <a:lvl7pPr marL="2971800" indent="-228600" eaLnBrk="0" fontAlgn="base" hangingPunct="0">
                <a:spcBef>
                  <a:spcPct val="0"/>
                </a:spcBef>
                <a:spcAft>
                  <a:spcPct val="25000"/>
                </a:spcAft>
                <a:buChar char="–"/>
                <a:defRPr sz="1200">
                  <a:solidFill>
                    <a:srgbClr val="000066"/>
                  </a:solidFill>
                  <a:latin typeface="Arial" pitchFamily="34" charset="0"/>
                </a:defRPr>
              </a:lvl7pPr>
              <a:lvl8pPr marL="3429000" indent="-228600" eaLnBrk="0" fontAlgn="base" hangingPunct="0">
                <a:spcBef>
                  <a:spcPct val="0"/>
                </a:spcBef>
                <a:spcAft>
                  <a:spcPct val="25000"/>
                </a:spcAft>
                <a:buChar char="–"/>
                <a:defRPr sz="1200">
                  <a:solidFill>
                    <a:srgbClr val="000066"/>
                  </a:solidFill>
                  <a:latin typeface="Arial" pitchFamily="34" charset="0"/>
                </a:defRPr>
              </a:lvl8pPr>
              <a:lvl9pPr marL="3886200" indent="-228600" eaLnBrk="0" fontAlgn="base" hangingPunct="0">
                <a:spcBef>
                  <a:spcPct val="0"/>
                </a:spcBef>
                <a:spcAft>
                  <a:spcPct val="25000"/>
                </a:spcAft>
                <a:buChar char="–"/>
                <a:defRPr sz="1200">
                  <a:solidFill>
                    <a:srgbClr val="000066"/>
                  </a:solidFill>
                  <a:latin typeface="Arial" pitchFamily="34" charset="0"/>
                </a:defRPr>
              </a:lvl9pPr>
            </a:lstStyle>
            <a:p>
              <a:pPr algn="ctr" eaLnBrk="1" hangingPunct="1">
                <a:lnSpc>
                  <a:spcPct val="100000"/>
                </a:lnSpc>
                <a:spcAft>
                  <a:spcPct val="0"/>
                </a:spcAft>
              </a:pPr>
              <a:endParaRPr lang="en-US" altLang="fr-FR" sz="1000">
                <a:solidFill>
                  <a:srgbClr val="FFFFFF"/>
                </a:solidFill>
              </a:endParaRPr>
            </a:p>
          </p:txBody>
        </p:sp>
        <p:sp>
          <p:nvSpPr>
            <p:cNvPr id="82169" name="AutoShape 250"/>
            <p:cNvSpPr>
              <a:spLocks noChangeArrowheads="1"/>
            </p:cNvSpPr>
            <p:nvPr/>
          </p:nvSpPr>
          <p:spPr bwMode="auto">
            <a:xfrm>
              <a:off x="4059" y="573"/>
              <a:ext cx="1134" cy="111"/>
            </a:xfrm>
            <a:prstGeom prst="homePlate">
              <a:avLst>
                <a:gd name="adj" fmla="val 0"/>
              </a:avLst>
            </a:prstGeom>
            <a:solidFill>
              <a:srgbClr val="6666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lnSpc>
                  <a:spcPts val="2200"/>
                </a:lnSpc>
                <a:spcAft>
                  <a:spcPct val="25000"/>
                </a:spcAft>
                <a:defRPr sz="2000">
                  <a:solidFill>
                    <a:srgbClr val="000066"/>
                  </a:solidFill>
                  <a:latin typeface="Arial" pitchFamily="34" charset="0"/>
                </a:defRPr>
              </a:lvl1pPr>
              <a:lvl2pPr marL="742950" indent="-285750" eaLnBrk="0" hangingPunct="0">
                <a:lnSpc>
                  <a:spcPts val="2200"/>
                </a:lnSpc>
                <a:spcAft>
                  <a:spcPct val="25000"/>
                </a:spcAft>
                <a:buChar char="•"/>
                <a:defRPr sz="2000">
                  <a:solidFill>
                    <a:srgbClr val="000066"/>
                  </a:solidFill>
                  <a:latin typeface="Arial" pitchFamily="34" charset="0"/>
                </a:defRPr>
              </a:lvl2pPr>
              <a:lvl3pPr marL="1143000" indent="-228600" eaLnBrk="0" hangingPunct="0">
                <a:lnSpc>
                  <a:spcPts val="2000"/>
                </a:lnSpc>
                <a:spcAft>
                  <a:spcPct val="25000"/>
                </a:spcAft>
                <a:buChar char="–"/>
                <a:defRPr>
                  <a:solidFill>
                    <a:srgbClr val="000066"/>
                  </a:solidFill>
                  <a:latin typeface="Arial" pitchFamily="34" charset="0"/>
                </a:defRPr>
              </a:lvl3pPr>
              <a:lvl4pPr marL="1600200" indent="-228600" eaLnBrk="0" hangingPunct="0">
                <a:lnSpc>
                  <a:spcPts val="1800"/>
                </a:lnSpc>
                <a:spcAft>
                  <a:spcPct val="25000"/>
                </a:spcAft>
                <a:buChar char="•"/>
                <a:defRPr sz="1600">
                  <a:solidFill>
                    <a:srgbClr val="000066"/>
                  </a:solidFill>
                  <a:latin typeface="Arial" pitchFamily="34" charset="0"/>
                </a:defRPr>
              </a:lvl4pPr>
              <a:lvl5pPr marL="2057400" indent="-228600" eaLnBrk="0" hangingPunct="0">
                <a:spcAft>
                  <a:spcPct val="25000"/>
                </a:spcAft>
                <a:buChar char="–"/>
                <a:defRPr sz="1200">
                  <a:solidFill>
                    <a:srgbClr val="000066"/>
                  </a:solidFill>
                  <a:latin typeface="Arial" pitchFamily="34" charset="0"/>
                </a:defRPr>
              </a:lvl5pPr>
              <a:lvl6pPr marL="2514600" indent="-228600" eaLnBrk="0" fontAlgn="base" hangingPunct="0">
                <a:spcBef>
                  <a:spcPct val="0"/>
                </a:spcBef>
                <a:spcAft>
                  <a:spcPct val="25000"/>
                </a:spcAft>
                <a:buChar char="–"/>
                <a:defRPr sz="1200">
                  <a:solidFill>
                    <a:srgbClr val="000066"/>
                  </a:solidFill>
                  <a:latin typeface="Arial" pitchFamily="34" charset="0"/>
                </a:defRPr>
              </a:lvl6pPr>
              <a:lvl7pPr marL="2971800" indent="-228600" eaLnBrk="0" fontAlgn="base" hangingPunct="0">
                <a:spcBef>
                  <a:spcPct val="0"/>
                </a:spcBef>
                <a:spcAft>
                  <a:spcPct val="25000"/>
                </a:spcAft>
                <a:buChar char="–"/>
                <a:defRPr sz="1200">
                  <a:solidFill>
                    <a:srgbClr val="000066"/>
                  </a:solidFill>
                  <a:latin typeface="Arial" pitchFamily="34" charset="0"/>
                </a:defRPr>
              </a:lvl7pPr>
              <a:lvl8pPr marL="3429000" indent="-228600" eaLnBrk="0" fontAlgn="base" hangingPunct="0">
                <a:spcBef>
                  <a:spcPct val="0"/>
                </a:spcBef>
                <a:spcAft>
                  <a:spcPct val="25000"/>
                </a:spcAft>
                <a:buChar char="–"/>
                <a:defRPr sz="1200">
                  <a:solidFill>
                    <a:srgbClr val="000066"/>
                  </a:solidFill>
                  <a:latin typeface="Arial" pitchFamily="34" charset="0"/>
                </a:defRPr>
              </a:lvl8pPr>
              <a:lvl9pPr marL="3886200" indent="-228600" eaLnBrk="0" fontAlgn="base" hangingPunct="0">
                <a:spcBef>
                  <a:spcPct val="0"/>
                </a:spcBef>
                <a:spcAft>
                  <a:spcPct val="25000"/>
                </a:spcAft>
                <a:buChar char="–"/>
                <a:defRPr sz="1200">
                  <a:solidFill>
                    <a:srgbClr val="000066"/>
                  </a:solidFill>
                  <a:latin typeface="Arial" pitchFamily="34" charset="0"/>
                </a:defRPr>
              </a:lvl9pPr>
            </a:lstStyle>
            <a:p>
              <a:pPr algn="ctr" eaLnBrk="1" hangingPunct="1">
                <a:lnSpc>
                  <a:spcPct val="100000"/>
                </a:lnSpc>
                <a:spcAft>
                  <a:spcPct val="0"/>
                </a:spcAft>
              </a:pPr>
              <a:r>
                <a:rPr lang="en-GB" altLang="fr-FR" sz="1000">
                  <a:solidFill>
                    <a:srgbClr val="FFFFFF"/>
                  </a:solidFill>
                </a:rPr>
                <a:t>Implement improvements</a:t>
              </a:r>
            </a:p>
          </p:txBody>
        </p:sp>
        <p:sp>
          <p:nvSpPr>
            <p:cNvPr id="82170" name="AutoShape 251"/>
            <p:cNvSpPr>
              <a:spLocks noChangeArrowheads="1"/>
            </p:cNvSpPr>
            <p:nvPr/>
          </p:nvSpPr>
          <p:spPr bwMode="gray">
            <a:xfrm>
              <a:off x="4017" y="572"/>
              <a:ext cx="113" cy="113"/>
            </a:xfrm>
            <a:prstGeom prst="diamond">
              <a:avLst/>
            </a:prstGeom>
            <a:solidFill>
              <a:srgbClr val="6666FF"/>
            </a:solidFill>
            <a:ln w="12700" algn="ctr">
              <a:solidFill>
                <a:schemeClr val="tx1"/>
              </a:solidFill>
              <a:miter lim="800000"/>
              <a:headEnd/>
              <a:tailEnd/>
            </a:ln>
          </p:spPr>
          <p:txBody>
            <a:bodyPr wrap="none" lIns="0" tIns="0" rIns="0" bIns="0" anchor="ctr"/>
            <a:lstStyle>
              <a:lvl1pPr eaLnBrk="0" hangingPunct="0">
                <a:lnSpc>
                  <a:spcPts val="2200"/>
                </a:lnSpc>
                <a:spcAft>
                  <a:spcPct val="25000"/>
                </a:spcAft>
                <a:defRPr sz="2000">
                  <a:solidFill>
                    <a:srgbClr val="000066"/>
                  </a:solidFill>
                  <a:latin typeface="Arial" pitchFamily="34" charset="0"/>
                </a:defRPr>
              </a:lvl1pPr>
              <a:lvl2pPr marL="742950" indent="-285750" eaLnBrk="0" hangingPunct="0">
                <a:lnSpc>
                  <a:spcPts val="2200"/>
                </a:lnSpc>
                <a:spcAft>
                  <a:spcPct val="25000"/>
                </a:spcAft>
                <a:buChar char="•"/>
                <a:defRPr sz="2000">
                  <a:solidFill>
                    <a:srgbClr val="000066"/>
                  </a:solidFill>
                  <a:latin typeface="Arial" pitchFamily="34" charset="0"/>
                </a:defRPr>
              </a:lvl2pPr>
              <a:lvl3pPr marL="1143000" indent="-228600" eaLnBrk="0" hangingPunct="0">
                <a:lnSpc>
                  <a:spcPts val="2000"/>
                </a:lnSpc>
                <a:spcAft>
                  <a:spcPct val="25000"/>
                </a:spcAft>
                <a:buChar char="–"/>
                <a:defRPr>
                  <a:solidFill>
                    <a:srgbClr val="000066"/>
                  </a:solidFill>
                  <a:latin typeface="Arial" pitchFamily="34" charset="0"/>
                </a:defRPr>
              </a:lvl3pPr>
              <a:lvl4pPr marL="1600200" indent="-228600" eaLnBrk="0" hangingPunct="0">
                <a:lnSpc>
                  <a:spcPts val="1800"/>
                </a:lnSpc>
                <a:spcAft>
                  <a:spcPct val="25000"/>
                </a:spcAft>
                <a:buChar char="•"/>
                <a:defRPr sz="1600">
                  <a:solidFill>
                    <a:srgbClr val="000066"/>
                  </a:solidFill>
                  <a:latin typeface="Arial" pitchFamily="34" charset="0"/>
                </a:defRPr>
              </a:lvl4pPr>
              <a:lvl5pPr marL="2057400" indent="-228600" eaLnBrk="0" hangingPunct="0">
                <a:spcAft>
                  <a:spcPct val="25000"/>
                </a:spcAft>
                <a:buChar char="–"/>
                <a:defRPr sz="1200">
                  <a:solidFill>
                    <a:srgbClr val="000066"/>
                  </a:solidFill>
                  <a:latin typeface="Arial" pitchFamily="34" charset="0"/>
                </a:defRPr>
              </a:lvl5pPr>
              <a:lvl6pPr marL="2514600" indent="-228600" eaLnBrk="0" fontAlgn="base" hangingPunct="0">
                <a:spcBef>
                  <a:spcPct val="0"/>
                </a:spcBef>
                <a:spcAft>
                  <a:spcPct val="25000"/>
                </a:spcAft>
                <a:buChar char="–"/>
                <a:defRPr sz="1200">
                  <a:solidFill>
                    <a:srgbClr val="000066"/>
                  </a:solidFill>
                  <a:latin typeface="Arial" pitchFamily="34" charset="0"/>
                </a:defRPr>
              </a:lvl6pPr>
              <a:lvl7pPr marL="2971800" indent="-228600" eaLnBrk="0" fontAlgn="base" hangingPunct="0">
                <a:spcBef>
                  <a:spcPct val="0"/>
                </a:spcBef>
                <a:spcAft>
                  <a:spcPct val="25000"/>
                </a:spcAft>
                <a:buChar char="–"/>
                <a:defRPr sz="1200">
                  <a:solidFill>
                    <a:srgbClr val="000066"/>
                  </a:solidFill>
                  <a:latin typeface="Arial" pitchFamily="34" charset="0"/>
                </a:defRPr>
              </a:lvl7pPr>
              <a:lvl8pPr marL="3429000" indent="-228600" eaLnBrk="0" fontAlgn="base" hangingPunct="0">
                <a:spcBef>
                  <a:spcPct val="0"/>
                </a:spcBef>
                <a:spcAft>
                  <a:spcPct val="25000"/>
                </a:spcAft>
                <a:buChar char="–"/>
                <a:defRPr sz="1200">
                  <a:solidFill>
                    <a:srgbClr val="000066"/>
                  </a:solidFill>
                  <a:latin typeface="Arial" pitchFamily="34" charset="0"/>
                </a:defRPr>
              </a:lvl8pPr>
              <a:lvl9pPr marL="3886200" indent="-228600" eaLnBrk="0" fontAlgn="base" hangingPunct="0">
                <a:spcBef>
                  <a:spcPct val="0"/>
                </a:spcBef>
                <a:spcAft>
                  <a:spcPct val="25000"/>
                </a:spcAft>
                <a:buChar char="–"/>
                <a:defRPr sz="1200">
                  <a:solidFill>
                    <a:srgbClr val="000066"/>
                  </a:solidFill>
                  <a:latin typeface="Arial" pitchFamily="34" charset="0"/>
                </a:defRPr>
              </a:lvl9pPr>
            </a:lstStyle>
            <a:p>
              <a:pPr eaLnBrk="1" hangingPunct="1">
                <a:lnSpc>
                  <a:spcPct val="100000"/>
                </a:lnSpc>
                <a:spcAft>
                  <a:spcPct val="0"/>
                </a:spcAft>
              </a:pPr>
              <a:endParaRPr lang="en-US" altLang="fr-FR" sz="1800"/>
            </a:p>
          </p:txBody>
        </p:sp>
        <p:sp>
          <p:nvSpPr>
            <p:cNvPr id="82171" name="AutoShape 252"/>
            <p:cNvSpPr>
              <a:spLocks noChangeArrowheads="1"/>
            </p:cNvSpPr>
            <p:nvPr/>
          </p:nvSpPr>
          <p:spPr bwMode="auto">
            <a:xfrm>
              <a:off x="2608" y="573"/>
              <a:ext cx="1466" cy="111"/>
            </a:xfrm>
            <a:prstGeom prst="homePlate">
              <a:avLst>
                <a:gd name="adj" fmla="val 0"/>
              </a:avLst>
            </a:prstGeom>
            <a:solidFill>
              <a:srgbClr val="6666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lnSpc>
                  <a:spcPts val="2200"/>
                </a:lnSpc>
                <a:spcAft>
                  <a:spcPct val="25000"/>
                </a:spcAft>
                <a:defRPr sz="2000">
                  <a:solidFill>
                    <a:srgbClr val="000066"/>
                  </a:solidFill>
                  <a:latin typeface="Arial" pitchFamily="34" charset="0"/>
                </a:defRPr>
              </a:lvl1pPr>
              <a:lvl2pPr marL="742950" indent="-285750" eaLnBrk="0" hangingPunct="0">
                <a:lnSpc>
                  <a:spcPts val="2200"/>
                </a:lnSpc>
                <a:spcAft>
                  <a:spcPct val="25000"/>
                </a:spcAft>
                <a:buChar char="•"/>
                <a:defRPr sz="2000">
                  <a:solidFill>
                    <a:srgbClr val="000066"/>
                  </a:solidFill>
                  <a:latin typeface="Arial" pitchFamily="34" charset="0"/>
                </a:defRPr>
              </a:lvl2pPr>
              <a:lvl3pPr marL="1143000" indent="-228600" eaLnBrk="0" hangingPunct="0">
                <a:lnSpc>
                  <a:spcPts val="2000"/>
                </a:lnSpc>
                <a:spcAft>
                  <a:spcPct val="25000"/>
                </a:spcAft>
                <a:buChar char="–"/>
                <a:defRPr>
                  <a:solidFill>
                    <a:srgbClr val="000066"/>
                  </a:solidFill>
                  <a:latin typeface="Arial" pitchFamily="34" charset="0"/>
                </a:defRPr>
              </a:lvl3pPr>
              <a:lvl4pPr marL="1600200" indent="-228600" eaLnBrk="0" hangingPunct="0">
                <a:lnSpc>
                  <a:spcPts val="1800"/>
                </a:lnSpc>
                <a:spcAft>
                  <a:spcPct val="25000"/>
                </a:spcAft>
                <a:buChar char="•"/>
                <a:defRPr sz="1600">
                  <a:solidFill>
                    <a:srgbClr val="000066"/>
                  </a:solidFill>
                  <a:latin typeface="Arial" pitchFamily="34" charset="0"/>
                </a:defRPr>
              </a:lvl4pPr>
              <a:lvl5pPr marL="2057400" indent="-228600" eaLnBrk="0" hangingPunct="0">
                <a:spcAft>
                  <a:spcPct val="25000"/>
                </a:spcAft>
                <a:buChar char="–"/>
                <a:defRPr sz="1200">
                  <a:solidFill>
                    <a:srgbClr val="000066"/>
                  </a:solidFill>
                  <a:latin typeface="Arial" pitchFamily="34" charset="0"/>
                </a:defRPr>
              </a:lvl5pPr>
              <a:lvl6pPr marL="2514600" indent="-228600" eaLnBrk="0" fontAlgn="base" hangingPunct="0">
                <a:spcBef>
                  <a:spcPct val="0"/>
                </a:spcBef>
                <a:spcAft>
                  <a:spcPct val="25000"/>
                </a:spcAft>
                <a:buChar char="–"/>
                <a:defRPr sz="1200">
                  <a:solidFill>
                    <a:srgbClr val="000066"/>
                  </a:solidFill>
                  <a:latin typeface="Arial" pitchFamily="34" charset="0"/>
                </a:defRPr>
              </a:lvl6pPr>
              <a:lvl7pPr marL="2971800" indent="-228600" eaLnBrk="0" fontAlgn="base" hangingPunct="0">
                <a:spcBef>
                  <a:spcPct val="0"/>
                </a:spcBef>
                <a:spcAft>
                  <a:spcPct val="25000"/>
                </a:spcAft>
                <a:buChar char="–"/>
                <a:defRPr sz="1200">
                  <a:solidFill>
                    <a:srgbClr val="000066"/>
                  </a:solidFill>
                  <a:latin typeface="Arial" pitchFamily="34" charset="0"/>
                </a:defRPr>
              </a:lvl7pPr>
              <a:lvl8pPr marL="3429000" indent="-228600" eaLnBrk="0" fontAlgn="base" hangingPunct="0">
                <a:spcBef>
                  <a:spcPct val="0"/>
                </a:spcBef>
                <a:spcAft>
                  <a:spcPct val="25000"/>
                </a:spcAft>
                <a:buChar char="–"/>
                <a:defRPr sz="1200">
                  <a:solidFill>
                    <a:srgbClr val="000066"/>
                  </a:solidFill>
                  <a:latin typeface="Arial" pitchFamily="34" charset="0"/>
                </a:defRPr>
              </a:lvl8pPr>
              <a:lvl9pPr marL="3886200" indent="-228600" eaLnBrk="0" fontAlgn="base" hangingPunct="0">
                <a:spcBef>
                  <a:spcPct val="0"/>
                </a:spcBef>
                <a:spcAft>
                  <a:spcPct val="25000"/>
                </a:spcAft>
                <a:buChar char="–"/>
                <a:defRPr sz="1200">
                  <a:solidFill>
                    <a:srgbClr val="000066"/>
                  </a:solidFill>
                  <a:latin typeface="Arial" pitchFamily="34" charset="0"/>
                </a:defRPr>
              </a:lvl9pPr>
            </a:lstStyle>
            <a:p>
              <a:pPr algn="ctr" eaLnBrk="1" hangingPunct="1">
                <a:lnSpc>
                  <a:spcPct val="100000"/>
                </a:lnSpc>
                <a:spcAft>
                  <a:spcPct val="0"/>
                </a:spcAft>
              </a:pPr>
              <a:r>
                <a:rPr lang="en-GB" altLang="fr-FR" sz="1000">
                  <a:solidFill>
                    <a:srgbClr val="FFFFFF"/>
                  </a:solidFill>
                </a:rPr>
                <a:t>Future State</a:t>
              </a:r>
            </a:p>
          </p:txBody>
        </p:sp>
        <p:sp>
          <p:nvSpPr>
            <p:cNvPr id="82172" name="AutoShape 253"/>
            <p:cNvSpPr>
              <a:spLocks noChangeArrowheads="1"/>
            </p:cNvSpPr>
            <p:nvPr/>
          </p:nvSpPr>
          <p:spPr bwMode="gray">
            <a:xfrm>
              <a:off x="2561" y="572"/>
              <a:ext cx="113" cy="113"/>
            </a:xfrm>
            <a:prstGeom prst="diamond">
              <a:avLst/>
            </a:prstGeom>
            <a:solidFill>
              <a:schemeClr val="tx1"/>
            </a:solidFill>
            <a:ln w="12700" algn="ctr">
              <a:solidFill>
                <a:schemeClr val="tx1"/>
              </a:solidFill>
              <a:miter lim="800000"/>
              <a:headEnd/>
              <a:tailEnd/>
            </a:ln>
          </p:spPr>
          <p:txBody>
            <a:bodyPr wrap="none" lIns="0" tIns="0" rIns="0" bIns="0" anchor="ctr"/>
            <a:lstStyle>
              <a:lvl1pPr eaLnBrk="0" hangingPunct="0">
                <a:lnSpc>
                  <a:spcPts val="2200"/>
                </a:lnSpc>
                <a:spcAft>
                  <a:spcPct val="25000"/>
                </a:spcAft>
                <a:defRPr sz="2000">
                  <a:solidFill>
                    <a:srgbClr val="000066"/>
                  </a:solidFill>
                  <a:latin typeface="Arial" pitchFamily="34" charset="0"/>
                </a:defRPr>
              </a:lvl1pPr>
              <a:lvl2pPr marL="742950" indent="-285750" eaLnBrk="0" hangingPunct="0">
                <a:lnSpc>
                  <a:spcPts val="2200"/>
                </a:lnSpc>
                <a:spcAft>
                  <a:spcPct val="25000"/>
                </a:spcAft>
                <a:buChar char="•"/>
                <a:defRPr sz="2000">
                  <a:solidFill>
                    <a:srgbClr val="000066"/>
                  </a:solidFill>
                  <a:latin typeface="Arial" pitchFamily="34" charset="0"/>
                </a:defRPr>
              </a:lvl2pPr>
              <a:lvl3pPr marL="1143000" indent="-228600" eaLnBrk="0" hangingPunct="0">
                <a:lnSpc>
                  <a:spcPts val="2000"/>
                </a:lnSpc>
                <a:spcAft>
                  <a:spcPct val="25000"/>
                </a:spcAft>
                <a:buChar char="–"/>
                <a:defRPr>
                  <a:solidFill>
                    <a:srgbClr val="000066"/>
                  </a:solidFill>
                  <a:latin typeface="Arial" pitchFamily="34" charset="0"/>
                </a:defRPr>
              </a:lvl3pPr>
              <a:lvl4pPr marL="1600200" indent="-228600" eaLnBrk="0" hangingPunct="0">
                <a:lnSpc>
                  <a:spcPts val="1800"/>
                </a:lnSpc>
                <a:spcAft>
                  <a:spcPct val="25000"/>
                </a:spcAft>
                <a:buChar char="•"/>
                <a:defRPr sz="1600">
                  <a:solidFill>
                    <a:srgbClr val="000066"/>
                  </a:solidFill>
                  <a:latin typeface="Arial" pitchFamily="34" charset="0"/>
                </a:defRPr>
              </a:lvl4pPr>
              <a:lvl5pPr marL="2057400" indent="-228600" eaLnBrk="0" hangingPunct="0">
                <a:spcAft>
                  <a:spcPct val="25000"/>
                </a:spcAft>
                <a:buChar char="–"/>
                <a:defRPr sz="1200">
                  <a:solidFill>
                    <a:srgbClr val="000066"/>
                  </a:solidFill>
                  <a:latin typeface="Arial" pitchFamily="34" charset="0"/>
                </a:defRPr>
              </a:lvl5pPr>
              <a:lvl6pPr marL="2514600" indent="-228600" eaLnBrk="0" fontAlgn="base" hangingPunct="0">
                <a:spcBef>
                  <a:spcPct val="0"/>
                </a:spcBef>
                <a:spcAft>
                  <a:spcPct val="25000"/>
                </a:spcAft>
                <a:buChar char="–"/>
                <a:defRPr sz="1200">
                  <a:solidFill>
                    <a:srgbClr val="000066"/>
                  </a:solidFill>
                  <a:latin typeface="Arial" pitchFamily="34" charset="0"/>
                </a:defRPr>
              </a:lvl6pPr>
              <a:lvl7pPr marL="2971800" indent="-228600" eaLnBrk="0" fontAlgn="base" hangingPunct="0">
                <a:spcBef>
                  <a:spcPct val="0"/>
                </a:spcBef>
                <a:spcAft>
                  <a:spcPct val="25000"/>
                </a:spcAft>
                <a:buChar char="–"/>
                <a:defRPr sz="1200">
                  <a:solidFill>
                    <a:srgbClr val="000066"/>
                  </a:solidFill>
                  <a:latin typeface="Arial" pitchFamily="34" charset="0"/>
                </a:defRPr>
              </a:lvl7pPr>
              <a:lvl8pPr marL="3429000" indent="-228600" eaLnBrk="0" fontAlgn="base" hangingPunct="0">
                <a:spcBef>
                  <a:spcPct val="0"/>
                </a:spcBef>
                <a:spcAft>
                  <a:spcPct val="25000"/>
                </a:spcAft>
                <a:buChar char="–"/>
                <a:defRPr sz="1200">
                  <a:solidFill>
                    <a:srgbClr val="000066"/>
                  </a:solidFill>
                  <a:latin typeface="Arial" pitchFamily="34" charset="0"/>
                </a:defRPr>
              </a:lvl8pPr>
              <a:lvl9pPr marL="3886200" indent="-228600" eaLnBrk="0" fontAlgn="base" hangingPunct="0">
                <a:spcBef>
                  <a:spcPct val="0"/>
                </a:spcBef>
                <a:spcAft>
                  <a:spcPct val="25000"/>
                </a:spcAft>
                <a:buChar char="–"/>
                <a:defRPr sz="1200">
                  <a:solidFill>
                    <a:srgbClr val="000066"/>
                  </a:solidFill>
                  <a:latin typeface="Arial" pitchFamily="34" charset="0"/>
                </a:defRPr>
              </a:lvl9pPr>
            </a:lstStyle>
            <a:p>
              <a:pPr eaLnBrk="1" hangingPunct="1">
                <a:lnSpc>
                  <a:spcPct val="100000"/>
                </a:lnSpc>
                <a:spcAft>
                  <a:spcPct val="0"/>
                </a:spcAft>
              </a:pPr>
              <a:endParaRPr lang="en-US" altLang="fr-FR" sz="1800"/>
            </a:p>
          </p:txBody>
        </p:sp>
        <p:sp>
          <p:nvSpPr>
            <p:cNvPr id="82173" name="AutoShape 254"/>
            <p:cNvSpPr>
              <a:spLocks noChangeArrowheads="1"/>
            </p:cNvSpPr>
            <p:nvPr/>
          </p:nvSpPr>
          <p:spPr bwMode="auto">
            <a:xfrm>
              <a:off x="1290" y="573"/>
              <a:ext cx="1327" cy="111"/>
            </a:xfrm>
            <a:prstGeom prst="homePlate">
              <a:avLst>
                <a:gd name="adj" fmla="val 0"/>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lnSpc>
                  <a:spcPts val="2200"/>
                </a:lnSpc>
                <a:spcAft>
                  <a:spcPct val="25000"/>
                </a:spcAft>
                <a:defRPr sz="2000">
                  <a:solidFill>
                    <a:srgbClr val="000066"/>
                  </a:solidFill>
                  <a:latin typeface="Arial" pitchFamily="34" charset="0"/>
                </a:defRPr>
              </a:lvl1pPr>
              <a:lvl2pPr marL="742950" indent="-285750" eaLnBrk="0" hangingPunct="0">
                <a:lnSpc>
                  <a:spcPts val="2200"/>
                </a:lnSpc>
                <a:spcAft>
                  <a:spcPct val="25000"/>
                </a:spcAft>
                <a:buChar char="•"/>
                <a:defRPr sz="2000">
                  <a:solidFill>
                    <a:srgbClr val="000066"/>
                  </a:solidFill>
                  <a:latin typeface="Arial" pitchFamily="34" charset="0"/>
                </a:defRPr>
              </a:lvl2pPr>
              <a:lvl3pPr marL="1143000" indent="-228600" eaLnBrk="0" hangingPunct="0">
                <a:lnSpc>
                  <a:spcPts val="2000"/>
                </a:lnSpc>
                <a:spcAft>
                  <a:spcPct val="25000"/>
                </a:spcAft>
                <a:buChar char="–"/>
                <a:defRPr>
                  <a:solidFill>
                    <a:srgbClr val="000066"/>
                  </a:solidFill>
                  <a:latin typeface="Arial" pitchFamily="34" charset="0"/>
                </a:defRPr>
              </a:lvl3pPr>
              <a:lvl4pPr marL="1600200" indent="-228600" eaLnBrk="0" hangingPunct="0">
                <a:lnSpc>
                  <a:spcPts val="1800"/>
                </a:lnSpc>
                <a:spcAft>
                  <a:spcPct val="25000"/>
                </a:spcAft>
                <a:buChar char="•"/>
                <a:defRPr sz="1600">
                  <a:solidFill>
                    <a:srgbClr val="000066"/>
                  </a:solidFill>
                  <a:latin typeface="Arial" pitchFamily="34" charset="0"/>
                </a:defRPr>
              </a:lvl4pPr>
              <a:lvl5pPr marL="2057400" indent="-228600" eaLnBrk="0" hangingPunct="0">
                <a:spcAft>
                  <a:spcPct val="25000"/>
                </a:spcAft>
                <a:buChar char="–"/>
                <a:defRPr sz="1200">
                  <a:solidFill>
                    <a:srgbClr val="000066"/>
                  </a:solidFill>
                  <a:latin typeface="Arial" pitchFamily="34" charset="0"/>
                </a:defRPr>
              </a:lvl5pPr>
              <a:lvl6pPr marL="2514600" indent="-228600" eaLnBrk="0" fontAlgn="base" hangingPunct="0">
                <a:spcBef>
                  <a:spcPct val="0"/>
                </a:spcBef>
                <a:spcAft>
                  <a:spcPct val="25000"/>
                </a:spcAft>
                <a:buChar char="–"/>
                <a:defRPr sz="1200">
                  <a:solidFill>
                    <a:srgbClr val="000066"/>
                  </a:solidFill>
                  <a:latin typeface="Arial" pitchFamily="34" charset="0"/>
                </a:defRPr>
              </a:lvl6pPr>
              <a:lvl7pPr marL="2971800" indent="-228600" eaLnBrk="0" fontAlgn="base" hangingPunct="0">
                <a:spcBef>
                  <a:spcPct val="0"/>
                </a:spcBef>
                <a:spcAft>
                  <a:spcPct val="25000"/>
                </a:spcAft>
                <a:buChar char="–"/>
                <a:defRPr sz="1200">
                  <a:solidFill>
                    <a:srgbClr val="000066"/>
                  </a:solidFill>
                  <a:latin typeface="Arial" pitchFamily="34" charset="0"/>
                </a:defRPr>
              </a:lvl7pPr>
              <a:lvl8pPr marL="3429000" indent="-228600" eaLnBrk="0" fontAlgn="base" hangingPunct="0">
                <a:spcBef>
                  <a:spcPct val="0"/>
                </a:spcBef>
                <a:spcAft>
                  <a:spcPct val="25000"/>
                </a:spcAft>
                <a:buChar char="–"/>
                <a:defRPr sz="1200">
                  <a:solidFill>
                    <a:srgbClr val="000066"/>
                  </a:solidFill>
                  <a:latin typeface="Arial" pitchFamily="34" charset="0"/>
                </a:defRPr>
              </a:lvl8pPr>
              <a:lvl9pPr marL="3886200" indent="-228600" eaLnBrk="0" fontAlgn="base" hangingPunct="0">
                <a:spcBef>
                  <a:spcPct val="0"/>
                </a:spcBef>
                <a:spcAft>
                  <a:spcPct val="25000"/>
                </a:spcAft>
                <a:buChar char="–"/>
                <a:defRPr sz="1200">
                  <a:solidFill>
                    <a:srgbClr val="000066"/>
                  </a:solidFill>
                  <a:latin typeface="Arial" pitchFamily="34" charset="0"/>
                </a:defRPr>
              </a:lvl9pPr>
            </a:lstStyle>
            <a:p>
              <a:pPr algn="ctr" eaLnBrk="1" hangingPunct="1">
                <a:lnSpc>
                  <a:spcPct val="100000"/>
                </a:lnSpc>
                <a:spcAft>
                  <a:spcPct val="0"/>
                </a:spcAft>
              </a:pPr>
              <a:r>
                <a:rPr lang="en-GB" altLang="fr-FR" sz="1200" b="1">
                  <a:solidFill>
                    <a:srgbClr val="FFFFFF"/>
                  </a:solidFill>
                </a:rPr>
                <a:t>Current State</a:t>
              </a:r>
            </a:p>
          </p:txBody>
        </p:sp>
        <p:sp>
          <p:nvSpPr>
            <p:cNvPr id="82174" name="AutoShape 255"/>
            <p:cNvSpPr>
              <a:spLocks noChangeArrowheads="1"/>
            </p:cNvSpPr>
            <p:nvPr/>
          </p:nvSpPr>
          <p:spPr bwMode="auto">
            <a:xfrm>
              <a:off x="385" y="574"/>
              <a:ext cx="907" cy="111"/>
            </a:xfrm>
            <a:prstGeom prst="homePlate">
              <a:avLst>
                <a:gd name="adj" fmla="val 0"/>
              </a:avLst>
            </a:prstGeom>
            <a:solidFill>
              <a:srgbClr val="6666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lnSpc>
                  <a:spcPts val="2200"/>
                </a:lnSpc>
                <a:spcAft>
                  <a:spcPct val="25000"/>
                </a:spcAft>
                <a:defRPr sz="2000">
                  <a:solidFill>
                    <a:srgbClr val="000066"/>
                  </a:solidFill>
                  <a:latin typeface="Arial" pitchFamily="34" charset="0"/>
                </a:defRPr>
              </a:lvl1pPr>
              <a:lvl2pPr marL="742950" indent="-285750" eaLnBrk="0" hangingPunct="0">
                <a:lnSpc>
                  <a:spcPts val="2200"/>
                </a:lnSpc>
                <a:spcAft>
                  <a:spcPct val="25000"/>
                </a:spcAft>
                <a:buChar char="•"/>
                <a:defRPr sz="2000">
                  <a:solidFill>
                    <a:srgbClr val="000066"/>
                  </a:solidFill>
                  <a:latin typeface="Arial" pitchFamily="34" charset="0"/>
                </a:defRPr>
              </a:lvl2pPr>
              <a:lvl3pPr marL="1143000" indent="-228600" eaLnBrk="0" hangingPunct="0">
                <a:lnSpc>
                  <a:spcPts val="2000"/>
                </a:lnSpc>
                <a:spcAft>
                  <a:spcPct val="25000"/>
                </a:spcAft>
                <a:buChar char="–"/>
                <a:defRPr>
                  <a:solidFill>
                    <a:srgbClr val="000066"/>
                  </a:solidFill>
                  <a:latin typeface="Arial" pitchFamily="34" charset="0"/>
                </a:defRPr>
              </a:lvl3pPr>
              <a:lvl4pPr marL="1600200" indent="-228600" eaLnBrk="0" hangingPunct="0">
                <a:lnSpc>
                  <a:spcPts val="1800"/>
                </a:lnSpc>
                <a:spcAft>
                  <a:spcPct val="25000"/>
                </a:spcAft>
                <a:buChar char="•"/>
                <a:defRPr sz="1600">
                  <a:solidFill>
                    <a:srgbClr val="000066"/>
                  </a:solidFill>
                  <a:latin typeface="Arial" pitchFamily="34" charset="0"/>
                </a:defRPr>
              </a:lvl4pPr>
              <a:lvl5pPr marL="2057400" indent="-228600" eaLnBrk="0" hangingPunct="0">
                <a:spcAft>
                  <a:spcPct val="25000"/>
                </a:spcAft>
                <a:buChar char="–"/>
                <a:defRPr sz="1200">
                  <a:solidFill>
                    <a:srgbClr val="000066"/>
                  </a:solidFill>
                  <a:latin typeface="Arial" pitchFamily="34" charset="0"/>
                </a:defRPr>
              </a:lvl5pPr>
              <a:lvl6pPr marL="2514600" indent="-228600" eaLnBrk="0" fontAlgn="base" hangingPunct="0">
                <a:spcBef>
                  <a:spcPct val="0"/>
                </a:spcBef>
                <a:spcAft>
                  <a:spcPct val="25000"/>
                </a:spcAft>
                <a:buChar char="–"/>
                <a:defRPr sz="1200">
                  <a:solidFill>
                    <a:srgbClr val="000066"/>
                  </a:solidFill>
                  <a:latin typeface="Arial" pitchFamily="34" charset="0"/>
                </a:defRPr>
              </a:lvl6pPr>
              <a:lvl7pPr marL="2971800" indent="-228600" eaLnBrk="0" fontAlgn="base" hangingPunct="0">
                <a:spcBef>
                  <a:spcPct val="0"/>
                </a:spcBef>
                <a:spcAft>
                  <a:spcPct val="25000"/>
                </a:spcAft>
                <a:buChar char="–"/>
                <a:defRPr sz="1200">
                  <a:solidFill>
                    <a:srgbClr val="000066"/>
                  </a:solidFill>
                  <a:latin typeface="Arial" pitchFamily="34" charset="0"/>
                </a:defRPr>
              </a:lvl7pPr>
              <a:lvl8pPr marL="3429000" indent="-228600" eaLnBrk="0" fontAlgn="base" hangingPunct="0">
                <a:spcBef>
                  <a:spcPct val="0"/>
                </a:spcBef>
                <a:spcAft>
                  <a:spcPct val="25000"/>
                </a:spcAft>
                <a:buChar char="–"/>
                <a:defRPr sz="1200">
                  <a:solidFill>
                    <a:srgbClr val="000066"/>
                  </a:solidFill>
                  <a:latin typeface="Arial" pitchFamily="34" charset="0"/>
                </a:defRPr>
              </a:lvl8pPr>
              <a:lvl9pPr marL="3886200" indent="-228600" eaLnBrk="0" fontAlgn="base" hangingPunct="0">
                <a:spcBef>
                  <a:spcPct val="0"/>
                </a:spcBef>
                <a:spcAft>
                  <a:spcPct val="25000"/>
                </a:spcAft>
                <a:buChar char="–"/>
                <a:defRPr sz="1200">
                  <a:solidFill>
                    <a:srgbClr val="000066"/>
                  </a:solidFill>
                  <a:latin typeface="Arial" pitchFamily="34" charset="0"/>
                </a:defRPr>
              </a:lvl9pPr>
            </a:lstStyle>
            <a:p>
              <a:pPr algn="ctr" eaLnBrk="1" hangingPunct="1">
                <a:lnSpc>
                  <a:spcPct val="100000"/>
                </a:lnSpc>
                <a:spcAft>
                  <a:spcPct val="0"/>
                </a:spcAft>
              </a:pPr>
              <a:r>
                <a:rPr lang="en-GB" altLang="fr-FR" sz="1000">
                  <a:solidFill>
                    <a:srgbClr val="FFFFFF"/>
                  </a:solidFill>
                </a:rPr>
                <a:t>Mobilisation</a:t>
              </a:r>
            </a:p>
          </p:txBody>
        </p:sp>
        <p:sp>
          <p:nvSpPr>
            <p:cNvPr id="82175" name="AutoShape 256"/>
            <p:cNvSpPr>
              <a:spLocks noChangeArrowheads="1"/>
            </p:cNvSpPr>
            <p:nvPr/>
          </p:nvSpPr>
          <p:spPr bwMode="gray">
            <a:xfrm>
              <a:off x="1240" y="572"/>
              <a:ext cx="113" cy="113"/>
            </a:xfrm>
            <a:prstGeom prst="diamond">
              <a:avLst/>
            </a:prstGeom>
            <a:solidFill>
              <a:srgbClr val="6666FF"/>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lIns="0" tIns="0" rIns="0" bIns="0" anchor="ctr"/>
            <a:lstStyle>
              <a:lvl1pPr eaLnBrk="0" hangingPunct="0">
                <a:lnSpc>
                  <a:spcPts val="2200"/>
                </a:lnSpc>
                <a:spcAft>
                  <a:spcPct val="25000"/>
                </a:spcAft>
                <a:defRPr sz="2000">
                  <a:solidFill>
                    <a:srgbClr val="000066"/>
                  </a:solidFill>
                  <a:latin typeface="Arial" pitchFamily="34" charset="0"/>
                </a:defRPr>
              </a:lvl1pPr>
              <a:lvl2pPr marL="742950" indent="-285750" eaLnBrk="0" hangingPunct="0">
                <a:lnSpc>
                  <a:spcPts val="2200"/>
                </a:lnSpc>
                <a:spcAft>
                  <a:spcPct val="25000"/>
                </a:spcAft>
                <a:buChar char="•"/>
                <a:defRPr sz="2000">
                  <a:solidFill>
                    <a:srgbClr val="000066"/>
                  </a:solidFill>
                  <a:latin typeface="Arial" pitchFamily="34" charset="0"/>
                </a:defRPr>
              </a:lvl2pPr>
              <a:lvl3pPr marL="1143000" indent="-228600" eaLnBrk="0" hangingPunct="0">
                <a:lnSpc>
                  <a:spcPts val="2000"/>
                </a:lnSpc>
                <a:spcAft>
                  <a:spcPct val="25000"/>
                </a:spcAft>
                <a:buChar char="–"/>
                <a:defRPr>
                  <a:solidFill>
                    <a:srgbClr val="000066"/>
                  </a:solidFill>
                  <a:latin typeface="Arial" pitchFamily="34" charset="0"/>
                </a:defRPr>
              </a:lvl3pPr>
              <a:lvl4pPr marL="1600200" indent="-228600" eaLnBrk="0" hangingPunct="0">
                <a:lnSpc>
                  <a:spcPts val="1800"/>
                </a:lnSpc>
                <a:spcAft>
                  <a:spcPct val="25000"/>
                </a:spcAft>
                <a:buChar char="•"/>
                <a:defRPr sz="1600">
                  <a:solidFill>
                    <a:srgbClr val="000066"/>
                  </a:solidFill>
                  <a:latin typeface="Arial" pitchFamily="34" charset="0"/>
                </a:defRPr>
              </a:lvl4pPr>
              <a:lvl5pPr marL="2057400" indent="-228600" eaLnBrk="0" hangingPunct="0">
                <a:spcAft>
                  <a:spcPct val="25000"/>
                </a:spcAft>
                <a:buChar char="–"/>
                <a:defRPr sz="1200">
                  <a:solidFill>
                    <a:srgbClr val="000066"/>
                  </a:solidFill>
                  <a:latin typeface="Arial" pitchFamily="34" charset="0"/>
                </a:defRPr>
              </a:lvl5pPr>
              <a:lvl6pPr marL="2514600" indent="-228600" eaLnBrk="0" fontAlgn="base" hangingPunct="0">
                <a:spcBef>
                  <a:spcPct val="0"/>
                </a:spcBef>
                <a:spcAft>
                  <a:spcPct val="25000"/>
                </a:spcAft>
                <a:buChar char="–"/>
                <a:defRPr sz="1200">
                  <a:solidFill>
                    <a:srgbClr val="000066"/>
                  </a:solidFill>
                  <a:latin typeface="Arial" pitchFamily="34" charset="0"/>
                </a:defRPr>
              </a:lvl6pPr>
              <a:lvl7pPr marL="2971800" indent="-228600" eaLnBrk="0" fontAlgn="base" hangingPunct="0">
                <a:spcBef>
                  <a:spcPct val="0"/>
                </a:spcBef>
                <a:spcAft>
                  <a:spcPct val="25000"/>
                </a:spcAft>
                <a:buChar char="–"/>
                <a:defRPr sz="1200">
                  <a:solidFill>
                    <a:srgbClr val="000066"/>
                  </a:solidFill>
                  <a:latin typeface="Arial" pitchFamily="34" charset="0"/>
                </a:defRPr>
              </a:lvl7pPr>
              <a:lvl8pPr marL="3429000" indent="-228600" eaLnBrk="0" fontAlgn="base" hangingPunct="0">
                <a:spcBef>
                  <a:spcPct val="0"/>
                </a:spcBef>
                <a:spcAft>
                  <a:spcPct val="25000"/>
                </a:spcAft>
                <a:buChar char="–"/>
                <a:defRPr sz="1200">
                  <a:solidFill>
                    <a:srgbClr val="000066"/>
                  </a:solidFill>
                  <a:latin typeface="Arial" pitchFamily="34" charset="0"/>
                </a:defRPr>
              </a:lvl8pPr>
              <a:lvl9pPr marL="3886200" indent="-228600" eaLnBrk="0" fontAlgn="base" hangingPunct="0">
                <a:spcBef>
                  <a:spcPct val="0"/>
                </a:spcBef>
                <a:spcAft>
                  <a:spcPct val="25000"/>
                </a:spcAft>
                <a:buChar char="–"/>
                <a:defRPr sz="1200">
                  <a:solidFill>
                    <a:srgbClr val="000066"/>
                  </a:solidFill>
                  <a:latin typeface="Arial" pitchFamily="34" charset="0"/>
                </a:defRPr>
              </a:lvl9pPr>
            </a:lstStyle>
            <a:p>
              <a:pPr eaLnBrk="1" hangingPunct="1">
                <a:lnSpc>
                  <a:spcPct val="100000"/>
                </a:lnSpc>
                <a:spcAft>
                  <a:spcPct val="0"/>
                </a:spcAft>
              </a:pPr>
              <a:endParaRPr lang="en-US" altLang="fr-FR" sz="1800"/>
            </a:p>
          </p:txBody>
        </p:sp>
        <p:sp>
          <p:nvSpPr>
            <p:cNvPr id="82176" name="AutoShape 257"/>
            <p:cNvSpPr>
              <a:spLocks noChangeArrowheads="1"/>
            </p:cNvSpPr>
            <p:nvPr/>
          </p:nvSpPr>
          <p:spPr bwMode="gray">
            <a:xfrm>
              <a:off x="5139" y="572"/>
              <a:ext cx="113" cy="113"/>
            </a:xfrm>
            <a:prstGeom prst="diamond">
              <a:avLst/>
            </a:prstGeom>
            <a:solidFill>
              <a:srgbClr val="6666FF"/>
            </a:solidFill>
            <a:ln w="12700" algn="ctr">
              <a:solidFill>
                <a:schemeClr val="tx1"/>
              </a:solidFill>
              <a:miter lim="800000"/>
              <a:headEnd/>
              <a:tailEnd/>
            </a:ln>
          </p:spPr>
          <p:txBody>
            <a:bodyPr wrap="none" lIns="0" tIns="0" rIns="0" bIns="0" anchor="ctr"/>
            <a:lstStyle>
              <a:lvl1pPr eaLnBrk="0" hangingPunct="0">
                <a:lnSpc>
                  <a:spcPts val="2200"/>
                </a:lnSpc>
                <a:spcAft>
                  <a:spcPct val="25000"/>
                </a:spcAft>
                <a:defRPr sz="2000">
                  <a:solidFill>
                    <a:srgbClr val="000066"/>
                  </a:solidFill>
                  <a:latin typeface="Arial" pitchFamily="34" charset="0"/>
                </a:defRPr>
              </a:lvl1pPr>
              <a:lvl2pPr marL="742950" indent="-285750" eaLnBrk="0" hangingPunct="0">
                <a:lnSpc>
                  <a:spcPts val="2200"/>
                </a:lnSpc>
                <a:spcAft>
                  <a:spcPct val="25000"/>
                </a:spcAft>
                <a:buChar char="•"/>
                <a:defRPr sz="2000">
                  <a:solidFill>
                    <a:srgbClr val="000066"/>
                  </a:solidFill>
                  <a:latin typeface="Arial" pitchFamily="34" charset="0"/>
                </a:defRPr>
              </a:lvl2pPr>
              <a:lvl3pPr marL="1143000" indent="-228600" eaLnBrk="0" hangingPunct="0">
                <a:lnSpc>
                  <a:spcPts val="2000"/>
                </a:lnSpc>
                <a:spcAft>
                  <a:spcPct val="25000"/>
                </a:spcAft>
                <a:buChar char="–"/>
                <a:defRPr>
                  <a:solidFill>
                    <a:srgbClr val="000066"/>
                  </a:solidFill>
                  <a:latin typeface="Arial" pitchFamily="34" charset="0"/>
                </a:defRPr>
              </a:lvl3pPr>
              <a:lvl4pPr marL="1600200" indent="-228600" eaLnBrk="0" hangingPunct="0">
                <a:lnSpc>
                  <a:spcPts val="1800"/>
                </a:lnSpc>
                <a:spcAft>
                  <a:spcPct val="25000"/>
                </a:spcAft>
                <a:buChar char="•"/>
                <a:defRPr sz="1600">
                  <a:solidFill>
                    <a:srgbClr val="000066"/>
                  </a:solidFill>
                  <a:latin typeface="Arial" pitchFamily="34" charset="0"/>
                </a:defRPr>
              </a:lvl4pPr>
              <a:lvl5pPr marL="2057400" indent="-228600" eaLnBrk="0" hangingPunct="0">
                <a:spcAft>
                  <a:spcPct val="25000"/>
                </a:spcAft>
                <a:buChar char="–"/>
                <a:defRPr sz="1200">
                  <a:solidFill>
                    <a:srgbClr val="000066"/>
                  </a:solidFill>
                  <a:latin typeface="Arial" pitchFamily="34" charset="0"/>
                </a:defRPr>
              </a:lvl5pPr>
              <a:lvl6pPr marL="2514600" indent="-228600" eaLnBrk="0" fontAlgn="base" hangingPunct="0">
                <a:spcBef>
                  <a:spcPct val="0"/>
                </a:spcBef>
                <a:spcAft>
                  <a:spcPct val="25000"/>
                </a:spcAft>
                <a:buChar char="–"/>
                <a:defRPr sz="1200">
                  <a:solidFill>
                    <a:srgbClr val="000066"/>
                  </a:solidFill>
                  <a:latin typeface="Arial" pitchFamily="34" charset="0"/>
                </a:defRPr>
              </a:lvl6pPr>
              <a:lvl7pPr marL="2971800" indent="-228600" eaLnBrk="0" fontAlgn="base" hangingPunct="0">
                <a:spcBef>
                  <a:spcPct val="0"/>
                </a:spcBef>
                <a:spcAft>
                  <a:spcPct val="25000"/>
                </a:spcAft>
                <a:buChar char="–"/>
                <a:defRPr sz="1200">
                  <a:solidFill>
                    <a:srgbClr val="000066"/>
                  </a:solidFill>
                  <a:latin typeface="Arial" pitchFamily="34" charset="0"/>
                </a:defRPr>
              </a:lvl7pPr>
              <a:lvl8pPr marL="3429000" indent="-228600" eaLnBrk="0" fontAlgn="base" hangingPunct="0">
                <a:spcBef>
                  <a:spcPct val="0"/>
                </a:spcBef>
                <a:spcAft>
                  <a:spcPct val="25000"/>
                </a:spcAft>
                <a:buChar char="–"/>
                <a:defRPr sz="1200">
                  <a:solidFill>
                    <a:srgbClr val="000066"/>
                  </a:solidFill>
                  <a:latin typeface="Arial" pitchFamily="34" charset="0"/>
                </a:defRPr>
              </a:lvl8pPr>
              <a:lvl9pPr marL="3886200" indent="-228600" eaLnBrk="0" fontAlgn="base" hangingPunct="0">
                <a:spcBef>
                  <a:spcPct val="0"/>
                </a:spcBef>
                <a:spcAft>
                  <a:spcPct val="25000"/>
                </a:spcAft>
                <a:buChar char="–"/>
                <a:defRPr sz="1200">
                  <a:solidFill>
                    <a:srgbClr val="000066"/>
                  </a:solidFill>
                  <a:latin typeface="Arial" pitchFamily="34" charset="0"/>
                </a:defRPr>
              </a:lvl9pPr>
            </a:lstStyle>
            <a:p>
              <a:pPr eaLnBrk="1" hangingPunct="1">
                <a:lnSpc>
                  <a:spcPct val="100000"/>
                </a:lnSpc>
                <a:spcAft>
                  <a:spcPct val="0"/>
                </a:spcAft>
              </a:pPr>
              <a:endParaRPr lang="en-US" altLang="fr-FR" sz="1800"/>
            </a:p>
          </p:txBody>
        </p:sp>
        <p:sp>
          <p:nvSpPr>
            <p:cNvPr id="82177" name="Rectangle 258"/>
            <p:cNvSpPr>
              <a:spLocks noChangeArrowheads="1"/>
            </p:cNvSpPr>
            <p:nvPr/>
          </p:nvSpPr>
          <p:spPr bwMode="auto">
            <a:xfrm>
              <a:off x="5127" y="574"/>
              <a:ext cx="66" cy="109"/>
            </a:xfrm>
            <a:prstGeom prst="rect">
              <a:avLst/>
            </a:prstGeom>
            <a:solidFill>
              <a:srgbClr val="6666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lnSpc>
                  <a:spcPts val="2200"/>
                </a:lnSpc>
                <a:spcAft>
                  <a:spcPct val="25000"/>
                </a:spcAft>
                <a:defRPr sz="2000">
                  <a:solidFill>
                    <a:srgbClr val="000066"/>
                  </a:solidFill>
                  <a:latin typeface="Arial" pitchFamily="34" charset="0"/>
                </a:defRPr>
              </a:lvl1pPr>
              <a:lvl2pPr marL="742950" indent="-285750" eaLnBrk="0" hangingPunct="0">
                <a:lnSpc>
                  <a:spcPts val="2200"/>
                </a:lnSpc>
                <a:spcAft>
                  <a:spcPct val="25000"/>
                </a:spcAft>
                <a:buChar char="•"/>
                <a:defRPr sz="2000">
                  <a:solidFill>
                    <a:srgbClr val="000066"/>
                  </a:solidFill>
                  <a:latin typeface="Arial" pitchFamily="34" charset="0"/>
                </a:defRPr>
              </a:lvl2pPr>
              <a:lvl3pPr marL="1143000" indent="-228600" eaLnBrk="0" hangingPunct="0">
                <a:lnSpc>
                  <a:spcPts val="2000"/>
                </a:lnSpc>
                <a:spcAft>
                  <a:spcPct val="25000"/>
                </a:spcAft>
                <a:buChar char="–"/>
                <a:defRPr>
                  <a:solidFill>
                    <a:srgbClr val="000066"/>
                  </a:solidFill>
                  <a:latin typeface="Arial" pitchFamily="34" charset="0"/>
                </a:defRPr>
              </a:lvl3pPr>
              <a:lvl4pPr marL="1600200" indent="-228600" eaLnBrk="0" hangingPunct="0">
                <a:lnSpc>
                  <a:spcPts val="1800"/>
                </a:lnSpc>
                <a:spcAft>
                  <a:spcPct val="25000"/>
                </a:spcAft>
                <a:buChar char="•"/>
                <a:defRPr sz="1600">
                  <a:solidFill>
                    <a:srgbClr val="000066"/>
                  </a:solidFill>
                  <a:latin typeface="Arial" pitchFamily="34" charset="0"/>
                </a:defRPr>
              </a:lvl4pPr>
              <a:lvl5pPr marL="2057400" indent="-228600" eaLnBrk="0" hangingPunct="0">
                <a:spcAft>
                  <a:spcPct val="25000"/>
                </a:spcAft>
                <a:buChar char="–"/>
                <a:defRPr sz="1200">
                  <a:solidFill>
                    <a:srgbClr val="000066"/>
                  </a:solidFill>
                  <a:latin typeface="Arial" pitchFamily="34" charset="0"/>
                </a:defRPr>
              </a:lvl5pPr>
              <a:lvl6pPr marL="2514600" indent="-228600" eaLnBrk="0" fontAlgn="base" hangingPunct="0">
                <a:spcBef>
                  <a:spcPct val="0"/>
                </a:spcBef>
                <a:spcAft>
                  <a:spcPct val="25000"/>
                </a:spcAft>
                <a:buChar char="–"/>
                <a:defRPr sz="1200">
                  <a:solidFill>
                    <a:srgbClr val="000066"/>
                  </a:solidFill>
                  <a:latin typeface="Arial" pitchFamily="34" charset="0"/>
                </a:defRPr>
              </a:lvl6pPr>
              <a:lvl7pPr marL="2971800" indent="-228600" eaLnBrk="0" fontAlgn="base" hangingPunct="0">
                <a:spcBef>
                  <a:spcPct val="0"/>
                </a:spcBef>
                <a:spcAft>
                  <a:spcPct val="25000"/>
                </a:spcAft>
                <a:buChar char="–"/>
                <a:defRPr sz="1200">
                  <a:solidFill>
                    <a:srgbClr val="000066"/>
                  </a:solidFill>
                  <a:latin typeface="Arial" pitchFamily="34" charset="0"/>
                </a:defRPr>
              </a:lvl7pPr>
              <a:lvl8pPr marL="3429000" indent="-228600" eaLnBrk="0" fontAlgn="base" hangingPunct="0">
                <a:spcBef>
                  <a:spcPct val="0"/>
                </a:spcBef>
                <a:spcAft>
                  <a:spcPct val="25000"/>
                </a:spcAft>
                <a:buChar char="–"/>
                <a:defRPr sz="1200">
                  <a:solidFill>
                    <a:srgbClr val="000066"/>
                  </a:solidFill>
                  <a:latin typeface="Arial" pitchFamily="34" charset="0"/>
                </a:defRPr>
              </a:lvl8pPr>
              <a:lvl9pPr marL="3886200" indent="-228600" eaLnBrk="0" fontAlgn="base" hangingPunct="0">
                <a:spcBef>
                  <a:spcPct val="0"/>
                </a:spcBef>
                <a:spcAft>
                  <a:spcPct val="25000"/>
                </a:spcAft>
                <a:buChar char="–"/>
                <a:defRPr sz="1200">
                  <a:solidFill>
                    <a:srgbClr val="000066"/>
                  </a:solidFill>
                  <a:latin typeface="Arial" pitchFamily="34" charset="0"/>
                </a:defRPr>
              </a:lvl9pPr>
            </a:lstStyle>
            <a:p>
              <a:pPr eaLnBrk="1" hangingPunct="1">
                <a:lnSpc>
                  <a:spcPct val="100000"/>
                </a:lnSpc>
                <a:spcAft>
                  <a:spcPct val="0"/>
                </a:spcAft>
              </a:pPr>
              <a:endParaRPr lang="en-US" altLang="fr-FR" sz="1800"/>
            </a:p>
          </p:txBody>
        </p:sp>
      </p:grpSp>
      <p:grpSp>
        <p:nvGrpSpPr>
          <p:cNvPr id="82142" name="Group 259"/>
          <p:cNvGrpSpPr>
            <a:grpSpLocks/>
          </p:cNvGrpSpPr>
          <p:nvPr/>
        </p:nvGrpSpPr>
        <p:grpSpPr bwMode="auto">
          <a:xfrm>
            <a:off x="611188" y="2239963"/>
            <a:ext cx="7848600" cy="684212"/>
            <a:chOff x="385" y="1389"/>
            <a:chExt cx="4944" cy="431"/>
          </a:xfrm>
        </p:grpSpPr>
        <p:grpSp>
          <p:nvGrpSpPr>
            <p:cNvPr id="82164" name="Group 260"/>
            <p:cNvGrpSpPr>
              <a:grpSpLocks/>
            </p:cNvGrpSpPr>
            <p:nvPr/>
          </p:nvGrpSpPr>
          <p:grpSpPr bwMode="auto">
            <a:xfrm>
              <a:off x="385" y="1389"/>
              <a:ext cx="4944" cy="431"/>
              <a:chOff x="385" y="1837"/>
              <a:chExt cx="4944" cy="431"/>
            </a:xfrm>
          </p:grpSpPr>
          <p:sp>
            <p:nvSpPr>
              <p:cNvPr id="82166" name="Rectangle 261"/>
              <p:cNvSpPr>
                <a:spLocks noChangeArrowheads="1"/>
              </p:cNvSpPr>
              <p:nvPr/>
            </p:nvSpPr>
            <p:spPr bwMode="auto">
              <a:xfrm>
                <a:off x="385" y="1844"/>
                <a:ext cx="4944" cy="419"/>
              </a:xfrm>
              <a:prstGeom prst="rect">
                <a:avLst/>
              </a:prstGeom>
              <a:solidFill>
                <a:srgbClr val="EAEAEA"/>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576000" tIns="0" rIns="0" bIns="0" anchor="ctr"/>
              <a:lstStyle>
                <a:lvl1pPr eaLnBrk="0" hangingPunct="0">
                  <a:lnSpc>
                    <a:spcPts val="2200"/>
                  </a:lnSpc>
                  <a:spcAft>
                    <a:spcPct val="25000"/>
                  </a:spcAft>
                  <a:tabLst>
                    <a:tab pos="1430338" algn="l"/>
                  </a:tabLst>
                  <a:defRPr sz="2000">
                    <a:solidFill>
                      <a:srgbClr val="000066"/>
                    </a:solidFill>
                    <a:latin typeface="Arial" pitchFamily="34" charset="0"/>
                  </a:defRPr>
                </a:lvl1pPr>
                <a:lvl2pPr marL="742950" indent="-285750" eaLnBrk="0" hangingPunct="0">
                  <a:lnSpc>
                    <a:spcPts val="2200"/>
                  </a:lnSpc>
                  <a:spcAft>
                    <a:spcPct val="25000"/>
                  </a:spcAft>
                  <a:buChar char="•"/>
                  <a:tabLst>
                    <a:tab pos="1430338" algn="l"/>
                  </a:tabLst>
                  <a:defRPr sz="2000">
                    <a:solidFill>
                      <a:srgbClr val="000066"/>
                    </a:solidFill>
                    <a:latin typeface="Arial" pitchFamily="34" charset="0"/>
                  </a:defRPr>
                </a:lvl2pPr>
                <a:lvl3pPr marL="1143000" indent="-228600" eaLnBrk="0" hangingPunct="0">
                  <a:lnSpc>
                    <a:spcPts val="2000"/>
                  </a:lnSpc>
                  <a:spcAft>
                    <a:spcPct val="25000"/>
                  </a:spcAft>
                  <a:buChar char="–"/>
                  <a:tabLst>
                    <a:tab pos="1430338" algn="l"/>
                  </a:tabLst>
                  <a:defRPr>
                    <a:solidFill>
                      <a:srgbClr val="000066"/>
                    </a:solidFill>
                    <a:latin typeface="Arial" pitchFamily="34" charset="0"/>
                  </a:defRPr>
                </a:lvl3pPr>
                <a:lvl4pPr marL="1600200" indent="-228600" eaLnBrk="0" hangingPunct="0">
                  <a:lnSpc>
                    <a:spcPts val="1800"/>
                  </a:lnSpc>
                  <a:spcAft>
                    <a:spcPct val="25000"/>
                  </a:spcAft>
                  <a:buChar char="•"/>
                  <a:tabLst>
                    <a:tab pos="1430338" algn="l"/>
                  </a:tabLst>
                  <a:defRPr sz="1600">
                    <a:solidFill>
                      <a:srgbClr val="000066"/>
                    </a:solidFill>
                    <a:latin typeface="Arial" pitchFamily="34" charset="0"/>
                  </a:defRPr>
                </a:lvl4pPr>
                <a:lvl5pPr marL="2057400" indent="-228600" eaLnBrk="0" hangingPunct="0">
                  <a:spcAft>
                    <a:spcPct val="25000"/>
                  </a:spcAft>
                  <a:buChar char="–"/>
                  <a:tabLst>
                    <a:tab pos="1430338" algn="l"/>
                  </a:tabLst>
                  <a:defRPr sz="1200">
                    <a:solidFill>
                      <a:srgbClr val="000066"/>
                    </a:solidFill>
                    <a:latin typeface="Arial" pitchFamily="34" charset="0"/>
                  </a:defRPr>
                </a:lvl5pPr>
                <a:lvl6pPr marL="2514600" indent="-228600" eaLnBrk="0" fontAlgn="base" hangingPunct="0">
                  <a:spcBef>
                    <a:spcPct val="0"/>
                  </a:spcBef>
                  <a:spcAft>
                    <a:spcPct val="25000"/>
                  </a:spcAft>
                  <a:buChar char="–"/>
                  <a:tabLst>
                    <a:tab pos="1430338" algn="l"/>
                  </a:tabLst>
                  <a:defRPr sz="1200">
                    <a:solidFill>
                      <a:srgbClr val="000066"/>
                    </a:solidFill>
                    <a:latin typeface="Arial" pitchFamily="34" charset="0"/>
                  </a:defRPr>
                </a:lvl6pPr>
                <a:lvl7pPr marL="2971800" indent="-228600" eaLnBrk="0" fontAlgn="base" hangingPunct="0">
                  <a:spcBef>
                    <a:spcPct val="0"/>
                  </a:spcBef>
                  <a:spcAft>
                    <a:spcPct val="25000"/>
                  </a:spcAft>
                  <a:buChar char="–"/>
                  <a:tabLst>
                    <a:tab pos="1430338" algn="l"/>
                  </a:tabLst>
                  <a:defRPr sz="1200">
                    <a:solidFill>
                      <a:srgbClr val="000066"/>
                    </a:solidFill>
                    <a:latin typeface="Arial" pitchFamily="34" charset="0"/>
                  </a:defRPr>
                </a:lvl7pPr>
                <a:lvl8pPr marL="3429000" indent="-228600" eaLnBrk="0" fontAlgn="base" hangingPunct="0">
                  <a:spcBef>
                    <a:spcPct val="0"/>
                  </a:spcBef>
                  <a:spcAft>
                    <a:spcPct val="25000"/>
                  </a:spcAft>
                  <a:buChar char="–"/>
                  <a:tabLst>
                    <a:tab pos="1430338" algn="l"/>
                  </a:tabLst>
                  <a:defRPr sz="1200">
                    <a:solidFill>
                      <a:srgbClr val="000066"/>
                    </a:solidFill>
                    <a:latin typeface="Arial" pitchFamily="34" charset="0"/>
                  </a:defRPr>
                </a:lvl8pPr>
                <a:lvl9pPr marL="3886200" indent="-228600" eaLnBrk="0" fontAlgn="base" hangingPunct="0">
                  <a:spcBef>
                    <a:spcPct val="0"/>
                  </a:spcBef>
                  <a:spcAft>
                    <a:spcPct val="25000"/>
                  </a:spcAft>
                  <a:buChar char="–"/>
                  <a:tabLst>
                    <a:tab pos="1430338" algn="l"/>
                  </a:tabLst>
                  <a:defRPr sz="1200">
                    <a:solidFill>
                      <a:srgbClr val="000066"/>
                    </a:solidFill>
                    <a:latin typeface="Arial" pitchFamily="34" charset="0"/>
                  </a:defRPr>
                </a:lvl9pPr>
              </a:lstStyle>
              <a:p>
                <a:pPr eaLnBrk="1" hangingPunct="1">
                  <a:lnSpc>
                    <a:spcPct val="100000"/>
                  </a:lnSpc>
                  <a:spcAft>
                    <a:spcPct val="0"/>
                  </a:spcAft>
                </a:pPr>
                <a:r>
                  <a:rPr lang="en-GB" altLang="fr-FR" sz="1400"/>
                  <a:t>Mobilisation: 	</a:t>
                </a:r>
                <a:r>
                  <a:rPr lang="en-GB" altLang="fr-FR" sz="1200"/>
                  <a:t>Kick-off, confirm scope, SIPOC, team – complete project charter</a:t>
                </a:r>
              </a:p>
            </p:txBody>
          </p:sp>
          <p:sp>
            <p:nvSpPr>
              <p:cNvPr id="82167" name="AutoShape 262"/>
              <p:cNvSpPr>
                <a:spLocks noChangeArrowheads="1"/>
              </p:cNvSpPr>
              <p:nvPr/>
            </p:nvSpPr>
            <p:spPr bwMode="auto">
              <a:xfrm>
                <a:off x="385" y="1837"/>
                <a:ext cx="272" cy="431"/>
              </a:xfrm>
              <a:prstGeom prst="homePlate">
                <a:avLst>
                  <a:gd name="adj" fmla="val 32597"/>
                </a:avLst>
              </a:prstGeom>
              <a:solidFill>
                <a:srgbClr val="6666FF"/>
              </a:solidFill>
              <a:ln w="25400">
                <a:solidFill>
                  <a:schemeClr val="bg1"/>
                </a:solidFill>
                <a:miter lim="800000"/>
                <a:headEnd/>
                <a:tailEnd/>
              </a:ln>
            </p:spPr>
            <p:txBody>
              <a:bodyPr wrap="none" lIns="36000" tIns="0" rIns="0" bIns="0" anchor="ctr"/>
              <a:lstStyle>
                <a:lvl1pPr eaLnBrk="0" hangingPunct="0">
                  <a:lnSpc>
                    <a:spcPts val="2200"/>
                  </a:lnSpc>
                  <a:spcAft>
                    <a:spcPct val="25000"/>
                  </a:spcAft>
                  <a:defRPr sz="2000">
                    <a:solidFill>
                      <a:srgbClr val="000066"/>
                    </a:solidFill>
                    <a:latin typeface="Arial" pitchFamily="34" charset="0"/>
                  </a:defRPr>
                </a:lvl1pPr>
                <a:lvl2pPr marL="742950" indent="-285750" eaLnBrk="0" hangingPunct="0">
                  <a:lnSpc>
                    <a:spcPts val="2200"/>
                  </a:lnSpc>
                  <a:spcAft>
                    <a:spcPct val="25000"/>
                  </a:spcAft>
                  <a:buChar char="•"/>
                  <a:defRPr sz="2000">
                    <a:solidFill>
                      <a:srgbClr val="000066"/>
                    </a:solidFill>
                    <a:latin typeface="Arial" pitchFamily="34" charset="0"/>
                  </a:defRPr>
                </a:lvl2pPr>
                <a:lvl3pPr marL="1143000" indent="-228600" eaLnBrk="0" hangingPunct="0">
                  <a:lnSpc>
                    <a:spcPts val="2000"/>
                  </a:lnSpc>
                  <a:spcAft>
                    <a:spcPct val="25000"/>
                  </a:spcAft>
                  <a:buChar char="–"/>
                  <a:defRPr>
                    <a:solidFill>
                      <a:srgbClr val="000066"/>
                    </a:solidFill>
                    <a:latin typeface="Arial" pitchFamily="34" charset="0"/>
                  </a:defRPr>
                </a:lvl3pPr>
                <a:lvl4pPr marL="1600200" indent="-228600" eaLnBrk="0" hangingPunct="0">
                  <a:lnSpc>
                    <a:spcPts val="1800"/>
                  </a:lnSpc>
                  <a:spcAft>
                    <a:spcPct val="25000"/>
                  </a:spcAft>
                  <a:buChar char="•"/>
                  <a:defRPr sz="1600">
                    <a:solidFill>
                      <a:srgbClr val="000066"/>
                    </a:solidFill>
                    <a:latin typeface="Arial" pitchFamily="34" charset="0"/>
                  </a:defRPr>
                </a:lvl4pPr>
                <a:lvl5pPr marL="2057400" indent="-228600" eaLnBrk="0" hangingPunct="0">
                  <a:spcAft>
                    <a:spcPct val="25000"/>
                  </a:spcAft>
                  <a:buChar char="–"/>
                  <a:defRPr sz="1200">
                    <a:solidFill>
                      <a:srgbClr val="000066"/>
                    </a:solidFill>
                    <a:latin typeface="Arial" pitchFamily="34" charset="0"/>
                  </a:defRPr>
                </a:lvl5pPr>
                <a:lvl6pPr marL="2514600" indent="-228600" eaLnBrk="0" fontAlgn="base" hangingPunct="0">
                  <a:spcBef>
                    <a:spcPct val="0"/>
                  </a:spcBef>
                  <a:spcAft>
                    <a:spcPct val="25000"/>
                  </a:spcAft>
                  <a:buChar char="–"/>
                  <a:defRPr sz="1200">
                    <a:solidFill>
                      <a:srgbClr val="000066"/>
                    </a:solidFill>
                    <a:latin typeface="Arial" pitchFamily="34" charset="0"/>
                  </a:defRPr>
                </a:lvl6pPr>
                <a:lvl7pPr marL="2971800" indent="-228600" eaLnBrk="0" fontAlgn="base" hangingPunct="0">
                  <a:spcBef>
                    <a:spcPct val="0"/>
                  </a:spcBef>
                  <a:spcAft>
                    <a:spcPct val="25000"/>
                  </a:spcAft>
                  <a:buChar char="–"/>
                  <a:defRPr sz="1200">
                    <a:solidFill>
                      <a:srgbClr val="000066"/>
                    </a:solidFill>
                    <a:latin typeface="Arial" pitchFamily="34" charset="0"/>
                  </a:defRPr>
                </a:lvl7pPr>
                <a:lvl8pPr marL="3429000" indent="-228600" eaLnBrk="0" fontAlgn="base" hangingPunct="0">
                  <a:spcBef>
                    <a:spcPct val="0"/>
                  </a:spcBef>
                  <a:spcAft>
                    <a:spcPct val="25000"/>
                  </a:spcAft>
                  <a:buChar char="–"/>
                  <a:defRPr sz="1200">
                    <a:solidFill>
                      <a:srgbClr val="000066"/>
                    </a:solidFill>
                    <a:latin typeface="Arial" pitchFamily="34" charset="0"/>
                  </a:defRPr>
                </a:lvl8pPr>
                <a:lvl9pPr marL="3886200" indent="-228600" eaLnBrk="0" fontAlgn="base" hangingPunct="0">
                  <a:spcBef>
                    <a:spcPct val="0"/>
                  </a:spcBef>
                  <a:spcAft>
                    <a:spcPct val="25000"/>
                  </a:spcAft>
                  <a:buChar char="–"/>
                  <a:defRPr sz="1200">
                    <a:solidFill>
                      <a:srgbClr val="000066"/>
                    </a:solidFill>
                    <a:latin typeface="Arial" pitchFamily="34" charset="0"/>
                  </a:defRPr>
                </a:lvl9pPr>
              </a:lstStyle>
              <a:p>
                <a:pPr algn="ctr" eaLnBrk="1" hangingPunct="1">
                  <a:lnSpc>
                    <a:spcPct val="100000"/>
                  </a:lnSpc>
                  <a:spcAft>
                    <a:spcPct val="0"/>
                  </a:spcAft>
                </a:pPr>
                <a:r>
                  <a:rPr lang="en-GB" altLang="fr-FR" sz="1200" b="1"/>
                  <a:t>M</a:t>
                </a:r>
              </a:p>
            </p:txBody>
          </p:sp>
        </p:grpSp>
        <p:sp>
          <p:nvSpPr>
            <p:cNvPr id="82165" name="Rectangle 263"/>
            <p:cNvSpPr>
              <a:spLocks noChangeArrowheads="1"/>
            </p:cNvSpPr>
            <p:nvPr/>
          </p:nvSpPr>
          <p:spPr bwMode="auto">
            <a:xfrm>
              <a:off x="4921" y="1434"/>
              <a:ext cx="380" cy="333"/>
            </a:xfrm>
            <a:prstGeom prst="rect">
              <a:avLst/>
            </a:prstGeom>
            <a:solidFill>
              <a:srgbClr val="6666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lnSpc>
                  <a:spcPts val="2200"/>
                </a:lnSpc>
                <a:spcAft>
                  <a:spcPct val="25000"/>
                </a:spcAft>
                <a:defRPr sz="2000">
                  <a:solidFill>
                    <a:srgbClr val="000066"/>
                  </a:solidFill>
                  <a:latin typeface="Arial" pitchFamily="34" charset="0"/>
                </a:defRPr>
              </a:lvl1pPr>
              <a:lvl2pPr marL="742950" indent="-285750" eaLnBrk="0" hangingPunct="0">
                <a:lnSpc>
                  <a:spcPts val="2200"/>
                </a:lnSpc>
                <a:spcAft>
                  <a:spcPct val="25000"/>
                </a:spcAft>
                <a:buChar char="•"/>
                <a:defRPr sz="2000">
                  <a:solidFill>
                    <a:srgbClr val="000066"/>
                  </a:solidFill>
                  <a:latin typeface="Arial" pitchFamily="34" charset="0"/>
                </a:defRPr>
              </a:lvl2pPr>
              <a:lvl3pPr marL="1143000" indent="-228600" eaLnBrk="0" hangingPunct="0">
                <a:lnSpc>
                  <a:spcPts val="2000"/>
                </a:lnSpc>
                <a:spcAft>
                  <a:spcPct val="25000"/>
                </a:spcAft>
                <a:buChar char="–"/>
                <a:defRPr>
                  <a:solidFill>
                    <a:srgbClr val="000066"/>
                  </a:solidFill>
                  <a:latin typeface="Arial" pitchFamily="34" charset="0"/>
                </a:defRPr>
              </a:lvl3pPr>
              <a:lvl4pPr marL="1600200" indent="-228600" eaLnBrk="0" hangingPunct="0">
                <a:lnSpc>
                  <a:spcPts val="1800"/>
                </a:lnSpc>
                <a:spcAft>
                  <a:spcPct val="25000"/>
                </a:spcAft>
                <a:buChar char="•"/>
                <a:defRPr sz="1600">
                  <a:solidFill>
                    <a:srgbClr val="000066"/>
                  </a:solidFill>
                  <a:latin typeface="Arial" pitchFamily="34" charset="0"/>
                </a:defRPr>
              </a:lvl4pPr>
              <a:lvl5pPr marL="2057400" indent="-228600" eaLnBrk="0" hangingPunct="0">
                <a:spcAft>
                  <a:spcPct val="25000"/>
                </a:spcAft>
                <a:buChar char="–"/>
                <a:defRPr sz="1200">
                  <a:solidFill>
                    <a:srgbClr val="000066"/>
                  </a:solidFill>
                  <a:latin typeface="Arial" pitchFamily="34" charset="0"/>
                </a:defRPr>
              </a:lvl5pPr>
              <a:lvl6pPr marL="2514600" indent="-228600" eaLnBrk="0" fontAlgn="base" hangingPunct="0">
                <a:spcBef>
                  <a:spcPct val="0"/>
                </a:spcBef>
                <a:spcAft>
                  <a:spcPct val="25000"/>
                </a:spcAft>
                <a:buChar char="–"/>
                <a:defRPr sz="1200">
                  <a:solidFill>
                    <a:srgbClr val="000066"/>
                  </a:solidFill>
                  <a:latin typeface="Arial" pitchFamily="34" charset="0"/>
                </a:defRPr>
              </a:lvl6pPr>
              <a:lvl7pPr marL="2971800" indent="-228600" eaLnBrk="0" fontAlgn="base" hangingPunct="0">
                <a:spcBef>
                  <a:spcPct val="0"/>
                </a:spcBef>
                <a:spcAft>
                  <a:spcPct val="25000"/>
                </a:spcAft>
                <a:buChar char="–"/>
                <a:defRPr sz="1200">
                  <a:solidFill>
                    <a:srgbClr val="000066"/>
                  </a:solidFill>
                  <a:latin typeface="Arial" pitchFamily="34" charset="0"/>
                </a:defRPr>
              </a:lvl7pPr>
              <a:lvl8pPr marL="3429000" indent="-228600" eaLnBrk="0" fontAlgn="base" hangingPunct="0">
                <a:spcBef>
                  <a:spcPct val="0"/>
                </a:spcBef>
                <a:spcAft>
                  <a:spcPct val="25000"/>
                </a:spcAft>
                <a:buChar char="–"/>
                <a:defRPr sz="1200">
                  <a:solidFill>
                    <a:srgbClr val="000066"/>
                  </a:solidFill>
                  <a:latin typeface="Arial" pitchFamily="34" charset="0"/>
                </a:defRPr>
              </a:lvl8pPr>
              <a:lvl9pPr marL="3886200" indent="-228600" eaLnBrk="0" fontAlgn="base" hangingPunct="0">
                <a:spcBef>
                  <a:spcPct val="0"/>
                </a:spcBef>
                <a:spcAft>
                  <a:spcPct val="25000"/>
                </a:spcAft>
                <a:buChar char="–"/>
                <a:defRPr sz="1200">
                  <a:solidFill>
                    <a:srgbClr val="000066"/>
                  </a:solidFill>
                  <a:latin typeface="Arial" pitchFamily="34" charset="0"/>
                </a:defRPr>
              </a:lvl9pPr>
            </a:lstStyle>
            <a:p>
              <a:pPr algn="ctr" eaLnBrk="1" hangingPunct="1">
                <a:lnSpc>
                  <a:spcPct val="100000"/>
                </a:lnSpc>
                <a:spcAft>
                  <a:spcPct val="0"/>
                </a:spcAft>
              </a:pPr>
              <a:r>
                <a:rPr lang="en-GB" altLang="fr-FR" sz="1200"/>
                <a:t>½ day</a:t>
              </a:r>
            </a:p>
          </p:txBody>
        </p:sp>
      </p:grpSp>
      <p:sp>
        <p:nvSpPr>
          <p:cNvPr id="82143" name="Rectangle 264"/>
          <p:cNvSpPr>
            <a:spLocks noChangeArrowheads="1"/>
          </p:cNvSpPr>
          <p:nvPr/>
        </p:nvSpPr>
        <p:spPr bwMode="auto">
          <a:xfrm>
            <a:off x="7812088" y="2997200"/>
            <a:ext cx="603250" cy="528638"/>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lnSpc>
                <a:spcPts val="2200"/>
              </a:lnSpc>
              <a:spcAft>
                <a:spcPct val="25000"/>
              </a:spcAft>
              <a:defRPr sz="2000">
                <a:solidFill>
                  <a:srgbClr val="000066"/>
                </a:solidFill>
                <a:latin typeface="Arial" pitchFamily="34" charset="0"/>
              </a:defRPr>
            </a:lvl1pPr>
            <a:lvl2pPr marL="742950" indent="-285750" eaLnBrk="0" hangingPunct="0">
              <a:lnSpc>
                <a:spcPts val="2200"/>
              </a:lnSpc>
              <a:spcAft>
                <a:spcPct val="25000"/>
              </a:spcAft>
              <a:buChar char="•"/>
              <a:defRPr sz="2000">
                <a:solidFill>
                  <a:srgbClr val="000066"/>
                </a:solidFill>
                <a:latin typeface="Arial" pitchFamily="34" charset="0"/>
              </a:defRPr>
            </a:lvl2pPr>
            <a:lvl3pPr marL="1143000" indent="-228600" eaLnBrk="0" hangingPunct="0">
              <a:lnSpc>
                <a:spcPts val="2000"/>
              </a:lnSpc>
              <a:spcAft>
                <a:spcPct val="25000"/>
              </a:spcAft>
              <a:buChar char="–"/>
              <a:defRPr>
                <a:solidFill>
                  <a:srgbClr val="000066"/>
                </a:solidFill>
                <a:latin typeface="Arial" pitchFamily="34" charset="0"/>
              </a:defRPr>
            </a:lvl3pPr>
            <a:lvl4pPr marL="1600200" indent="-228600" eaLnBrk="0" hangingPunct="0">
              <a:lnSpc>
                <a:spcPts val="1800"/>
              </a:lnSpc>
              <a:spcAft>
                <a:spcPct val="25000"/>
              </a:spcAft>
              <a:buChar char="•"/>
              <a:defRPr sz="1600">
                <a:solidFill>
                  <a:srgbClr val="000066"/>
                </a:solidFill>
                <a:latin typeface="Arial" pitchFamily="34" charset="0"/>
              </a:defRPr>
            </a:lvl4pPr>
            <a:lvl5pPr marL="2057400" indent="-228600" eaLnBrk="0" hangingPunct="0">
              <a:spcAft>
                <a:spcPct val="25000"/>
              </a:spcAft>
              <a:buChar char="–"/>
              <a:defRPr sz="1200">
                <a:solidFill>
                  <a:srgbClr val="000066"/>
                </a:solidFill>
                <a:latin typeface="Arial" pitchFamily="34" charset="0"/>
              </a:defRPr>
            </a:lvl5pPr>
            <a:lvl6pPr marL="2514600" indent="-228600" eaLnBrk="0" fontAlgn="base" hangingPunct="0">
              <a:spcBef>
                <a:spcPct val="0"/>
              </a:spcBef>
              <a:spcAft>
                <a:spcPct val="25000"/>
              </a:spcAft>
              <a:buChar char="–"/>
              <a:defRPr sz="1200">
                <a:solidFill>
                  <a:srgbClr val="000066"/>
                </a:solidFill>
                <a:latin typeface="Arial" pitchFamily="34" charset="0"/>
              </a:defRPr>
            </a:lvl6pPr>
            <a:lvl7pPr marL="2971800" indent="-228600" eaLnBrk="0" fontAlgn="base" hangingPunct="0">
              <a:spcBef>
                <a:spcPct val="0"/>
              </a:spcBef>
              <a:spcAft>
                <a:spcPct val="25000"/>
              </a:spcAft>
              <a:buChar char="–"/>
              <a:defRPr sz="1200">
                <a:solidFill>
                  <a:srgbClr val="000066"/>
                </a:solidFill>
                <a:latin typeface="Arial" pitchFamily="34" charset="0"/>
              </a:defRPr>
            </a:lvl7pPr>
            <a:lvl8pPr marL="3429000" indent="-228600" eaLnBrk="0" fontAlgn="base" hangingPunct="0">
              <a:spcBef>
                <a:spcPct val="0"/>
              </a:spcBef>
              <a:spcAft>
                <a:spcPct val="25000"/>
              </a:spcAft>
              <a:buChar char="–"/>
              <a:defRPr sz="1200">
                <a:solidFill>
                  <a:srgbClr val="000066"/>
                </a:solidFill>
                <a:latin typeface="Arial" pitchFamily="34" charset="0"/>
              </a:defRPr>
            </a:lvl8pPr>
            <a:lvl9pPr marL="3886200" indent="-228600" eaLnBrk="0" fontAlgn="base" hangingPunct="0">
              <a:spcBef>
                <a:spcPct val="0"/>
              </a:spcBef>
              <a:spcAft>
                <a:spcPct val="25000"/>
              </a:spcAft>
              <a:buChar char="–"/>
              <a:defRPr sz="1200">
                <a:solidFill>
                  <a:srgbClr val="000066"/>
                </a:solidFill>
                <a:latin typeface="Arial" pitchFamily="34" charset="0"/>
              </a:defRPr>
            </a:lvl9pPr>
          </a:lstStyle>
          <a:p>
            <a:pPr algn="ctr" eaLnBrk="1" hangingPunct="1">
              <a:lnSpc>
                <a:spcPct val="100000"/>
              </a:lnSpc>
              <a:spcAft>
                <a:spcPct val="0"/>
              </a:spcAft>
            </a:pPr>
            <a:r>
              <a:rPr lang="en-GB" altLang="fr-FR" sz="1200" b="1">
                <a:solidFill>
                  <a:srgbClr val="FFFFFF"/>
                </a:solidFill>
              </a:rPr>
              <a:t>1 day</a:t>
            </a:r>
          </a:p>
        </p:txBody>
      </p:sp>
      <p:grpSp>
        <p:nvGrpSpPr>
          <p:cNvPr id="82144" name="Group 265"/>
          <p:cNvGrpSpPr>
            <a:grpSpLocks/>
          </p:cNvGrpSpPr>
          <p:nvPr/>
        </p:nvGrpSpPr>
        <p:grpSpPr bwMode="auto">
          <a:xfrm>
            <a:off x="611188" y="3667125"/>
            <a:ext cx="7848600" cy="684213"/>
            <a:chOff x="385" y="2296"/>
            <a:chExt cx="4944" cy="431"/>
          </a:xfrm>
        </p:grpSpPr>
        <p:grpSp>
          <p:nvGrpSpPr>
            <p:cNvPr id="82160" name="Group 266"/>
            <p:cNvGrpSpPr>
              <a:grpSpLocks/>
            </p:cNvGrpSpPr>
            <p:nvPr/>
          </p:nvGrpSpPr>
          <p:grpSpPr bwMode="auto">
            <a:xfrm>
              <a:off x="385" y="2296"/>
              <a:ext cx="4944" cy="431"/>
              <a:chOff x="385" y="1837"/>
              <a:chExt cx="4944" cy="431"/>
            </a:xfrm>
          </p:grpSpPr>
          <p:sp>
            <p:nvSpPr>
              <p:cNvPr id="82162" name="Rectangle 267"/>
              <p:cNvSpPr>
                <a:spLocks noChangeArrowheads="1"/>
              </p:cNvSpPr>
              <p:nvPr/>
            </p:nvSpPr>
            <p:spPr bwMode="auto">
              <a:xfrm>
                <a:off x="385" y="1844"/>
                <a:ext cx="4944" cy="419"/>
              </a:xfrm>
              <a:prstGeom prst="rect">
                <a:avLst/>
              </a:prstGeom>
              <a:solidFill>
                <a:srgbClr val="EAEAEA"/>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576000" tIns="0" rIns="0" bIns="0" anchor="ctr"/>
              <a:lstStyle>
                <a:lvl1pPr eaLnBrk="0" hangingPunct="0">
                  <a:lnSpc>
                    <a:spcPts val="2200"/>
                  </a:lnSpc>
                  <a:spcAft>
                    <a:spcPct val="25000"/>
                  </a:spcAft>
                  <a:tabLst>
                    <a:tab pos="1430338" algn="l"/>
                  </a:tabLst>
                  <a:defRPr sz="2000">
                    <a:solidFill>
                      <a:srgbClr val="000066"/>
                    </a:solidFill>
                    <a:latin typeface="Arial" pitchFamily="34" charset="0"/>
                  </a:defRPr>
                </a:lvl1pPr>
                <a:lvl2pPr marL="742950" indent="-285750" eaLnBrk="0" hangingPunct="0">
                  <a:lnSpc>
                    <a:spcPts val="2200"/>
                  </a:lnSpc>
                  <a:spcAft>
                    <a:spcPct val="25000"/>
                  </a:spcAft>
                  <a:buChar char="•"/>
                  <a:tabLst>
                    <a:tab pos="1430338" algn="l"/>
                  </a:tabLst>
                  <a:defRPr sz="2000">
                    <a:solidFill>
                      <a:srgbClr val="000066"/>
                    </a:solidFill>
                    <a:latin typeface="Arial" pitchFamily="34" charset="0"/>
                  </a:defRPr>
                </a:lvl2pPr>
                <a:lvl3pPr marL="1143000" indent="-228600" eaLnBrk="0" hangingPunct="0">
                  <a:lnSpc>
                    <a:spcPts val="2000"/>
                  </a:lnSpc>
                  <a:spcAft>
                    <a:spcPct val="25000"/>
                  </a:spcAft>
                  <a:buChar char="–"/>
                  <a:tabLst>
                    <a:tab pos="1430338" algn="l"/>
                  </a:tabLst>
                  <a:defRPr>
                    <a:solidFill>
                      <a:srgbClr val="000066"/>
                    </a:solidFill>
                    <a:latin typeface="Arial" pitchFamily="34" charset="0"/>
                  </a:defRPr>
                </a:lvl3pPr>
                <a:lvl4pPr marL="1600200" indent="-228600" eaLnBrk="0" hangingPunct="0">
                  <a:lnSpc>
                    <a:spcPts val="1800"/>
                  </a:lnSpc>
                  <a:spcAft>
                    <a:spcPct val="25000"/>
                  </a:spcAft>
                  <a:buChar char="•"/>
                  <a:tabLst>
                    <a:tab pos="1430338" algn="l"/>
                  </a:tabLst>
                  <a:defRPr sz="1600">
                    <a:solidFill>
                      <a:srgbClr val="000066"/>
                    </a:solidFill>
                    <a:latin typeface="Arial" pitchFamily="34" charset="0"/>
                  </a:defRPr>
                </a:lvl4pPr>
                <a:lvl5pPr marL="2057400" indent="-228600" eaLnBrk="0" hangingPunct="0">
                  <a:spcAft>
                    <a:spcPct val="25000"/>
                  </a:spcAft>
                  <a:buChar char="–"/>
                  <a:tabLst>
                    <a:tab pos="1430338" algn="l"/>
                  </a:tabLst>
                  <a:defRPr sz="1200">
                    <a:solidFill>
                      <a:srgbClr val="000066"/>
                    </a:solidFill>
                    <a:latin typeface="Arial" pitchFamily="34" charset="0"/>
                  </a:defRPr>
                </a:lvl5pPr>
                <a:lvl6pPr marL="2514600" indent="-228600" eaLnBrk="0" fontAlgn="base" hangingPunct="0">
                  <a:spcBef>
                    <a:spcPct val="0"/>
                  </a:spcBef>
                  <a:spcAft>
                    <a:spcPct val="25000"/>
                  </a:spcAft>
                  <a:buChar char="–"/>
                  <a:tabLst>
                    <a:tab pos="1430338" algn="l"/>
                  </a:tabLst>
                  <a:defRPr sz="1200">
                    <a:solidFill>
                      <a:srgbClr val="000066"/>
                    </a:solidFill>
                    <a:latin typeface="Arial" pitchFamily="34" charset="0"/>
                  </a:defRPr>
                </a:lvl6pPr>
                <a:lvl7pPr marL="2971800" indent="-228600" eaLnBrk="0" fontAlgn="base" hangingPunct="0">
                  <a:spcBef>
                    <a:spcPct val="0"/>
                  </a:spcBef>
                  <a:spcAft>
                    <a:spcPct val="25000"/>
                  </a:spcAft>
                  <a:buChar char="–"/>
                  <a:tabLst>
                    <a:tab pos="1430338" algn="l"/>
                  </a:tabLst>
                  <a:defRPr sz="1200">
                    <a:solidFill>
                      <a:srgbClr val="000066"/>
                    </a:solidFill>
                    <a:latin typeface="Arial" pitchFamily="34" charset="0"/>
                  </a:defRPr>
                </a:lvl7pPr>
                <a:lvl8pPr marL="3429000" indent="-228600" eaLnBrk="0" fontAlgn="base" hangingPunct="0">
                  <a:spcBef>
                    <a:spcPct val="0"/>
                  </a:spcBef>
                  <a:spcAft>
                    <a:spcPct val="25000"/>
                  </a:spcAft>
                  <a:buChar char="–"/>
                  <a:tabLst>
                    <a:tab pos="1430338" algn="l"/>
                  </a:tabLst>
                  <a:defRPr sz="1200">
                    <a:solidFill>
                      <a:srgbClr val="000066"/>
                    </a:solidFill>
                    <a:latin typeface="Arial" pitchFamily="34" charset="0"/>
                  </a:defRPr>
                </a:lvl8pPr>
                <a:lvl9pPr marL="3886200" indent="-228600" eaLnBrk="0" fontAlgn="base" hangingPunct="0">
                  <a:spcBef>
                    <a:spcPct val="0"/>
                  </a:spcBef>
                  <a:spcAft>
                    <a:spcPct val="25000"/>
                  </a:spcAft>
                  <a:buChar char="–"/>
                  <a:tabLst>
                    <a:tab pos="1430338" algn="l"/>
                  </a:tabLst>
                  <a:defRPr sz="1200">
                    <a:solidFill>
                      <a:srgbClr val="000066"/>
                    </a:solidFill>
                    <a:latin typeface="Arial" pitchFamily="34" charset="0"/>
                  </a:defRPr>
                </a:lvl9pPr>
              </a:lstStyle>
              <a:p>
                <a:pPr eaLnBrk="1" hangingPunct="1">
                  <a:lnSpc>
                    <a:spcPct val="100000"/>
                  </a:lnSpc>
                  <a:spcAft>
                    <a:spcPct val="0"/>
                  </a:spcAft>
                </a:pPr>
                <a:r>
                  <a:rPr lang="en-GB" altLang="fr-FR" sz="1400"/>
                  <a:t>Current State 2:	</a:t>
                </a:r>
                <a:r>
                  <a:rPr lang="en-GB" altLang="fr-FR" sz="1200"/>
                  <a:t>Seeing is believing, as-is value stream map</a:t>
                </a:r>
              </a:p>
            </p:txBody>
          </p:sp>
          <p:sp>
            <p:nvSpPr>
              <p:cNvPr id="82163" name="AutoShape 268"/>
              <p:cNvSpPr>
                <a:spLocks noChangeArrowheads="1"/>
              </p:cNvSpPr>
              <p:nvPr/>
            </p:nvSpPr>
            <p:spPr bwMode="auto">
              <a:xfrm>
                <a:off x="385" y="1837"/>
                <a:ext cx="272" cy="431"/>
              </a:xfrm>
              <a:prstGeom prst="homePlate">
                <a:avLst>
                  <a:gd name="adj" fmla="val 32597"/>
                </a:avLst>
              </a:prstGeom>
              <a:solidFill>
                <a:srgbClr val="6666FF"/>
              </a:solidFill>
              <a:ln w="25400">
                <a:solidFill>
                  <a:schemeClr val="bg1"/>
                </a:solidFill>
                <a:miter lim="800000"/>
                <a:headEnd/>
                <a:tailEnd/>
              </a:ln>
            </p:spPr>
            <p:txBody>
              <a:bodyPr wrap="none" lIns="36000" tIns="0" rIns="0" bIns="0" anchor="ctr"/>
              <a:lstStyle>
                <a:lvl1pPr eaLnBrk="0" hangingPunct="0">
                  <a:lnSpc>
                    <a:spcPts val="2200"/>
                  </a:lnSpc>
                  <a:spcAft>
                    <a:spcPct val="25000"/>
                  </a:spcAft>
                  <a:defRPr sz="2000">
                    <a:solidFill>
                      <a:srgbClr val="000066"/>
                    </a:solidFill>
                    <a:latin typeface="Arial" pitchFamily="34" charset="0"/>
                  </a:defRPr>
                </a:lvl1pPr>
                <a:lvl2pPr marL="742950" indent="-285750" eaLnBrk="0" hangingPunct="0">
                  <a:lnSpc>
                    <a:spcPts val="2200"/>
                  </a:lnSpc>
                  <a:spcAft>
                    <a:spcPct val="25000"/>
                  </a:spcAft>
                  <a:buChar char="•"/>
                  <a:defRPr sz="2000">
                    <a:solidFill>
                      <a:srgbClr val="000066"/>
                    </a:solidFill>
                    <a:latin typeface="Arial" pitchFamily="34" charset="0"/>
                  </a:defRPr>
                </a:lvl2pPr>
                <a:lvl3pPr marL="1143000" indent="-228600" eaLnBrk="0" hangingPunct="0">
                  <a:lnSpc>
                    <a:spcPts val="2000"/>
                  </a:lnSpc>
                  <a:spcAft>
                    <a:spcPct val="25000"/>
                  </a:spcAft>
                  <a:buChar char="–"/>
                  <a:defRPr>
                    <a:solidFill>
                      <a:srgbClr val="000066"/>
                    </a:solidFill>
                    <a:latin typeface="Arial" pitchFamily="34" charset="0"/>
                  </a:defRPr>
                </a:lvl3pPr>
                <a:lvl4pPr marL="1600200" indent="-228600" eaLnBrk="0" hangingPunct="0">
                  <a:lnSpc>
                    <a:spcPts val="1800"/>
                  </a:lnSpc>
                  <a:spcAft>
                    <a:spcPct val="25000"/>
                  </a:spcAft>
                  <a:buChar char="•"/>
                  <a:defRPr sz="1600">
                    <a:solidFill>
                      <a:srgbClr val="000066"/>
                    </a:solidFill>
                    <a:latin typeface="Arial" pitchFamily="34" charset="0"/>
                  </a:defRPr>
                </a:lvl4pPr>
                <a:lvl5pPr marL="2057400" indent="-228600" eaLnBrk="0" hangingPunct="0">
                  <a:spcAft>
                    <a:spcPct val="25000"/>
                  </a:spcAft>
                  <a:buChar char="–"/>
                  <a:defRPr sz="1200">
                    <a:solidFill>
                      <a:srgbClr val="000066"/>
                    </a:solidFill>
                    <a:latin typeface="Arial" pitchFamily="34" charset="0"/>
                  </a:defRPr>
                </a:lvl5pPr>
                <a:lvl6pPr marL="2514600" indent="-228600" eaLnBrk="0" fontAlgn="base" hangingPunct="0">
                  <a:spcBef>
                    <a:spcPct val="0"/>
                  </a:spcBef>
                  <a:spcAft>
                    <a:spcPct val="25000"/>
                  </a:spcAft>
                  <a:buChar char="–"/>
                  <a:defRPr sz="1200">
                    <a:solidFill>
                      <a:srgbClr val="000066"/>
                    </a:solidFill>
                    <a:latin typeface="Arial" pitchFamily="34" charset="0"/>
                  </a:defRPr>
                </a:lvl6pPr>
                <a:lvl7pPr marL="2971800" indent="-228600" eaLnBrk="0" fontAlgn="base" hangingPunct="0">
                  <a:spcBef>
                    <a:spcPct val="0"/>
                  </a:spcBef>
                  <a:spcAft>
                    <a:spcPct val="25000"/>
                  </a:spcAft>
                  <a:buChar char="–"/>
                  <a:defRPr sz="1200">
                    <a:solidFill>
                      <a:srgbClr val="000066"/>
                    </a:solidFill>
                    <a:latin typeface="Arial" pitchFamily="34" charset="0"/>
                  </a:defRPr>
                </a:lvl7pPr>
                <a:lvl8pPr marL="3429000" indent="-228600" eaLnBrk="0" fontAlgn="base" hangingPunct="0">
                  <a:spcBef>
                    <a:spcPct val="0"/>
                  </a:spcBef>
                  <a:spcAft>
                    <a:spcPct val="25000"/>
                  </a:spcAft>
                  <a:buChar char="–"/>
                  <a:defRPr sz="1200">
                    <a:solidFill>
                      <a:srgbClr val="000066"/>
                    </a:solidFill>
                    <a:latin typeface="Arial" pitchFamily="34" charset="0"/>
                  </a:defRPr>
                </a:lvl8pPr>
                <a:lvl9pPr marL="3886200" indent="-228600" eaLnBrk="0" fontAlgn="base" hangingPunct="0">
                  <a:spcBef>
                    <a:spcPct val="0"/>
                  </a:spcBef>
                  <a:spcAft>
                    <a:spcPct val="25000"/>
                  </a:spcAft>
                  <a:buChar char="–"/>
                  <a:defRPr sz="1200">
                    <a:solidFill>
                      <a:srgbClr val="000066"/>
                    </a:solidFill>
                    <a:latin typeface="Arial" pitchFamily="34" charset="0"/>
                  </a:defRPr>
                </a:lvl9pPr>
              </a:lstStyle>
              <a:p>
                <a:pPr algn="ctr" eaLnBrk="1" hangingPunct="1">
                  <a:lnSpc>
                    <a:spcPct val="100000"/>
                  </a:lnSpc>
                  <a:spcAft>
                    <a:spcPct val="0"/>
                  </a:spcAft>
                </a:pPr>
                <a:r>
                  <a:rPr lang="en-GB" altLang="fr-FR" sz="1200" b="1"/>
                  <a:t>CS2</a:t>
                </a:r>
              </a:p>
            </p:txBody>
          </p:sp>
        </p:grpSp>
        <p:sp>
          <p:nvSpPr>
            <p:cNvPr id="82161" name="Rectangle 269"/>
            <p:cNvSpPr>
              <a:spLocks noChangeArrowheads="1"/>
            </p:cNvSpPr>
            <p:nvPr/>
          </p:nvSpPr>
          <p:spPr bwMode="auto">
            <a:xfrm>
              <a:off x="4921" y="2341"/>
              <a:ext cx="380" cy="333"/>
            </a:xfrm>
            <a:prstGeom prst="rect">
              <a:avLst/>
            </a:prstGeom>
            <a:solidFill>
              <a:srgbClr val="6666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lnSpc>
                  <a:spcPts val="2200"/>
                </a:lnSpc>
                <a:spcAft>
                  <a:spcPct val="25000"/>
                </a:spcAft>
                <a:defRPr sz="2000">
                  <a:solidFill>
                    <a:srgbClr val="000066"/>
                  </a:solidFill>
                  <a:latin typeface="Arial" pitchFamily="34" charset="0"/>
                </a:defRPr>
              </a:lvl1pPr>
              <a:lvl2pPr marL="742950" indent="-285750" eaLnBrk="0" hangingPunct="0">
                <a:lnSpc>
                  <a:spcPts val="2200"/>
                </a:lnSpc>
                <a:spcAft>
                  <a:spcPct val="25000"/>
                </a:spcAft>
                <a:buChar char="•"/>
                <a:defRPr sz="2000">
                  <a:solidFill>
                    <a:srgbClr val="000066"/>
                  </a:solidFill>
                  <a:latin typeface="Arial" pitchFamily="34" charset="0"/>
                </a:defRPr>
              </a:lvl2pPr>
              <a:lvl3pPr marL="1143000" indent="-228600" eaLnBrk="0" hangingPunct="0">
                <a:lnSpc>
                  <a:spcPts val="2000"/>
                </a:lnSpc>
                <a:spcAft>
                  <a:spcPct val="25000"/>
                </a:spcAft>
                <a:buChar char="–"/>
                <a:defRPr>
                  <a:solidFill>
                    <a:srgbClr val="000066"/>
                  </a:solidFill>
                  <a:latin typeface="Arial" pitchFamily="34" charset="0"/>
                </a:defRPr>
              </a:lvl3pPr>
              <a:lvl4pPr marL="1600200" indent="-228600" eaLnBrk="0" hangingPunct="0">
                <a:lnSpc>
                  <a:spcPts val="1800"/>
                </a:lnSpc>
                <a:spcAft>
                  <a:spcPct val="25000"/>
                </a:spcAft>
                <a:buChar char="•"/>
                <a:defRPr sz="1600">
                  <a:solidFill>
                    <a:srgbClr val="000066"/>
                  </a:solidFill>
                  <a:latin typeface="Arial" pitchFamily="34" charset="0"/>
                </a:defRPr>
              </a:lvl4pPr>
              <a:lvl5pPr marL="2057400" indent="-228600" eaLnBrk="0" hangingPunct="0">
                <a:spcAft>
                  <a:spcPct val="25000"/>
                </a:spcAft>
                <a:buChar char="–"/>
                <a:defRPr sz="1200">
                  <a:solidFill>
                    <a:srgbClr val="000066"/>
                  </a:solidFill>
                  <a:latin typeface="Arial" pitchFamily="34" charset="0"/>
                </a:defRPr>
              </a:lvl5pPr>
              <a:lvl6pPr marL="2514600" indent="-228600" eaLnBrk="0" fontAlgn="base" hangingPunct="0">
                <a:spcBef>
                  <a:spcPct val="0"/>
                </a:spcBef>
                <a:spcAft>
                  <a:spcPct val="25000"/>
                </a:spcAft>
                <a:buChar char="–"/>
                <a:defRPr sz="1200">
                  <a:solidFill>
                    <a:srgbClr val="000066"/>
                  </a:solidFill>
                  <a:latin typeface="Arial" pitchFamily="34" charset="0"/>
                </a:defRPr>
              </a:lvl6pPr>
              <a:lvl7pPr marL="2971800" indent="-228600" eaLnBrk="0" fontAlgn="base" hangingPunct="0">
                <a:spcBef>
                  <a:spcPct val="0"/>
                </a:spcBef>
                <a:spcAft>
                  <a:spcPct val="25000"/>
                </a:spcAft>
                <a:buChar char="–"/>
                <a:defRPr sz="1200">
                  <a:solidFill>
                    <a:srgbClr val="000066"/>
                  </a:solidFill>
                  <a:latin typeface="Arial" pitchFamily="34" charset="0"/>
                </a:defRPr>
              </a:lvl7pPr>
              <a:lvl8pPr marL="3429000" indent="-228600" eaLnBrk="0" fontAlgn="base" hangingPunct="0">
                <a:spcBef>
                  <a:spcPct val="0"/>
                </a:spcBef>
                <a:spcAft>
                  <a:spcPct val="25000"/>
                </a:spcAft>
                <a:buChar char="–"/>
                <a:defRPr sz="1200">
                  <a:solidFill>
                    <a:srgbClr val="000066"/>
                  </a:solidFill>
                  <a:latin typeface="Arial" pitchFamily="34" charset="0"/>
                </a:defRPr>
              </a:lvl8pPr>
              <a:lvl9pPr marL="3886200" indent="-228600" eaLnBrk="0" fontAlgn="base" hangingPunct="0">
                <a:spcBef>
                  <a:spcPct val="0"/>
                </a:spcBef>
                <a:spcAft>
                  <a:spcPct val="25000"/>
                </a:spcAft>
                <a:buChar char="–"/>
                <a:defRPr sz="1200">
                  <a:solidFill>
                    <a:srgbClr val="000066"/>
                  </a:solidFill>
                  <a:latin typeface="Arial" pitchFamily="34" charset="0"/>
                </a:defRPr>
              </a:lvl9pPr>
            </a:lstStyle>
            <a:p>
              <a:pPr algn="ctr" eaLnBrk="1" hangingPunct="1">
                <a:lnSpc>
                  <a:spcPct val="100000"/>
                </a:lnSpc>
                <a:spcAft>
                  <a:spcPct val="0"/>
                </a:spcAft>
              </a:pPr>
              <a:r>
                <a:rPr lang="en-GB" altLang="fr-FR" sz="1200"/>
                <a:t>3 days</a:t>
              </a:r>
            </a:p>
          </p:txBody>
        </p:sp>
      </p:grpSp>
      <p:grpSp>
        <p:nvGrpSpPr>
          <p:cNvPr id="82145" name="Group 270"/>
          <p:cNvGrpSpPr>
            <a:grpSpLocks/>
          </p:cNvGrpSpPr>
          <p:nvPr/>
        </p:nvGrpSpPr>
        <p:grpSpPr bwMode="auto">
          <a:xfrm>
            <a:off x="611188" y="4379913"/>
            <a:ext cx="7848600" cy="684212"/>
            <a:chOff x="385" y="2749"/>
            <a:chExt cx="4944" cy="431"/>
          </a:xfrm>
        </p:grpSpPr>
        <p:grpSp>
          <p:nvGrpSpPr>
            <p:cNvPr id="82156" name="Group 271"/>
            <p:cNvGrpSpPr>
              <a:grpSpLocks/>
            </p:cNvGrpSpPr>
            <p:nvPr/>
          </p:nvGrpSpPr>
          <p:grpSpPr bwMode="auto">
            <a:xfrm>
              <a:off x="385" y="2749"/>
              <a:ext cx="4944" cy="431"/>
              <a:chOff x="385" y="1837"/>
              <a:chExt cx="4944" cy="431"/>
            </a:xfrm>
          </p:grpSpPr>
          <p:sp>
            <p:nvSpPr>
              <p:cNvPr id="82158" name="Rectangle 272"/>
              <p:cNvSpPr>
                <a:spLocks noChangeArrowheads="1"/>
              </p:cNvSpPr>
              <p:nvPr/>
            </p:nvSpPr>
            <p:spPr bwMode="auto">
              <a:xfrm>
                <a:off x="385" y="1844"/>
                <a:ext cx="4944" cy="419"/>
              </a:xfrm>
              <a:prstGeom prst="rect">
                <a:avLst/>
              </a:prstGeom>
              <a:solidFill>
                <a:srgbClr val="EAEAEA"/>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576000" tIns="0" rIns="0" bIns="0" anchor="ctr"/>
              <a:lstStyle>
                <a:lvl1pPr eaLnBrk="0" hangingPunct="0">
                  <a:lnSpc>
                    <a:spcPts val="2200"/>
                  </a:lnSpc>
                  <a:spcAft>
                    <a:spcPct val="25000"/>
                  </a:spcAft>
                  <a:tabLst>
                    <a:tab pos="1430338" algn="l"/>
                  </a:tabLst>
                  <a:defRPr sz="2000">
                    <a:solidFill>
                      <a:srgbClr val="000066"/>
                    </a:solidFill>
                    <a:latin typeface="Arial" pitchFamily="34" charset="0"/>
                  </a:defRPr>
                </a:lvl1pPr>
                <a:lvl2pPr marL="742950" indent="-285750" eaLnBrk="0" hangingPunct="0">
                  <a:lnSpc>
                    <a:spcPts val="2200"/>
                  </a:lnSpc>
                  <a:spcAft>
                    <a:spcPct val="25000"/>
                  </a:spcAft>
                  <a:buChar char="•"/>
                  <a:tabLst>
                    <a:tab pos="1430338" algn="l"/>
                  </a:tabLst>
                  <a:defRPr sz="2000">
                    <a:solidFill>
                      <a:srgbClr val="000066"/>
                    </a:solidFill>
                    <a:latin typeface="Arial" pitchFamily="34" charset="0"/>
                  </a:defRPr>
                </a:lvl2pPr>
                <a:lvl3pPr marL="1143000" indent="-228600" eaLnBrk="0" hangingPunct="0">
                  <a:lnSpc>
                    <a:spcPts val="2000"/>
                  </a:lnSpc>
                  <a:spcAft>
                    <a:spcPct val="25000"/>
                  </a:spcAft>
                  <a:buChar char="–"/>
                  <a:tabLst>
                    <a:tab pos="1430338" algn="l"/>
                  </a:tabLst>
                  <a:defRPr>
                    <a:solidFill>
                      <a:srgbClr val="000066"/>
                    </a:solidFill>
                    <a:latin typeface="Arial" pitchFamily="34" charset="0"/>
                  </a:defRPr>
                </a:lvl3pPr>
                <a:lvl4pPr marL="1600200" indent="-228600" eaLnBrk="0" hangingPunct="0">
                  <a:lnSpc>
                    <a:spcPts val="1800"/>
                  </a:lnSpc>
                  <a:spcAft>
                    <a:spcPct val="25000"/>
                  </a:spcAft>
                  <a:buChar char="•"/>
                  <a:tabLst>
                    <a:tab pos="1430338" algn="l"/>
                  </a:tabLst>
                  <a:defRPr sz="1600">
                    <a:solidFill>
                      <a:srgbClr val="000066"/>
                    </a:solidFill>
                    <a:latin typeface="Arial" pitchFamily="34" charset="0"/>
                  </a:defRPr>
                </a:lvl4pPr>
                <a:lvl5pPr marL="2057400" indent="-228600" eaLnBrk="0" hangingPunct="0">
                  <a:spcAft>
                    <a:spcPct val="25000"/>
                  </a:spcAft>
                  <a:buChar char="–"/>
                  <a:tabLst>
                    <a:tab pos="1430338" algn="l"/>
                  </a:tabLst>
                  <a:defRPr sz="1200">
                    <a:solidFill>
                      <a:srgbClr val="000066"/>
                    </a:solidFill>
                    <a:latin typeface="Arial" pitchFamily="34" charset="0"/>
                  </a:defRPr>
                </a:lvl5pPr>
                <a:lvl6pPr marL="2514600" indent="-228600" eaLnBrk="0" fontAlgn="base" hangingPunct="0">
                  <a:spcBef>
                    <a:spcPct val="0"/>
                  </a:spcBef>
                  <a:spcAft>
                    <a:spcPct val="25000"/>
                  </a:spcAft>
                  <a:buChar char="–"/>
                  <a:tabLst>
                    <a:tab pos="1430338" algn="l"/>
                  </a:tabLst>
                  <a:defRPr sz="1200">
                    <a:solidFill>
                      <a:srgbClr val="000066"/>
                    </a:solidFill>
                    <a:latin typeface="Arial" pitchFamily="34" charset="0"/>
                  </a:defRPr>
                </a:lvl6pPr>
                <a:lvl7pPr marL="2971800" indent="-228600" eaLnBrk="0" fontAlgn="base" hangingPunct="0">
                  <a:spcBef>
                    <a:spcPct val="0"/>
                  </a:spcBef>
                  <a:spcAft>
                    <a:spcPct val="25000"/>
                  </a:spcAft>
                  <a:buChar char="–"/>
                  <a:tabLst>
                    <a:tab pos="1430338" algn="l"/>
                  </a:tabLst>
                  <a:defRPr sz="1200">
                    <a:solidFill>
                      <a:srgbClr val="000066"/>
                    </a:solidFill>
                    <a:latin typeface="Arial" pitchFamily="34" charset="0"/>
                  </a:defRPr>
                </a:lvl7pPr>
                <a:lvl8pPr marL="3429000" indent="-228600" eaLnBrk="0" fontAlgn="base" hangingPunct="0">
                  <a:spcBef>
                    <a:spcPct val="0"/>
                  </a:spcBef>
                  <a:spcAft>
                    <a:spcPct val="25000"/>
                  </a:spcAft>
                  <a:buChar char="–"/>
                  <a:tabLst>
                    <a:tab pos="1430338" algn="l"/>
                  </a:tabLst>
                  <a:defRPr sz="1200">
                    <a:solidFill>
                      <a:srgbClr val="000066"/>
                    </a:solidFill>
                    <a:latin typeface="Arial" pitchFamily="34" charset="0"/>
                  </a:defRPr>
                </a:lvl8pPr>
                <a:lvl9pPr marL="3886200" indent="-228600" eaLnBrk="0" fontAlgn="base" hangingPunct="0">
                  <a:spcBef>
                    <a:spcPct val="0"/>
                  </a:spcBef>
                  <a:spcAft>
                    <a:spcPct val="25000"/>
                  </a:spcAft>
                  <a:buChar char="–"/>
                  <a:tabLst>
                    <a:tab pos="1430338" algn="l"/>
                  </a:tabLst>
                  <a:defRPr sz="1200">
                    <a:solidFill>
                      <a:srgbClr val="000066"/>
                    </a:solidFill>
                    <a:latin typeface="Arial" pitchFamily="34" charset="0"/>
                  </a:defRPr>
                </a:lvl9pPr>
              </a:lstStyle>
              <a:p>
                <a:pPr eaLnBrk="1" hangingPunct="1">
                  <a:lnSpc>
                    <a:spcPct val="100000"/>
                  </a:lnSpc>
                  <a:spcAft>
                    <a:spcPct val="0"/>
                  </a:spcAft>
                </a:pPr>
                <a:r>
                  <a:rPr lang="en-GB" altLang="fr-FR" sz="1400"/>
                  <a:t>Future State 1:	</a:t>
                </a:r>
                <a:r>
                  <a:rPr lang="en-GB" altLang="fr-FR" sz="1200"/>
                  <a:t>Value and waste analysis, blue sky vision, to-be value stream map</a:t>
                </a:r>
              </a:p>
            </p:txBody>
          </p:sp>
          <p:sp>
            <p:nvSpPr>
              <p:cNvPr id="82159" name="AutoShape 273"/>
              <p:cNvSpPr>
                <a:spLocks noChangeArrowheads="1"/>
              </p:cNvSpPr>
              <p:nvPr/>
            </p:nvSpPr>
            <p:spPr bwMode="auto">
              <a:xfrm>
                <a:off x="385" y="1837"/>
                <a:ext cx="272" cy="431"/>
              </a:xfrm>
              <a:prstGeom prst="homePlate">
                <a:avLst>
                  <a:gd name="adj" fmla="val 32597"/>
                </a:avLst>
              </a:prstGeom>
              <a:solidFill>
                <a:srgbClr val="6666FF"/>
              </a:solidFill>
              <a:ln w="25400">
                <a:solidFill>
                  <a:schemeClr val="bg1"/>
                </a:solidFill>
                <a:miter lim="800000"/>
                <a:headEnd/>
                <a:tailEnd/>
              </a:ln>
            </p:spPr>
            <p:txBody>
              <a:bodyPr wrap="none" lIns="36000" tIns="0" rIns="0" bIns="0" anchor="ctr"/>
              <a:lstStyle>
                <a:lvl1pPr eaLnBrk="0" hangingPunct="0">
                  <a:lnSpc>
                    <a:spcPts val="2200"/>
                  </a:lnSpc>
                  <a:spcAft>
                    <a:spcPct val="25000"/>
                  </a:spcAft>
                  <a:defRPr sz="2000">
                    <a:solidFill>
                      <a:srgbClr val="000066"/>
                    </a:solidFill>
                    <a:latin typeface="Arial" pitchFamily="34" charset="0"/>
                  </a:defRPr>
                </a:lvl1pPr>
                <a:lvl2pPr marL="742950" indent="-285750" eaLnBrk="0" hangingPunct="0">
                  <a:lnSpc>
                    <a:spcPts val="2200"/>
                  </a:lnSpc>
                  <a:spcAft>
                    <a:spcPct val="25000"/>
                  </a:spcAft>
                  <a:buChar char="•"/>
                  <a:defRPr sz="2000">
                    <a:solidFill>
                      <a:srgbClr val="000066"/>
                    </a:solidFill>
                    <a:latin typeface="Arial" pitchFamily="34" charset="0"/>
                  </a:defRPr>
                </a:lvl2pPr>
                <a:lvl3pPr marL="1143000" indent="-228600" eaLnBrk="0" hangingPunct="0">
                  <a:lnSpc>
                    <a:spcPts val="2000"/>
                  </a:lnSpc>
                  <a:spcAft>
                    <a:spcPct val="25000"/>
                  </a:spcAft>
                  <a:buChar char="–"/>
                  <a:defRPr>
                    <a:solidFill>
                      <a:srgbClr val="000066"/>
                    </a:solidFill>
                    <a:latin typeface="Arial" pitchFamily="34" charset="0"/>
                  </a:defRPr>
                </a:lvl3pPr>
                <a:lvl4pPr marL="1600200" indent="-228600" eaLnBrk="0" hangingPunct="0">
                  <a:lnSpc>
                    <a:spcPts val="1800"/>
                  </a:lnSpc>
                  <a:spcAft>
                    <a:spcPct val="25000"/>
                  </a:spcAft>
                  <a:buChar char="•"/>
                  <a:defRPr sz="1600">
                    <a:solidFill>
                      <a:srgbClr val="000066"/>
                    </a:solidFill>
                    <a:latin typeface="Arial" pitchFamily="34" charset="0"/>
                  </a:defRPr>
                </a:lvl4pPr>
                <a:lvl5pPr marL="2057400" indent="-228600" eaLnBrk="0" hangingPunct="0">
                  <a:spcAft>
                    <a:spcPct val="25000"/>
                  </a:spcAft>
                  <a:buChar char="–"/>
                  <a:defRPr sz="1200">
                    <a:solidFill>
                      <a:srgbClr val="000066"/>
                    </a:solidFill>
                    <a:latin typeface="Arial" pitchFamily="34" charset="0"/>
                  </a:defRPr>
                </a:lvl5pPr>
                <a:lvl6pPr marL="2514600" indent="-228600" eaLnBrk="0" fontAlgn="base" hangingPunct="0">
                  <a:spcBef>
                    <a:spcPct val="0"/>
                  </a:spcBef>
                  <a:spcAft>
                    <a:spcPct val="25000"/>
                  </a:spcAft>
                  <a:buChar char="–"/>
                  <a:defRPr sz="1200">
                    <a:solidFill>
                      <a:srgbClr val="000066"/>
                    </a:solidFill>
                    <a:latin typeface="Arial" pitchFamily="34" charset="0"/>
                  </a:defRPr>
                </a:lvl6pPr>
                <a:lvl7pPr marL="2971800" indent="-228600" eaLnBrk="0" fontAlgn="base" hangingPunct="0">
                  <a:spcBef>
                    <a:spcPct val="0"/>
                  </a:spcBef>
                  <a:spcAft>
                    <a:spcPct val="25000"/>
                  </a:spcAft>
                  <a:buChar char="–"/>
                  <a:defRPr sz="1200">
                    <a:solidFill>
                      <a:srgbClr val="000066"/>
                    </a:solidFill>
                    <a:latin typeface="Arial" pitchFamily="34" charset="0"/>
                  </a:defRPr>
                </a:lvl7pPr>
                <a:lvl8pPr marL="3429000" indent="-228600" eaLnBrk="0" fontAlgn="base" hangingPunct="0">
                  <a:spcBef>
                    <a:spcPct val="0"/>
                  </a:spcBef>
                  <a:spcAft>
                    <a:spcPct val="25000"/>
                  </a:spcAft>
                  <a:buChar char="–"/>
                  <a:defRPr sz="1200">
                    <a:solidFill>
                      <a:srgbClr val="000066"/>
                    </a:solidFill>
                    <a:latin typeface="Arial" pitchFamily="34" charset="0"/>
                  </a:defRPr>
                </a:lvl8pPr>
                <a:lvl9pPr marL="3886200" indent="-228600" eaLnBrk="0" fontAlgn="base" hangingPunct="0">
                  <a:spcBef>
                    <a:spcPct val="0"/>
                  </a:spcBef>
                  <a:spcAft>
                    <a:spcPct val="25000"/>
                  </a:spcAft>
                  <a:buChar char="–"/>
                  <a:defRPr sz="1200">
                    <a:solidFill>
                      <a:srgbClr val="000066"/>
                    </a:solidFill>
                    <a:latin typeface="Arial" pitchFamily="34" charset="0"/>
                  </a:defRPr>
                </a:lvl9pPr>
              </a:lstStyle>
              <a:p>
                <a:pPr algn="ctr" eaLnBrk="1" hangingPunct="1">
                  <a:lnSpc>
                    <a:spcPct val="100000"/>
                  </a:lnSpc>
                  <a:spcAft>
                    <a:spcPct val="0"/>
                  </a:spcAft>
                </a:pPr>
                <a:r>
                  <a:rPr lang="en-GB" altLang="fr-FR" sz="1200" b="1"/>
                  <a:t>FS1</a:t>
                </a:r>
              </a:p>
            </p:txBody>
          </p:sp>
        </p:grpSp>
        <p:sp>
          <p:nvSpPr>
            <p:cNvPr id="82157" name="Rectangle 274"/>
            <p:cNvSpPr>
              <a:spLocks noChangeArrowheads="1"/>
            </p:cNvSpPr>
            <p:nvPr/>
          </p:nvSpPr>
          <p:spPr bwMode="auto">
            <a:xfrm>
              <a:off x="4921" y="2795"/>
              <a:ext cx="380" cy="333"/>
            </a:xfrm>
            <a:prstGeom prst="rect">
              <a:avLst/>
            </a:prstGeom>
            <a:solidFill>
              <a:srgbClr val="6666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lnSpc>
                  <a:spcPts val="2200"/>
                </a:lnSpc>
                <a:spcAft>
                  <a:spcPct val="25000"/>
                </a:spcAft>
                <a:defRPr sz="2000">
                  <a:solidFill>
                    <a:srgbClr val="000066"/>
                  </a:solidFill>
                  <a:latin typeface="Arial" pitchFamily="34" charset="0"/>
                </a:defRPr>
              </a:lvl1pPr>
              <a:lvl2pPr marL="742950" indent="-285750" eaLnBrk="0" hangingPunct="0">
                <a:lnSpc>
                  <a:spcPts val="2200"/>
                </a:lnSpc>
                <a:spcAft>
                  <a:spcPct val="25000"/>
                </a:spcAft>
                <a:buChar char="•"/>
                <a:defRPr sz="2000">
                  <a:solidFill>
                    <a:srgbClr val="000066"/>
                  </a:solidFill>
                  <a:latin typeface="Arial" pitchFamily="34" charset="0"/>
                </a:defRPr>
              </a:lvl2pPr>
              <a:lvl3pPr marL="1143000" indent="-228600" eaLnBrk="0" hangingPunct="0">
                <a:lnSpc>
                  <a:spcPts val="2000"/>
                </a:lnSpc>
                <a:spcAft>
                  <a:spcPct val="25000"/>
                </a:spcAft>
                <a:buChar char="–"/>
                <a:defRPr>
                  <a:solidFill>
                    <a:srgbClr val="000066"/>
                  </a:solidFill>
                  <a:latin typeface="Arial" pitchFamily="34" charset="0"/>
                </a:defRPr>
              </a:lvl3pPr>
              <a:lvl4pPr marL="1600200" indent="-228600" eaLnBrk="0" hangingPunct="0">
                <a:lnSpc>
                  <a:spcPts val="1800"/>
                </a:lnSpc>
                <a:spcAft>
                  <a:spcPct val="25000"/>
                </a:spcAft>
                <a:buChar char="•"/>
                <a:defRPr sz="1600">
                  <a:solidFill>
                    <a:srgbClr val="000066"/>
                  </a:solidFill>
                  <a:latin typeface="Arial" pitchFamily="34" charset="0"/>
                </a:defRPr>
              </a:lvl4pPr>
              <a:lvl5pPr marL="2057400" indent="-228600" eaLnBrk="0" hangingPunct="0">
                <a:spcAft>
                  <a:spcPct val="25000"/>
                </a:spcAft>
                <a:buChar char="–"/>
                <a:defRPr sz="1200">
                  <a:solidFill>
                    <a:srgbClr val="000066"/>
                  </a:solidFill>
                  <a:latin typeface="Arial" pitchFamily="34" charset="0"/>
                </a:defRPr>
              </a:lvl5pPr>
              <a:lvl6pPr marL="2514600" indent="-228600" eaLnBrk="0" fontAlgn="base" hangingPunct="0">
                <a:spcBef>
                  <a:spcPct val="0"/>
                </a:spcBef>
                <a:spcAft>
                  <a:spcPct val="25000"/>
                </a:spcAft>
                <a:buChar char="–"/>
                <a:defRPr sz="1200">
                  <a:solidFill>
                    <a:srgbClr val="000066"/>
                  </a:solidFill>
                  <a:latin typeface="Arial" pitchFamily="34" charset="0"/>
                </a:defRPr>
              </a:lvl6pPr>
              <a:lvl7pPr marL="2971800" indent="-228600" eaLnBrk="0" fontAlgn="base" hangingPunct="0">
                <a:spcBef>
                  <a:spcPct val="0"/>
                </a:spcBef>
                <a:spcAft>
                  <a:spcPct val="25000"/>
                </a:spcAft>
                <a:buChar char="–"/>
                <a:defRPr sz="1200">
                  <a:solidFill>
                    <a:srgbClr val="000066"/>
                  </a:solidFill>
                  <a:latin typeface="Arial" pitchFamily="34" charset="0"/>
                </a:defRPr>
              </a:lvl7pPr>
              <a:lvl8pPr marL="3429000" indent="-228600" eaLnBrk="0" fontAlgn="base" hangingPunct="0">
                <a:spcBef>
                  <a:spcPct val="0"/>
                </a:spcBef>
                <a:spcAft>
                  <a:spcPct val="25000"/>
                </a:spcAft>
                <a:buChar char="–"/>
                <a:defRPr sz="1200">
                  <a:solidFill>
                    <a:srgbClr val="000066"/>
                  </a:solidFill>
                  <a:latin typeface="Arial" pitchFamily="34" charset="0"/>
                </a:defRPr>
              </a:lvl8pPr>
              <a:lvl9pPr marL="3886200" indent="-228600" eaLnBrk="0" fontAlgn="base" hangingPunct="0">
                <a:spcBef>
                  <a:spcPct val="0"/>
                </a:spcBef>
                <a:spcAft>
                  <a:spcPct val="25000"/>
                </a:spcAft>
                <a:buChar char="–"/>
                <a:defRPr sz="1200">
                  <a:solidFill>
                    <a:srgbClr val="000066"/>
                  </a:solidFill>
                  <a:latin typeface="Arial" pitchFamily="34" charset="0"/>
                </a:defRPr>
              </a:lvl9pPr>
            </a:lstStyle>
            <a:p>
              <a:pPr algn="ctr" eaLnBrk="1" hangingPunct="1">
                <a:lnSpc>
                  <a:spcPct val="100000"/>
                </a:lnSpc>
                <a:spcAft>
                  <a:spcPct val="0"/>
                </a:spcAft>
              </a:pPr>
              <a:r>
                <a:rPr lang="en-GB" altLang="fr-FR" sz="1200"/>
                <a:t>2 days</a:t>
              </a:r>
            </a:p>
          </p:txBody>
        </p:sp>
      </p:grpSp>
      <p:grpSp>
        <p:nvGrpSpPr>
          <p:cNvPr id="82146" name="Group 275"/>
          <p:cNvGrpSpPr>
            <a:grpSpLocks/>
          </p:cNvGrpSpPr>
          <p:nvPr/>
        </p:nvGrpSpPr>
        <p:grpSpPr bwMode="auto">
          <a:xfrm>
            <a:off x="611188" y="5092700"/>
            <a:ext cx="7848600" cy="684213"/>
            <a:chOff x="385" y="3203"/>
            <a:chExt cx="4944" cy="431"/>
          </a:xfrm>
        </p:grpSpPr>
        <p:grpSp>
          <p:nvGrpSpPr>
            <p:cNvPr id="82152" name="Group 276"/>
            <p:cNvGrpSpPr>
              <a:grpSpLocks/>
            </p:cNvGrpSpPr>
            <p:nvPr/>
          </p:nvGrpSpPr>
          <p:grpSpPr bwMode="auto">
            <a:xfrm>
              <a:off x="385" y="3203"/>
              <a:ext cx="4944" cy="431"/>
              <a:chOff x="385" y="1837"/>
              <a:chExt cx="4944" cy="431"/>
            </a:xfrm>
          </p:grpSpPr>
          <p:sp>
            <p:nvSpPr>
              <p:cNvPr id="82154" name="Rectangle 277"/>
              <p:cNvSpPr>
                <a:spLocks noChangeArrowheads="1"/>
              </p:cNvSpPr>
              <p:nvPr/>
            </p:nvSpPr>
            <p:spPr bwMode="auto">
              <a:xfrm>
                <a:off x="385" y="1844"/>
                <a:ext cx="4944" cy="419"/>
              </a:xfrm>
              <a:prstGeom prst="rect">
                <a:avLst/>
              </a:prstGeom>
              <a:solidFill>
                <a:srgbClr val="EAEAEA"/>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576000" tIns="0" rIns="0" bIns="0" anchor="ctr"/>
              <a:lstStyle>
                <a:lvl1pPr eaLnBrk="0" hangingPunct="0">
                  <a:lnSpc>
                    <a:spcPts val="2200"/>
                  </a:lnSpc>
                  <a:spcAft>
                    <a:spcPct val="25000"/>
                  </a:spcAft>
                  <a:tabLst>
                    <a:tab pos="1430338" algn="l"/>
                  </a:tabLst>
                  <a:defRPr sz="2000">
                    <a:solidFill>
                      <a:srgbClr val="000066"/>
                    </a:solidFill>
                    <a:latin typeface="Arial" pitchFamily="34" charset="0"/>
                  </a:defRPr>
                </a:lvl1pPr>
                <a:lvl2pPr marL="742950" indent="-285750" eaLnBrk="0" hangingPunct="0">
                  <a:lnSpc>
                    <a:spcPts val="2200"/>
                  </a:lnSpc>
                  <a:spcAft>
                    <a:spcPct val="25000"/>
                  </a:spcAft>
                  <a:buChar char="•"/>
                  <a:tabLst>
                    <a:tab pos="1430338" algn="l"/>
                  </a:tabLst>
                  <a:defRPr sz="2000">
                    <a:solidFill>
                      <a:srgbClr val="000066"/>
                    </a:solidFill>
                    <a:latin typeface="Arial" pitchFamily="34" charset="0"/>
                  </a:defRPr>
                </a:lvl2pPr>
                <a:lvl3pPr marL="1143000" indent="-228600" eaLnBrk="0" hangingPunct="0">
                  <a:lnSpc>
                    <a:spcPts val="2000"/>
                  </a:lnSpc>
                  <a:spcAft>
                    <a:spcPct val="25000"/>
                  </a:spcAft>
                  <a:buChar char="–"/>
                  <a:tabLst>
                    <a:tab pos="1430338" algn="l"/>
                  </a:tabLst>
                  <a:defRPr>
                    <a:solidFill>
                      <a:srgbClr val="000066"/>
                    </a:solidFill>
                    <a:latin typeface="Arial" pitchFamily="34" charset="0"/>
                  </a:defRPr>
                </a:lvl3pPr>
                <a:lvl4pPr marL="1600200" indent="-228600" eaLnBrk="0" hangingPunct="0">
                  <a:lnSpc>
                    <a:spcPts val="1800"/>
                  </a:lnSpc>
                  <a:spcAft>
                    <a:spcPct val="25000"/>
                  </a:spcAft>
                  <a:buChar char="•"/>
                  <a:tabLst>
                    <a:tab pos="1430338" algn="l"/>
                  </a:tabLst>
                  <a:defRPr sz="1600">
                    <a:solidFill>
                      <a:srgbClr val="000066"/>
                    </a:solidFill>
                    <a:latin typeface="Arial" pitchFamily="34" charset="0"/>
                  </a:defRPr>
                </a:lvl4pPr>
                <a:lvl5pPr marL="2057400" indent="-228600" eaLnBrk="0" hangingPunct="0">
                  <a:spcAft>
                    <a:spcPct val="25000"/>
                  </a:spcAft>
                  <a:buChar char="–"/>
                  <a:tabLst>
                    <a:tab pos="1430338" algn="l"/>
                  </a:tabLst>
                  <a:defRPr sz="1200">
                    <a:solidFill>
                      <a:srgbClr val="000066"/>
                    </a:solidFill>
                    <a:latin typeface="Arial" pitchFamily="34" charset="0"/>
                  </a:defRPr>
                </a:lvl5pPr>
                <a:lvl6pPr marL="2514600" indent="-228600" eaLnBrk="0" fontAlgn="base" hangingPunct="0">
                  <a:spcBef>
                    <a:spcPct val="0"/>
                  </a:spcBef>
                  <a:spcAft>
                    <a:spcPct val="25000"/>
                  </a:spcAft>
                  <a:buChar char="–"/>
                  <a:tabLst>
                    <a:tab pos="1430338" algn="l"/>
                  </a:tabLst>
                  <a:defRPr sz="1200">
                    <a:solidFill>
                      <a:srgbClr val="000066"/>
                    </a:solidFill>
                    <a:latin typeface="Arial" pitchFamily="34" charset="0"/>
                  </a:defRPr>
                </a:lvl6pPr>
                <a:lvl7pPr marL="2971800" indent="-228600" eaLnBrk="0" fontAlgn="base" hangingPunct="0">
                  <a:spcBef>
                    <a:spcPct val="0"/>
                  </a:spcBef>
                  <a:spcAft>
                    <a:spcPct val="25000"/>
                  </a:spcAft>
                  <a:buChar char="–"/>
                  <a:tabLst>
                    <a:tab pos="1430338" algn="l"/>
                  </a:tabLst>
                  <a:defRPr sz="1200">
                    <a:solidFill>
                      <a:srgbClr val="000066"/>
                    </a:solidFill>
                    <a:latin typeface="Arial" pitchFamily="34" charset="0"/>
                  </a:defRPr>
                </a:lvl7pPr>
                <a:lvl8pPr marL="3429000" indent="-228600" eaLnBrk="0" fontAlgn="base" hangingPunct="0">
                  <a:spcBef>
                    <a:spcPct val="0"/>
                  </a:spcBef>
                  <a:spcAft>
                    <a:spcPct val="25000"/>
                  </a:spcAft>
                  <a:buChar char="–"/>
                  <a:tabLst>
                    <a:tab pos="1430338" algn="l"/>
                  </a:tabLst>
                  <a:defRPr sz="1200">
                    <a:solidFill>
                      <a:srgbClr val="000066"/>
                    </a:solidFill>
                    <a:latin typeface="Arial" pitchFamily="34" charset="0"/>
                  </a:defRPr>
                </a:lvl8pPr>
                <a:lvl9pPr marL="3886200" indent="-228600" eaLnBrk="0" fontAlgn="base" hangingPunct="0">
                  <a:spcBef>
                    <a:spcPct val="0"/>
                  </a:spcBef>
                  <a:spcAft>
                    <a:spcPct val="25000"/>
                  </a:spcAft>
                  <a:buChar char="–"/>
                  <a:tabLst>
                    <a:tab pos="1430338" algn="l"/>
                  </a:tabLst>
                  <a:defRPr sz="1200">
                    <a:solidFill>
                      <a:srgbClr val="000066"/>
                    </a:solidFill>
                    <a:latin typeface="Arial" pitchFamily="34" charset="0"/>
                  </a:defRPr>
                </a:lvl9pPr>
              </a:lstStyle>
              <a:p>
                <a:pPr eaLnBrk="1" hangingPunct="1">
                  <a:lnSpc>
                    <a:spcPct val="100000"/>
                  </a:lnSpc>
                  <a:spcAft>
                    <a:spcPct val="0"/>
                  </a:spcAft>
                </a:pPr>
                <a:r>
                  <a:rPr lang="en-GB" altLang="fr-FR" sz="1400"/>
                  <a:t>Future State 2:	</a:t>
                </a:r>
                <a:r>
                  <a:rPr lang="en-GB" altLang="fr-FR" sz="1200"/>
                  <a:t>Work package definition and charters, prioritisation and high level plan</a:t>
                </a:r>
              </a:p>
            </p:txBody>
          </p:sp>
          <p:sp>
            <p:nvSpPr>
              <p:cNvPr id="82155" name="AutoShape 278"/>
              <p:cNvSpPr>
                <a:spLocks noChangeArrowheads="1"/>
              </p:cNvSpPr>
              <p:nvPr/>
            </p:nvSpPr>
            <p:spPr bwMode="auto">
              <a:xfrm>
                <a:off x="385" y="1837"/>
                <a:ext cx="272" cy="431"/>
              </a:xfrm>
              <a:prstGeom prst="homePlate">
                <a:avLst>
                  <a:gd name="adj" fmla="val 32597"/>
                </a:avLst>
              </a:prstGeom>
              <a:solidFill>
                <a:srgbClr val="6666FF"/>
              </a:solidFill>
              <a:ln w="25400">
                <a:solidFill>
                  <a:schemeClr val="bg1"/>
                </a:solidFill>
                <a:miter lim="800000"/>
                <a:headEnd/>
                <a:tailEnd/>
              </a:ln>
            </p:spPr>
            <p:txBody>
              <a:bodyPr wrap="none" lIns="36000" tIns="0" rIns="0" bIns="0" anchor="ctr"/>
              <a:lstStyle>
                <a:lvl1pPr eaLnBrk="0" hangingPunct="0">
                  <a:lnSpc>
                    <a:spcPts val="2200"/>
                  </a:lnSpc>
                  <a:spcAft>
                    <a:spcPct val="25000"/>
                  </a:spcAft>
                  <a:defRPr sz="2000">
                    <a:solidFill>
                      <a:srgbClr val="000066"/>
                    </a:solidFill>
                    <a:latin typeface="Arial" pitchFamily="34" charset="0"/>
                  </a:defRPr>
                </a:lvl1pPr>
                <a:lvl2pPr marL="742950" indent="-285750" eaLnBrk="0" hangingPunct="0">
                  <a:lnSpc>
                    <a:spcPts val="2200"/>
                  </a:lnSpc>
                  <a:spcAft>
                    <a:spcPct val="25000"/>
                  </a:spcAft>
                  <a:buChar char="•"/>
                  <a:defRPr sz="2000">
                    <a:solidFill>
                      <a:srgbClr val="000066"/>
                    </a:solidFill>
                    <a:latin typeface="Arial" pitchFamily="34" charset="0"/>
                  </a:defRPr>
                </a:lvl2pPr>
                <a:lvl3pPr marL="1143000" indent="-228600" eaLnBrk="0" hangingPunct="0">
                  <a:lnSpc>
                    <a:spcPts val="2000"/>
                  </a:lnSpc>
                  <a:spcAft>
                    <a:spcPct val="25000"/>
                  </a:spcAft>
                  <a:buChar char="–"/>
                  <a:defRPr>
                    <a:solidFill>
                      <a:srgbClr val="000066"/>
                    </a:solidFill>
                    <a:latin typeface="Arial" pitchFamily="34" charset="0"/>
                  </a:defRPr>
                </a:lvl3pPr>
                <a:lvl4pPr marL="1600200" indent="-228600" eaLnBrk="0" hangingPunct="0">
                  <a:lnSpc>
                    <a:spcPts val="1800"/>
                  </a:lnSpc>
                  <a:spcAft>
                    <a:spcPct val="25000"/>
                  </a:spcAft>
                  <a:buChar char="•"/>
                  <a:defRPr sz="1600">
                    <a:solidFill>
                      <a:srgbClr val="000066"/>
                    </a:solidFill>
                    <a:latin typeface="Arial" pitchFamily="34" charset="0"/>
                  </a:defRPr>
                </a:lvl4pPr>
                <a:lvl5pPr marL="2057400" indent="-228600" eaLnBrk="0" hangingPunct="0">
                  <a:spcAft>
                    <a:spcPct val="25000"/>
                  </a:spcAft>
                  <a:buChar char="–"/>
                  <a:defRPr sz="1200">
                    <a:solidFill>
                      <a:srgbClr val="000066"/>
                    </a:solidFill>
                    <a:latin typeface="Arial" pitchFamily="34" charset="0"/>
                  </a:defRPr>
                </a:lvl5pPr>
                <a:lvl6pPr marL="2514600" indent="-228600" eaLnBrk="0" fontAlgn="base" hangingPunct="0">
                  <a:spcBef>
                    <a:spcPct val="0"/>
                  </a:spcBef>
                  <a:spcAft>
                    <a:spcPct val="25000"/>
                  </a:spcAft>
                  <a:buChar char="–"/>
                  <a:defRPr sz="1200">
                    <a:solidFill>
                      <a:srgbClr val="000066"/>
                    </a:solidFill>
                    <a:latin typeface="Arial" pitchFamily="34" charset="0"/>
                  </a:defRPr>
                </a:lvl6pPr>
                <a:lvl7pPr marL="2971800" indent="-228600" eaLnBrk="0" fontAlgn="base" hangingPunct="0">
                  <a:spcBef>
                    <a:spcPct val="0"/>
                  </a:spcBef>
                  <a:spcAft>
                    <a:spcPct val="25000"/>
                  </a:spcAft>
                  <a:buChar char="–"/>
                  <a:defRPr sz="1200">
                    <a:solidFill>
                      <a:srgbClr val="000066"/>
                    </a:solidFill>
                    <a:latin typeface="Arial" pitchFamily="34" charset="0"/>
                  </a:defRPr>
                </a:lvl7pPr>
                <a:lvl8pPr marL="3429000" indent="-228600" eaLnBrk="0" fontAlgn="base" hangingPunct="0">
                  <a:spcBef>
                    <a:spcPct val="0"/>
                  </a:spcBef>
                  <a:spcAft>
                    <a:spcPct val="25000"/>
                  </a:spcAft>
                  <a:buChar char="–"/>
                  <a:defRPr sz="1200">
                    <a:solidFill>
                      <a:srgbClr val="000066"/>
                    </a:solidFill>
                    <a:latin typeface="Arial" pitchFamily="34" charset="0"/>
                  </a:defRPr>
                </a:lvl8pPr>
                <a:lvl9pPr marL="3886200" indent="-228600" eaLnBrk="0" fontAlgn="base" hangingPunct="0">
                  <a:spcBef>
                    <a:spcPct val="0"/>
                  </a:spcBef>
                  <a:spcAft>
                    <a:spcPct val="25000"/>
                  </a:spcAft>
                  <a:buChar char="–"/>
                  <a:defRPr sz="1200">
                    <a:solidFill>
                      <a:srgbClr val="000066"/>
                    </a:solidFill>
                    <a:latin typeface="Arial" pitchFamily="34" charset="0"/>
                  </a:defRPr>
                </a:lvl9pPr>
              </a:lstStyle>
              <a:p>
                <a:pPr algn="ctr" eaLnBrk="1" hangingPunct="1">
                  <a:lnSpc>
                    <a:spcPct val="100000"/>
                  </a:lnSpc>
                  <a:spcAft>
                    <a:spcPct val="0"/>
                  </a:spcAft>
                </a:pPr>
                <a:r>
                  <a:rPr lang="en-GB" altLang="fr-FR" sz="1200" b="1"/>
                  <a:t>FS2</a:t>
                </a:r>
              </a:p>
            </p:txBody>
          </p:sp>
        </p:grpSp>
        <p:sp>
          <p:nvSpPr>
            <p:cNvPr id="82153" name="Rectangle 279"/>
            <p:cNvSpPr>
              <a:spLocks noChangeArrowheads="1"/>
            </p:cNvSpPr>
            <p:nvPr/>
          </p:nvSpPr>
          <p:spPr bwMode="auto">
            <a:xfrm>
              <a:off x="4921" y="3249"/>
              <a:ext cx="380" cy="333"/>
            </a:xfrm>
            <a:prstGeom prst="rect">
              <a:avLst/>
            </a:prstGeom>
            <a:solidFill>
              <a:srgbClr val="6666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lnSpc>
                  <a:spcPts val="2200"/>
                </a:lnSpc>
                <a:spcAft>
                  <a:spcPct val="25000"/>
                </a:spcAft>
                <a:defRPr sz="2000">
                  <a:solidFill>
                    <a:srgbClr val="000066"/>
                  </a:solidFill>
                  <a:latin typeface="Arial" pitchFamily="34" charset="0"/>
                </a:defRPr>
              </a:lvl1pPr>
              <a:lvl2pPr marL="742950" indent="-285750" eaLnBrk="0" hangingPunct="0">
                <a:lnSpc>
                  <a:spcPts val="2200"/>
                </a:lnSpc>
                <a:spcAft>
                  <a:spcPct val="25000"/>
                </a:spcAft>
                <a:buChar char="•"/>
                <a:defRPr sz="2000">
                  <a:solidFill>
                    <a:srgbClr val="000066"/>
                  </a:solidFill>
                  <a:latin typeface="Arial" pitchFamily="34" charset="0"/>
                </a:defRPr>
              </a:lvl2pPr>
              <a:lvl3pPr marL="1143000" indent="-228600" eaLnBrk="0" hangingPunct="0">
                <a:lnSpc>
                  <a:spcPts val="2000"/>
                </a:lnSpc>
                <a:spcAft>
                  <a:spcPct val="25000"/>
                </a:spcAft>
                <a:buChar char="–"/>
                <a:defRPr>
                  <a:solidFill>
                    <a:srgbClr val="000066"/>
                  </a:solidFill>
                  <a:latin typeface="Arial" pitchFamily="34" charset="0"/>
                </a:defRPr>
              </a:lvl3pPr>
              <a:lvl4pPr marL="1600200" indent="-228600" eaLnBrk="0" hangingPunct="0">
                <a:lnSpc>
                  <a:spcPts val="1800"/>
                </a:lnSpc>
                <a:spcAft>
                  <a:spcPct val="25000"/>
                </a:spcAft>
                <a:buChar char="•"/>
                <a:defRPr sz="1600">
                  <a:solidFill>
                    <a:srgbClr val="000066"/>
                  </a:solidFill>
                  <a:latin typeface="Arial" pitchFamily="34" charset="0"/>
                </a:defRPr>
              </a:lvl4pPr>
              <a:lvl5pPr marL="2057400" indent="-228600" eaLnBrk="0" hangingPunct="0">
                <a:spcAft>
                  <a:spcPct val="25000"/>
                </a:spcAft>
                <a:buChar char="–"/>
                <a:defRPr sz="1200">
                  <a:solidFill>
                    <a:srgbClr val="000066"/>
                  </a:solidFill>
                  <a:latin typeface="Arial" pitchFamily="34" charset="0"/>
                </a:defRPr>
              </a:lvl5pPr>
              <a:lvl6pPr marL="2514600" indent="-228600" eaLnBrk="0" fontAlgn="base" hangingPunct="0">
                <a:spcBef>
                  <a:spcPct val="0"/>
                </a:spcBef>
                <a:spcAft>
                  <a:spcPct val="25000"/>
                </a:spcAft>
                <a:buChar char="–"/>
                <a:defRPr sz="1200">
                  <a:solidFill>
                    <a:srgbClr val="000066"/>
                  </a:solidFill>
                  <a:latin typeface="Arial" pitchFamily="34" charset="0"/>
                </a:defRPr>
              </a:lvl6pPr>
              <a:lvl7pPr marL="2971800" indent="-228600" eaLnBrk="0" fontAlgn="base" hangingPunct="0">
                <a:spcBef>
                  <a:spcPct val="0"/>
                </a:spcBef>
                <a:spcAft>
                  <a:spcPct val="25000"/>
                </a:spcAft>
                <a:buChar char="–"/>
                <a:defRPr sz="1200">
                  <a:solidFill>
                    <a:srgbClr val="000066"/>
                  </a:solidFill>
                  <a:latin typeface="Arial" pitchFamily="34" charset="0"/>
                </a:defRPr>
              </a:lvl7pPr>
              <a:lvl8pPr marL="3429000" indent="-228600" eaLnBrk="0" fontAlgn="base" hangingPunct="0">
                <a:spcBef>
                  <a:spcPct val="0"/>
                </a:spcBef>
                <a:spcAft>
                  <a:spcPct val="25000"/>
                </a:spcAft>
                <a:buChar char="–"/>
                <a:defRPr sz="1200">
                  <a:solidFill>
                    <a:srgbClr val="000066"/>
                  </a:solidFill>
                  <a:latin typeface="Arial" pitchFamily="34" charset="0"/>
                </a:defRPr>
              </a:lvl8pPr>
              <a:lvl9pPr marL="3886200" indent="-228600" eaLnBrk="0" fontAlgn="base" hangingPunct="0">
                <a:spcBef>
                  <a:spcPct val="0"/>
                </a:spcBef>
                <a:spcAft>
                  <a:spcPct val="25000"/>
                </a:spcAft>
                <a:buChar char="–"/>
                <a:defRPr sz="1200">
                  <a:solidFill>
                    <a:srgbClr val="000066"/>
                  </a:solidFill>
                  <a:latin typeface="Arial" pitchFamily="34" charset="0"/>
                </a:defRPr>
              </a:lvl9pPr>
            </a:lstStyle>
            <a:p>
              <a:pPr algn="ctr" eaLnBrk="1" hangingPunct="1">
                <a:lnSpc>
                  <a:spcPct val="100000"/>
                </a:lnSpc>
                <a:spcAft>
                  <a:spcPct val="0"/>
                </a:spcAft>
              </a:pPr>
              <a:r>
                <a:rPr lang="en-GB" altLang="fr-FR" sz="1200"/>
                <a:t>2 days</a:t>
              </a:r>
            </a:p>
          </p:txBody>
        </p:sp>
      </p:grpSp>
      <p:grpSp>
        <p:nvGrpSpPr>
          <p:cNvPr id="82147" name="Group 280"/>
          <p:cNvGrpSpPr>
            <a:grpSpLocks/>
          </p:cNvGrpSpPr>
          <p:nvPr/>
        </p:nvGrpSpPr>
        <p:grpSpPr bwMode="auto">
          <a:xfrm>
            <a:off x="611188" y="5805488"/>
            <a:ext cx="7848600" cy="684212"/>
            <a:chOff x="385" y="3657"/>
            <a:chExt cx="4944" cy="431"/>
          </a:xfrm>
        </p:grpSpPr>
        <p:grpSp>
          <p:nvGrpSpPr>
            <p:cNvPr id="82148" name="Group 281"/>
            <p:cNvGrpSpPr>
              <a:grpSpLocks/>
            </p:cNvGrpSpPr>
            <p:nvPr/>
          </p:nvGrpSpPr>
          <p:grpSpPr bwMode="auto">
            <a:xfrm>
              <a:off x="385" y="3657"/>
              <a:ext cx="4944" cy="431"/>
              <a:chOff x="385" y="1837"/>
              <a:chExt cx="4944" cy="431"/>
            </a:xfrm>
          </p:grpSpPr>
          <p:sp>
            <p:nvSpPr>
              <p:cNvPr id="82150" name="Rectangle 282"/>
              <p:cNvSpPr>
                <a:spLocks noChangeArrowheads="1"/>
              </p:cNvSpPr>
              <p:nvPr/>
            </p:nvSpPr>
            <p:spPr bwMode="auto">
              <a:xfrm>
                <a:off x="385" y="1844"/>
                <a:ext cx="4944" cy="419"/>
              </a:xfrm>
              <a:prstGeom prst="rect">
                <a:avLst/>
              </a:prstGeom>
              <a:solidFill>
                <a:srgbClr val="EAEAEA"/>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576000" tIns="0" rIns="0" bIns="0" anchor="ctr"/>
              <a:lstStyle>
                <a:lvl1pPr eaLnBrk="0" hangingPunct="0">
                  <a:lnSpc>
                    <a:spcPts val="2200"/>
                  </a:lnSpc>
                  <a:spcAft>
                    <a:spcPct val="25000"/>
                  </a:spcAft>
                  <a:tabLst>
                    <a:tab pos="1430338" algn="l"/>
                  </a:tabLst>
                  <a:defRPr sz="2000">
                    <a:solidFill>
                      <a:srgbClr val="000066"/>
                    </a:solidFill>
                    <a:latin typeface="Arial" pitchFamily="34" charset="0"/>
                  </a:defRPr>
                </a:lvl1pPr>
                <a:lvl2pPr marL="742950" indent="-285750" eaLnBrk="0" hangingPunct="0">
                  <a:lnSpc>
                    <a:spcPts val="2200"/>
                  </a:lnSpc>
                  <a:spcAft>
                    <a:spcPct val="25000"/>
                  </a:spcAft>
                  <a:buChar char="•"/>
                  <a:tabLst>
                    <a:tab pos="1430338" algn="l"/>
                  </a:tabLst>
                  <a:defRPr sz="2000">
                    <a:solidFill>
                      <a:srgbClr val="000066"/>
                    </a:solidFill>
                    <a:latin typeface="Arial" pitchFamily="34" charset="0"/>
                  </a:defRPr>
                </a:lvl2pPr>
                <a:lvl3pPr marL="1143000" indent="-228600" eaLnBrk="0" hangingPunct="0">
                  <a:lnSpc>
                    <a:spcPts val="2000"/>
                  </a:lnSpc>
                  <a:spcAft>
                    <a:spcPct val="25000"/>
                  </a:spcAft>
                  <a:buChar char="–"/>
                  <a:tabLst>
                    <a:tab pos="1430338" algn="l"/>
                  </a:tabLst>
                  <a:defRPr>
                    <a:solidFill>
                      <a:srgbClr val="000066"/>
                    </a:solidFill>
                    <a:latin typeface="Arial" pitchFamily="34" charset="0"/>
                  </a:defRPr>
                </a:lvl3pPr>
                <a:lvl4pPr marL="1600200" indent="-228600" eaLnBrk="0" hangingPunct="0">
                  <a:lnSpc>
                    <a:spcPts val="1800"/>
                  </a:lnSpc>
                  <a:spcAft>
                    <a:spcPct val="25000"/>
                  </a:spcAft>
                  <a:buChar char="•"/>
                  <a:tabLst>
                    <a:tab pos="1430338" algn="l"/>
                  </a:tabLst>
                  <a:defRPr sz="1600">
                    <a:solidFill>
                      <a:srgbClr val="000066"/>
                    </a:solidFill>
                    <a:latin typeface="Arial" pitchFamily="34" charset="0"/>
                  </a:defRPr>
                </a:lvl4pPr>
                <a:lvl5pPr marL="2057400" indent="-228600" eaLnBrk="0" hangingPunct="0">
                  <a:spcAft>
                    <a:spcPct val="25000"/>
                  </a:spcAft>
                  <a:buChar char="–"/>
                  <a:tabLst>
                    <a:tab pos="1430338" algn="l"/>
                  </a:tabLst>
                  <a:defRPr sz="1200">
                    <a:solidFill>
                      <a:srgbClr val="000066"/>
                    </a:solidFill>
                    <a:latin typeface="Arial" pitchFamily="34" charset="0"/>
                  </a:defRPr>
                </a:lvl5pPr>
                <a:lvl6pPr marL="2514600" indent="-228600" eaLnBrk="0" fontAlgn="base" hangingPunct="0">
                  <a:spcBef>
                    <a:spcPct val="0"/>
                  </a:spcBef>
                  <a:spcAft>
                    <a:spcPct val="25000"/>
                  </a:spcAft>
                  <a:buChar char="–"/>
                  <a:tabLst>
                    <a:tab pos="1430338" algn="l"/>
                  </a:tabLst>
                  <a:defRPr sz="1200">
                    <a:solidFill>
                      <a:srgbClr val="000066"/>
                    </a:solidFill>
                    <a:latin typeface="Arial" pitchFamily="34" charset="0"/>
                  </a:defRPr>
                </a:lvl6pPr>
                <a:lvl7pPr marL="2971800" indent="-228600" eaLnBrk="0" fontAlgn="base" hangingPunct="0">
                  <a:spcBef>
                    <a:spcPct val="0"/>
                  </a:spcBef>
                  <a:spcAft>
                    <a:spcPct val="25000"/>
                  </a:spcAft>
                  <a:buChar char="–"/>
                  <a:tabLst>
                    <a:tab pos="1430338" algn="l"/>
                  </a:tabLst>
                  <a:defRPr sz="1200">
                    <a:solidFill>
                      <a:srgbClr val="000066"/>
                    </a:solidFill>
                    <a:latin typeface="Arial" pitchFamily="34" charset="0"/>
                  </a:defRPr>
                </a:lvl7pPr>
                <a:lvl8pPr marL="3429000" indent="-228600" eaLnBrk="0" fontAlgn="base" hangingPunct="0">
                  <a:spcBef>
                    <a:spcPct val="0"/>
                  </a:spcBef>
                  <a:spcAft>
                    <a:spcPct val="25000"/>
                  </a:spcAft>
                  <a:buChar char="–"/>
                  <a:tabLst>
                    <a:tab pos="1430338" algn="l"/>
                  </a:tabLst>
                  <a:defRPr sz="1200">
                    <a:solidFill>
                      <a:srgbClr val="000066"/>
                    </a:solidFill>
                    <a:latin typeface="Arial" pitchFamily="34" charset="0"/>
                  </a:defRPr>
                </a:lvl8pPr>
                <a:lvl9pPr marL="3886200" indent="-228600" eaLnBrk="0" fontAlgn="base" hangingPunct="0">
                  <a:spcBef>
                    <a:spcPct val="0"/>
                  </a:spcBef>
                  <a:spcAft>
                    <a:spcPct val="25000"/>
                  </a:spcAft>
                  <a:buChar char="–"/>
                  <a:tabLst>
                    <a:tab pos="1430338" algn="l"/>
                  </a:tabLst>
                  <a:defRPr sz="1200">
                    <a:solidFill>
                      <a:srgbClr val="000066"/>
                    </a:solidFill>
                    <a:latin typeface="Arial" pitchFamily="34" charset="0"/>
                  </a:defRPr>
                </a:lvl9pPr>
              </a:lstStyle>
              <a:p>
                <a:pPr eaLnBrk="1" hangingPunct="1">
                  <a:lnSpc>
                    <a:spcPct val="100000"/>
                  </a:lnSpc>
                  <a:spcAft>
                    <a:spcPct val="0"/>
                  </a:spcAft>
                </a:pPr>
                <a:r>
                  <a:rPr lang="en-GB" altLang="fr-FR" sz="1400"/>
                  <a:t>Work Pilot:	</a:t>
                </a:r>
                <a:r>
                  <a:rPr lang="en-GB" altLang="fr-FR" sz="1200"/>
                  <a:t>Test the changes and refine the design before roll-out</a:t>
                </a:r>
              </a:p>
            </p:txBody>
          </p:sp>
          <p:sp>
            <p:nvSpPr>
              <p:cNvPr id="82151" name="AutoShape 283"/>
              <p:cNvSpPr>
                <a:spLocks noChangeArrowheads="1"/>
              </p:cNvSpPr>
              <p:nvPr/>
            </p:nvSpPr>
            <p:spPr bwMode="auto">
              <a:xfrm>
                <a:off x="385" y="1837"/>
                <a:ext cx="272" cy="431"/>
              </a:xfrm>
              <a:prstGeom prst="homePlate">
                <a:avLst>
                  <a:gd name="adj" fmla="val 32597"/>
                </a:avLst>
              </a:prstGeom>
              <a:solidFill>
                <a:srgbClr val="6666FF"/>
              </a:solidFill>
              <a:ln w="25400">
                <a:solidFill>
                  <a:schemeClr val="bg1"/>
                </a:solidFill>
                <a:miter lim="800000"/>
                <a:headEnd/>
                <a:tailEnd/>
              </a:ln>
            </p:spPr>
            <p:txBody>
              <a:bodyPr wrap="none" lIns="36000" tIns="0" rIns="0" bIns="0" anchor="ctr"/>
              <a:lstStyle>
                <a:lvl1pPr eaLnBrk="0" hangingPunct="0">
                  <a:lnSpc>
                    <a:spcPts val="2200"/>
                  </a:lnSpc>
                  <a:spcAft>
                    <a:spcPct val="25000"/>
                  </a:spcAft>
                  <a:defRPr sz="2000">
                    <a:solidFill>
                      <a:srgbClr val="000066"/>
                    </a:solidFill>
                    <a:latin typeface="Arial" pitchFamily="34" charset="0"/>
                  </a:defRPr>
                </a:lvl1pPr>
                <a:lvl2pPr marL="742950" indent="-285750" eaLnBrk="0" hangingPunct="0">
                  <a:lnSpc>
                    <a:spcPts val="2200"/>
                  </a:lnSpc>
                  <a:spcAft>
                    <a:spcPct val="25000"/>
                  </a:spcAft>
                  <a:buChar char="•"/>
                  <a:defRPr sz="2000">
                    <a:solidFill>
                      <a:srgbClr val="000066"/>
                    </a:solidFill>
                    <a:latin typeface="Arial" pitchFamily="34" charset="0"/>
                  </a:defRPr>
                </a:lvl2pPr>
                <a:lvl3pPr marL="1143000" indent="-228600" eaLnBrk="0" hangingPunct="0">
                  <a:lnSpc>
                    <a:spcPts val="2000"/>
                  </a:lnSpc>
                  <a:spcAft>
                    <a:spcPct val="25000"/>
                  </a:spcAft>
                  <a:buChar char="–"/>
                  <a:defRPr>
                    <a:solidFill>
                      <a:srgbClr val="000066"/>
                    </a:solidFill>
                    <a:latin typeface="Arial" pitchFamily="34" charset="0"/>
                  </a:defRPr>
                </a:lvl3pPr>
                <a:lvl4pPr marL="1600200" indent="-228600" eaLnBrk="0" hangingPunct="0">
                  <a:lnSpc>
                    <a:spcPts val="1800"/>
                  </a:lnSpc>
                  <a:spcAft>
                    <a:spcPct val="25000"/>
                  </a:spcAft>
                  <a:buChar char="•"/>
                  <a:defRPr sz="1600">
                    <a:solidFill>
                      <a:srgbClr val="000066"/>
                    </a:solidFill>
                    <a:latin typeface="Arial" pitchFamily="34" charset="0"/>
                  </a:defRPr>
                </a:lvl4pPr>
                <a:lvl5pPr marL="2057400" indent="-228600" eaLnBrk="0" hangingPunct="0">
                  <a:spcAft>
                    <a:spcPct val="25000"/>
                  </a:spcAft>
                  <a:buChar char="–"/>
                  <a:defRPr sz="1200">
                    <a:solidFill>
                      <a:srgbClr val="000066"/>
                    </a:solidFill>
                    <a:latin typeface="Arial" pitchFamily="34" charset="0"/>
                  </a:defRPr>
                </a:lvl5pPr>
                <a:lvl6pPr marL="2514600" indent="-228600" eaLnBrk="0" fontAlgn="base" hangingPunct="0">
                  <a:spcBef>
                    <a:spcPct val="0"/>
                  </a:spcBef>
                  <a:spcAft>
                    <a:spcPct val="25000"/>
                  </a:spcAft>
                  <a:buChar char="–"/>
                  <a:defRPr sz="1200">
                    <a:solidFill>
                      <a:srgbClr val="000066"/>
                    </a:solidFill>
                    <a:latin typeface="Arial" pitchFamily="34" charset="0"/>
                  </a:defRPr>
                </a:lvl6pPr>
                <a:lvl7pPr marL="2971800" indent="-228600" eaLnBrk="0" fontAlgn="base" hangingPunct="0">
                  <a:spcBef>
                    <a:spcPct val="0"/>
                  </a:spcBef>
                  <a:spcAft>
                    <a:spcPct val="25000"/>
                  </a:spcAft>
                  <a:buChar char="–"/>
                  <a:defRPr sz="1200">
                    <a:solidFill>
                      <a:srgbClr val="000066"/>
                    </a:solidFill>
                    <a:latin typeface="Arial" pitchFamily="34" charset="0"/>
                  </a:defRPr>
                </a:lvl7pPr>
                <a:lvl8pPr marL="3429000" indent="-228600" eaLnBrk="0" fontAlgn="base" hangingPunct="0">
                  <a:spcBef>
                    <a:spcPct val="0"/>
                  </a:spcBef>
                  <a:spcAft>
                    <a:spcPct val="25000"/>
                  </a:spcAft>
                  <a:buChar char="–"/>
                  <a:defRPr sz="1200">
                    <a:solidFill>
                      <a:srgbClr val="000066"/>
                    </a:solidFill>
                    <a:latin typeface="Arial" pitchFamily="34" charset="0"/>
                  </a:defRPr>
                </a:lvl8pPr>
                <a:lvl9pPr marL="3886200" indent="-228600" eaLnBrk="0" fontAlgn="base" hangingPunct="0">
                  <a:spcBef>
                    <a:spcPct val="0"/>
                  </a:spcBef>
                  <a:spcAft>
                    <a:spcPct val="25000"/>
                  </a:spcAft>
                  <a:buChar char="–"/>
                  <a:defRPr sz="1200">
                    <a:solidFill>
                      <a:srgbClr val="000066"/>
                    </a:solidFill>
                    <a:latin typeface="Arial" pitchFamily="34" charset="0"/>
                  </a:defRPr>
                </a:lvl9pPr>
              </a:lstStyle>
              <a:p>
                <a:pPr algn="ctr" eaLnBrk="1" hangingPunct="1">
                  <a:lnSpc>
                    <a:spcPct val="100000"/>
                  </a:lnSpc>
                  <a:spcAft>
                    <a:spcPct val="0"/>
                  </a:spcAft>
                </a:pPr>
                <a:r>
                  <a:rPr lang="en-GB" altLang="fr-FR" sz="1200" b="1"/>
                  <a:t>WP</a:t>
                </a:r>
              </a:p>
            </p:txBody>
          </p:sp>
        </p:grpSp>
        <p:sp>
          <p:nvSpPr>
            <p:cNvPr id="82149" name="Rectangle 284"/>
            <p:cNvSpPr>
              <a:spLocks noChangeArrowheads="1"/>
            </p:cNvSpPr>
            <p:nvPr/>
          </p:nvSpPr>
          <p:spPr bwMode="auto">
            <a:xfrm>
              <a:off x="4921" y="3702"/>
              <a:ext cx="380" cy="333"/>
            </a:xfrm>
            <a:prstGeom prst="rect">
              <a:avLst/>
            </a:prstGeom>
            <a:solidFill>
              <a:srgbClr val="6666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lnSpc>
                  <a:spcPts val="2200"/>
                </a:lnSpc>
                <a:spcAft>
                  <a:spcPct val="25000"/>
                </a:spcAft>
                <a:defRPr sz="2000">
                  <a:solidFill>
                    <a:srgbClr val="000066"/>
                  </a:solidFill>
                  <a:latin typeface="Arial" pitchFamily="34" charset="0"/>
                </a:defRPr>
              </a:lvl1pPr>
              <a:lvl2pPr marL="742950" indent="-285750" eaLnBrk="0" hangingPunct="0">
                <a:lnSpc>
                  <a:spcPts val="2200"/>
                </a:lnSpc>
                <a:spcAft>
                  <a:spcPct val="25000"/>
                </a:spcAft>
                <a:buChar char="•"/>
                <a:defRPr sz="2000">
                  <a:solidFill>
                    <a:srgbClr val="000066"/>
                  </a:solidFill>
                  <a:latin typeface="Arial" pitchFamily="34" charset="0"/>
                </a:defRPr>
              </a:lvl2pPr>
              <a:lvl3pPr marL="1143000" indent="-228600" eaLnBrk="0" hangingPunct="0">
                <a:lnSpc>
                  <a:spcPts val="2000"/>
                </a:lnSpc>
                <a:spcAft>
                  <a:spcPct val="25000"/>
                </a:spcAft>
                <a:buChar char="–"/>
                <a:defRPr>
                  <a:solidFill>
                    <a:srgbClr val="000066"/>
                  </a:solidFill>
                  <a:latin typeface="Arial" pitchFamily="34" charset="0"/>
                </a:defRPr>
              </a:lvl3pPr>
              <a:lvl4pPr marL="1600200" indent="-228600" eaLnBrk="0" hangingPunct="0">
                <a:lnSpc>
                  <a:spcPts val="1800"/>
                </a:lnSpc>
                <a:spcAft>
                  <a:spcPct val="25000"/>
                </a:spcAft>
                <a:buChar char="•"/>
                <a:defRPr sz="1600">
                  <a:solidFill>
                    <a:srgbClr val="000066"/>
                  </a:solidFill>
                  <a:latin typeface="Arial" pitchFamily="34" charset="0"/>
                </a:defRPr>
              </a:lvl4pPr>
              <a:lvl5pPr marL="2057400" indent="-228600" eaLnBrk="0" hangingPunct="0">
                <a:spcAft>
                  <a:spcPct val="25000"/>
                </a:spcAft>
                <a:buChar char="–"/>
                <a:defRPr sz="1200">
                  <a:solidFill>
                    <a:srgbClr val="000066"/>
                  </a:solidFill>
                  <a:latin typeface="Arial" pitchFamily="34" charset="0"/>
                </a:defRPr>
              </a:lvl5pPr>
              <a:lvl6pPr marL="2514600" indent="-228600" eaLnBrk="0" fontAlgn="base" hangingPunct="0">
                <a:spcBef>
                  <a:spcPct val="0"/>
                </a:spcBef>
                <a:spcAft>
                  <a:spcPct val="25000"/>
                </a:spcAft>
                <a:buChar char="–"/>
                <a:defRPr sz="1200">
                  <a:solidFill>
                    <a:srgbClr val="000066"/>
                  </a:solidFill>
                  <a:latin typeface="Arial" pitchFamily="34" charset="0"/>
                </a:defRPr>
              </a:lvl6pPr>
              <a:lvl7pPr marL="2971800" indent="-228600" eaLnBrk="0" fontAlgn="base" hangingPunct="0">
                <a:spcBef>
                  <a:spcPct val="0"/>
                </a:spcBef>
                <a:spcAft>
                  <a:spcPct val="25000"/>
                </a:spcAft>
                <a:buChar char="–"/>
                <a:defRPr sz="1200">
                  <a:solidFill>
                    <a:srgbClr val="000066"/>
                  </a:solidFill>
                  <a:latin typeface="Arial" pitchFamily="34" charset="0"/>
                </a:defRPr>
              </a:lvl7pPr>
              <a:lvl8pPr marL="3429000" indent="-228600" eaLnBrk="0" fontAlgn="base" hangingPunct="0">
                <a:spcBef>
                  <a:spcPct val="0"/>
                </a:spcBef>
                <a:spcAft>
                  <a:spcPct val="25000"/>
                </a:spcAft>
                <a:buChar char="–"/>
                <a:defRPr sz="1200">
                  <a:solidFill>
                    <a:srgbClr val="000066"/>
                  </a:solidFill>
                  <a:latin typeface="Arial" pitchFamily="34" charset="0"/>
                </a:defRPr>
              </a:lvl8pPr>
              <a:lvl9pPr marL="3886200" indent="-228600" eaLnBrk="0" fontAlgn="base" hangingPunct="0">
                <a:spcBef>
                  <a:spcPct val="0"/>
                </a:spcBef>
                <a:spcAft>
                  <a:spcPct val="25000"/>
                </a:spcAft>
                <a:buChar char="–"/>
                <a:defRPr sz="1200">
                  <a:solidFill>
                    <a:srgbClr val="000066"/>
                  </a:solidFill>
                  <a:latin typeface="Arial" pitchFamily="34" charset="0"/>
                </a:defRPr>
              </a:lvl9pPr>
            </a:lstStyle>
            <a:p>
              <a:pPr algn="ctr" eaLnBrk="1" hangingPunct="1">
                <a:lnSpc>
                  <a:spcPct val="100000"/>
                </a:lnSpc>
                <a:spcAft>
                  <a:spcPct val="0"/>
                </a:spcAft>
              </a:pPr>
              <a:r>
                <a:rPr lang="en-GB" altLang="fr-FR" sz="1200"/>
                <a:t>8 weeks</a:t>
              </a:r>
            </a:p>
          </p:txBody>
        </p:sp>
      </p:gr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p:cNvSpPr>
            <a:spLocks noGrp="1" noChangeArrowheads="1"/>
          </p:cNvSpPr>
          <p:nvPr>
            <p:ph type="title"/>
          </p:nvPr>
        </p:nvSpPr>
        <p:spPr/>
        <p:txBody>
          <a:bodyPr/>
          <a:lstStyle/>
          <a:p>
            <a:pPr eaLnBrk="1" hangingPunct="1"/>
            <a:r>
              <a:rPr lang="en-GB" altLang="fr-FR" dirty="0" smtClean="0"/>
              <a:t>Identify “Just do it!” activities</a:t>
            </a:r>
            <a:br>
              <a:rPr lang="en-GB" altLang="fr-FR" dirty="0" smtClean="0"/>
            </a:br>
            <a:r>
              <a:rPr lang="en-GB" altLang="fr-FR" sz="1800" b="1" dirty="0" smtClean="0">
                <a:solidFill>
                  <a:srgbClr val="92D400"/>
                </a:solidFill>
                <a:cs typeface="Arial" pitchFamily="34" charset="0"/>
              </a:rPr>
              <a:t>Sometimes there are obvious changes that you can implement straight away</a:t>
            </a:r>
          </a:p>
        </p:txBody>
      </p:sp>
      <p:sp>
        <p:nvSpPr>
          <p:cNvPr id="113667" name="Slide Number Placeholder 4"/>
          <p:cNvSpPr>
            <a:spLocks noGrp="1"/>
          </p:cNvSpPr>
          <p:nvPr>
            <p:ph type="sldNum" sz="quarter" idx="1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lvl1pPr eaLnBrk="0" hangingPunct="0">
              <a:lnSpc>
                <a:spcPts val="2200"/>
              </a:lnSpc>
              <a:spcAft>
                <a:spcPct val="25000"/>
              </a:spcAft>
              <a:defRPr sz="2000">
                <a:solidFill>
                  <a:srgbClr val="000066"/>
                </a:solidFill>
                <a:latin typeface="Arial" pitchFamily="34" charset="0"/>
              </a:defRPr>
            </a:lvl1pPr>
            <a:lvl2pPr marL="742950" indent="-285750" eaLnBrk="0" hangingPunct="0">
              <a:lnSpc>
                <a:spcPts val="2200"/>
              </a:lnSpc>
              <a:spcAft>
                <a:spcPct val="25000"/>
              </a:spcAft>
              <a:buChar char="•"/>
              <a:defRPr sz="2000">
                <a:solidFill>
                  <a:srgbClr val="000066"/>
                </a:solidFill>
                <a:latin typeface="Arial" pitchFamily="34" charset="0"/>
              </a:defRPr>
            </a:lvl2pPr>
            <a:lvl3pPr marL="1143000" indent="-228600" eaLnBrk="0" hangingPunct="0">
              <a:lnSpc>
                <a:spcPts val="2000"/>
              </a:lnSpc>
              <a:spcAft>
                <a:spcPct val="25000"/>
              </a:spcAft>
              <a:buChar char="–"/>
              <a:defRPr>
                <a:solidFill>
                  <a:srgbClr val="000066"/>
                </a:solidFill>
                <a:latin typeface="Arial" pitchFamily="34" charset="0"/>
              </a:defRPr>
            </a:lvl3pPr>
            <a:lvl4pPr marL="1600200" indent="-228600" eaLnBrk="0" hangingPunct="0">
              <a:lnSpc>
                <a:spcPts val="1800"/>
              </a:lnSpc>
              <a:spcAft>
                <a:spcPct val="25000"/>
              </a:spcAft>
              <a:buChar char="•"/>
              <a:defRPr sz="1600">
                <a:solidFill>
                  <a:srgbClr val="000066"/>
                </a:solidFill>
                <a:latin typeface="Arial" pitchFamily="34" charset="0"/>
              </a:defRPr>
            </a:lvl4pPr>
            <a:lvl5pPr marL="2057400" indent="-228600" eaLnBrk="0" hangingPunct="0">
              <a:spcAft>
                <a:spcPct val="25000"/>
              </a:spcAft>
              <a:buChar char="–"/>
              <a:defRPr sz="1200">
                <a:solidFill>
                  <a:srgbClr val="000066"/>
                </a:solidFill>
                <a:latin typeface="Arial" pitchFamily="34" charset="0"/>
              </a:defRPr>
            </a:lvl5pPr>
            <a:lvl6pPr marL="2514600" indent="-228600" eaLnBrk="0" fontAlgn="base" hangingPunct="0">
              <a:spcBef>
                <a:spcPct val="0"/>
              </a:spcBef>
              <a:spcAft>
                <a:spcPct val="25000"/>
              </a:spcAft>
              <a:buChar char="–"/>
              <a:defRPr sz="1200">
                <a:solidFill>
                  <a:srgbClr val="000066"/>
                </a:solidFill>
                <a:latin typeface="Arial" pitchFamily="34" charset="0"/>
              </a:defRPr>
            </a:lvl6pPr>
            <a:lvl7pPr marL="2971800" indent="-228600" eaLnBrk="0" fontAlgn="base" hangingPunct="0">
              <a:spcBef>
                <a:spcPct val="0"/>
              </a:spcBef>
              <a:spcAft>
                <a:spcPct val="25000"/>
              </a:spcAft>
              <a:buChar char="–"/>
              <a:defRPr sz="1200">
                <a:solidFill>
                  <a:srgbClr val="000066"/>
                </a:solidFill>
                <a:latin typeface="Arial" pitchFamily="34" charset="0"/>
              </a:defRPr>
            </a:lvl7pPr>
            <a:lvl8pPr marL="3429000" indent="-228600" eaLnBrk="0" fontAlgn="base" hangingPunct="0">
              <a:spcBef>
                <a:spcPct val="0"/>
              </a:spcBef>
              <a:spcAft>
                <a:spcPct val="25000"/>
              </a:spcAft>
              <a:buChar char="–"/>
              <a:defRPr sz="1200">
                <a:solidFill>
                  <a:srgbClr val="000066"/>
                </a:solidFill>
                <a:latin typeface="Arial" pitchFamily="34" charset="0"/>
              </a:defRPr>
            </a:lvl8pPr>
            <a:lvl9pPr marL="3886200" indent="-228600" eaLnBrk="0" fontAlgn="base" hangingPunct="0">
              <a:spcBef>
                <a:spcPct val="0"/>
              </a:spcBef>
              <a:spcAft>
                <a:spcPct val="25000"/>
              </a:spcAft>
              <a:buChar char="–"/>
              <a:defRPr sz="1200">
                <a:solidFill>
                  <a:srgbClr val="000066"/>
                </a:solidFill>
                <a:latin typeface="Arial" pitchFamily="34" charset="0"/>
              </a:defRPr>
            </a:lvl9pPr>
          </a:lstStyle>
          <a:p>
            <a:pPr eaLnBrk="1" hangingPunct="1">
              <a:lnSpc>
                <a:spcPct val="100000"/>
              </a:lnSpc>
              <a:spcAft>
                <a:spcPct val="0"/>
              </a:spcAft>
            </a:pPr>
            <a:fld id="{520B93AA-A1E6-4B7A-B18B-7E41C8EBCB64}" type="slidenum">
              <a:rPr lang="en-GB" altLang="en-GB" sz="800" smtClean="0"/>
              <a:pPr eaLnBrk="1" hangingPunct="1">
                <a:lnSpc>
                  <a:spcPct val="100000"/>
                </a:lnSpc>
                <a:spcAft>
                  <a:spcPct val="0"/>
                </a:spcAft>
              </a:pPr>
              <a:t>50</a:t>
            </a:fld>
            <a:endParaRPr lang="en-GB" altLang="en-GB" sz="800" smtClean="0"/>
          </a:p>
        </p:txBody>
      </p:sp>
      <p:pic>
        <p:nvPicPr>
          <p:cNvPr id="113668" name="Picture 2" descr="C:\Users\dapple\Desktop\aosa_glb_ho_817_l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22863" y="4078288"/>
            <a:ext cx="3409950" cy="2274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Rounded Rectangle 12"/>
          <p:cNvSpPr/>
          <p:nvPr/>
        </p:nvSpPr>
        <p:spPr>
          <a:xfrm>
            <a:off x="365125" y="1201738"/>
            <a:ext cx="3888000" cy="393700"/>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600" b="1" dirty="0" smtClean="0"/>
              <a:t>Identifying “Just do it” Improvements</a:t>
            </a:r>
            <a:endParaRPr lang="en-US" sz="1600" b="1" dirty="0"/>
          </a:p>
        </p:txBody>
      </p:sp>
      <p:sp>
        <p:nvSpPr>
          <p:cNvPr id="14" name="Rectangle 13"/>
          <p:cNvSpPr/>
          <p:nvPr/>
        </p:nvSpPr>
        <p:spPr>
          <a:xfrm>
            <a:off x="377825" y="1595438"/>
            <a:ext cx="3894138" cy="10509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GB" sz="1400" dirty="0">
                <a:solidFill>
                  <a:srgbClr val="002060"/>
                </a:solidFill>
              </a:rPr>
              <a:t>A </a:t>
            </a:r>
            <a:r>
              <a:rPr lang="en-GB" sz="1400" dirty="0" smtClean="0">
                <a:solidFill>
                  <a:srgbClr val="002060"/>
                </a:solidFill>
              </a:rPr>
              <a:t>“Just do it” </a:t>
            </a:r>
            <a:r>
              <a:rPr lang="en-GB" sz="1400" dirty="0">
                <a:solidFill>
                  <a:srgbClr val="002060"/>
                </a:solidFill>
              </a:rPr>
              <a:t>is the outcome of a focused activity or set of activities that can be quickly executed and that bring rapid, observable benefits to a process or part of a process.</a:t>
            </a:r>
            <a:endParaRPr lang="fr-FR" sz="1400" dirty="0"/>
          </a:p>
        </p:txBody>
      </p:sp>
      <p:sp>
        <p:nvSpPr>
          <p:cNvPr id="16" name="Rounded Rectangle 15"/>
          <p:cNvSpPr/>
          <p:nvPr/>
        </p:nvSpPr>
        <p:spPr>
          <a:xfrm>
            <a:off x="365125" y="2707305"/>
            <a:ext cx="3888000" cy="393700"/>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600" b="1" dirty="0"/>
              <a:t>“Just do it” </a:t>
            </a:r>
            <a:r>
              <a:rPr lang="en-US" sz="1600" b="1" dirty="0" smtClean="0"/>
              <a:t>typically… </a:t>
            </a:r>
            <a:endParaRPr lang="en-US" sz="1600" b="1" dirty="0"/>
          </a:p>
        </p:txBody>
      </p:sp>
      <p:sp>
        <p:nvSpPr>
          <p:cNvPr id="17" name="Rectangle 16"/>
          <p:cNvSpPr/>
          <p:nvPr/>
        </p:nvSpPr>
        <p:spPr>
          <a:xfrm>
            <a:off x="388938" y="3046413"/>
            <a:ext cx="3894137" cy="12969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285750" indent="-285750">
              <a:spcBef>
                <a:spcPts val="600"/>
              </a:spcBef>
              <a:buFont typeface="Wingdings" panose="05000000000000000000" pitchFamily="2" charset="2"/>
              <a:buChar char="§"/>
              <a:defRPr/>
            </a:pPr>
            <a:r>
              <a:rPr lang="en-GB" sz="1400" dirty="0" smtClean="0">
                <a:solidFill>
                  <a:srgbClr val="002060"/>
                </a:solidFill>
              </a:rPr>
              <a:t>Have </a:t>
            </a:r>
            <a:r>
              <a:rPr lang="en-GB" sz="1400" dirty="0">
                <a:solidFill>
                  <a:srgbClr val="002060"/>
                </a:solidFill>
              </a:rPr>
              <a:t>low levels of impact to technology </a:t>
            </a:r>
            <a:endParaRPr lang="fr-FR" sz="1400" dirty="0">
              <a:solidFill>
                <a:srgbClr val="002060"/>
              </a:solidFill>
            </a:endParaRPr>
          </a:p>
          <a:p>
            <a:pPr marL="285750" indent="-285750">
              <a:spcBef>
                <a:spcPts val="600"/>
              </a:spcBef>
              <a:buFont typeface="Wingdings" panose="05000000000000000000" pitchFamily="2" charset="2"/>
              <a:buChar char="§"/>
              <a:defRPr/>
            </a:pPr>
            <a:r>
              <a:rPr lang="en-GB" sz="1400" dirty="0" smtClean="0">
                <a:solidFill>
                  <a:srgbClr val="002060"/>
                </a:solidFill>
              </a:rPr>
              <a:t>Have </a:t>
            </a:r>
            <a:r>
              <a:rPr lang="en-GB" sz="1400" dirty="0">
                <a:solidFill>
                  <a:srgbClr val="002060"/>
                </a:solidFill>
              </a:rPr>
              <a:t>low levels of impact to organisational design </a:t>
            </a:r>
            <a:endParaRPr lang="fr-FR" sz="1400" dirty="0">
              <a:solidFill>
                <a:srgbClr val="002060"/>
              </a:solidFill>
            </a:endParaRPr>
          </a:p>
          <a:p>
            <a:pPr marL="285750" indent="-285750">
              <a:spcBef>
                <a:spcPts val="600"/>
              </a:spcBef>
              <a:buFont typeface="Wingdings" panose="05000000000000000000" pitchFamily="2" charset="2"/>
              <a:buChar char="§"/>
              <a:defRPr/>
            </a:pPr>
            <a:r>
              <a:rPr lang="en-GB" sz="1400" dirty="0" smtClean="0">
                <a:solidFill>
                  <a:srgbClr val="002060"/>
                </a:solidFill>
              </a:rPr>
              <a:t>Carry </a:t>
            </a:r>
            <a:r>
              <a:rPr lang="en-GB" sz="1400" dirty="0">
                <a:solidFill>
                  <a:srgbClr val="002060"/>
                </a:solidFill>
              </a:rPr>
              <a:t>low levels of implementation risk </a:t>
            </a:r>
            <a:endParaRPr lang="fr-FR" sz="1400" dirty="0">
              <a:solidFill>
                <a:srgbClr val="002060"/>
              </a:solidFill>
            </a:endParaRPr>
          </a:p>
        </p:txBody>
      </p:sp>
      <p:sp>
        <p:nvSpPr>
          <p:cNvPr id="18" name="Rounded Rectangle 17"/>
          <p:cNvSpPr/>
          <p:nvPr/>
        </p:nvSpPr>
        <p:spPr>
          <a:xfrm>
            <a:off x="365125" y="4370696"/>
            <a:ext cx="3888000" cy="393700"/>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600" b="1" dirty="0"/>
              <a:t>“Just do it” </a:t>
            </a:r>
            <a:r>
              <a:rPr lang="en-US" sz="1600" b="1" dirty="0" smtClean="0"/>
              <a:t>are…</a:t>
            </a:r>
            <a:endParaRPr lang="en-US" sz="1600" b="1" dirty="0"/>
          </a:p>
        </p:txBody>
      </p:sp>
      <p:sp>
        <p:nvSpPr>
          <p:cNvPr id="19" name="Rectangle 18"/>
          <p:cNvSpPr/>
          <p:nvPr/>
        </p:nvSpPr>
        <p:spPr>
          <a:xfrm>
            <a:off x="377825" y="4737100"/>
            <a:ext cx="3894138" cy="16160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285750" indent="-285750">
              <a:spcBef>
                <a:spcPts val="600"/>
              </a:spcBef>
              <a:buFont typeface="Wingdings" panose="05000000000000000000" pitchFamily="2" charset="2"/>
              <a:buChar char="§"/>
              <a:defRPr/>
            </a:pPr>
            <a:r>
              <a:rPr lang="en-GB" altLang="fr-FR" sz="1400" dirty="0">
                <a:solidFill>
                  <a:srgbClr val="002060"/>
                </a:solidFill>
              </a:rPr>
              <a:t>E</a:t>
            </a:r>
            <a:r>
              <a:rPr lang="en-GB" altLang="fr-FR" sz="1400" dirty="0" smtClean="0">
                <a:solidFill>
                  <a:srgbClr val="002060"/>
                </a:solidFill>
              </a:rPr>
              <a:t>asy </a:t>
            </a:r>
            <a:r>
              <a:rPr lang="en-GB" altLang="fr-FR" sz="1400" dirty="0">
                <a:solidFill>
                  <a:srgbClr val="002060"/>
                </a:solidFill>
              </a:rPr>
              <a:t>to implement</a:t>
            </a:r>
          </a:p>
          <a:p>
            <a:pPr marL="285750" indent="-285750">
              <a:spcBef>
                <a:spcPts val="600"/>
              </a:spcBef>
              <a:buFont typeface="Wingdings" panose="05000000000000000000" pitchFamily="2" charset="2"/>
              <a:buChar char="§"/>
              <a:defRPr/>
            </a:pPr>
            <a:r>
              <a:rPr lang="en-GB" altLang="fr-FR" sz="1400" dirty="0" smtClean="0">
                <a:solidFill>
                  <a:srgbClr val="002060"/>
                </a:solidFill>
              </a:rPr>
              <a:t>Easy </a:t>
            </a:r>
            <a:r>
              <a:rPr lang="en-GB" altLang="fr-FR" sz="1400" dirty="0">
                <a:solidFill>
                  <a:srgbClr val="002060"/>
                </a:solidFill>
              </a:rPr>
              <a:t>to reverse</a:t>
            </a:r>
          </a:p>
          <a:p>
            <a:pPr marL="285750" indent="-285750">
              <a:spcBef>
                <a:spcPts val="600"/>
              </a:spcBef>
              <a:buFont typeface="Wingdings" panose="05000000000000000000" pitchFamily="2" charset="2"/>
              <a:buChar char="§"/>
              <a:defRPr/>
            </a:pPr>
            <a:r>
              <a:rPr lang="en-GB" altLang="fr-FR" sz="1400" dirty="0" smtClean="0">
                <a:solidFill>
                  <a:srgbClr val="002060"/>
                </a:solidFill>
              </a:rPr>
              <a:t>Low </a:t>
            </a:r>
            <a:r>
              <a:rPr lang="en-GB" altLang="fr-FR" sz="1400" dirty="0">
                <a:solidFill>
                  <a:srgbClr val="002060"/>
                </a:solidFill>
              </a:rPr>
              <a:t>cost or effort</a:t>
            </a:r>
          </a:p>
          <a:p>
            <a:pPr marL="285750" indent="-285750">
              <a:spcBef>
                <a:spcPts val="600"/>
              </a:spcBef>
              <a:buFont typeface="Wingdings" panose="05000000000000000000" pitchFamily="2" charset="2"/>
              <a:buChar char="§"/>
              <a:defRPr/>
            </a:pPr>
            <a:r>
              <a:rPr lang="en-GB" altLang="fr-FR" sz="1400" dirty="0" smtClean="0">
                <a:solidFill>
                  <a:srgbClr val="002060"/>
                </a:solidFill>
              </a:rPr>
              <a:t>Low </a:t>
            </a:r>
            <a:r>
              <a:rPr lang="en-GB" altLang="fr-FR" sz="1400" dirty="0">
                <a:solidFill>
                  <a:srgbClr val="002060"/>
                </a:solidFill>
              </a:rPr>
              <a:t>risk</a:t>
            </a:r>
          </a:p>
          <a:p>
            <a:pPr marL="285750" indent="-285750">
              <a:spcBef>
                <a:spcPts val="600"/>
              </a:spcBef>
              <a:buFont typeface="Wingdings" panose="05000000000000000000" pitchFamily="2" charset="2"/>
              <a:buChar char="§"/>
              <a:defRPr/>
            </a:pPr>
            <a:r>
              <a:rPr lang="en-GB" altLang="fr-FR" sz="1400" dirty="0" smtClean="0">
                <a:solidFill>
                  <a:srgbClr val="002060"/>
                </a:solidFill>
              </a:rPr>
              <a:t>Meaningful </a:t>
            </a:r>
            <a:r>
              <a:rPr lang="en-GB" altLang="fr-FR" sz="1400" dirty="0">
                <a:solidFill>
                  <a:srgbClr val="002060"/>
                </a:solidFill>
              </a:rPr>
              <a:t>impact performance or morale</a:t>
            </a:r>
          </a:p>
        </p:txBody>
      </p:sp>
      <p:sp>
        <p:nvSpPr>
          <p:cNvPr id="20" name="Rounded Rectangle 19"/>
          <p:cNvSpPr/>
          <p:nvPr/>
        </p:nvSpPr>
        <p:spPr>
          <a:xfrm>
            <a:off x="4879975" y="1196975"/>
            <a:ext cx="3888000" cy="393700"/>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600" b="1" dirty="0" smtClean="0"/>
              <a:t>Examples</a:t>
            </a:r>
            <a:endParaRPr lang="en-US" sz="1600" b="1" dirty="0"/>
          </a:p>
        </p:txBody>
      </p:sp>
      <p:sp>
        <p:nvSpPr>
          <p:cNvPr id="21" name="Rectangle 20"/>
          <p:cNvSpPr/>
          <p:nvPr/>
        </p:nvSpPr>
        <p:spPr>
          <a:xfrm>
            <a:off x="4856163" y="1595438"/>
            <a:ext cx="3894137" cy="2411412"/>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342900" indent="-342900">
              <a:spcBef>
                <a:spcPts val="600"/>
              </a:spcBef>
              <a:buFont typeface="+mj-lt"/>
              <a:buAutoNum type="arabicPeriod"/>
              <a:defRPr/>
            </a:pPr>
            <a:r>
              <a:rPr lang="en-GB" sz="1400" b="1" dirty="0">
                <a:solidFill>
                  <a:srgbClr val="002060"/>
                </a:solidFill>
              </a:rPr>
              <a:t>Stop </a:t>
            </a:r>
            <a:r>
              <a:rPr lang="en-GB" sz="1400" b="1" dirty="0" smtClean="0">
                <a:solidFill>
                  <a:srgbClr val="002060"/>
                </a:solidFill>
              </a:rPr>
              <a:t>an activity</a:t>
            </a:r>
            <a:r>
              <a:rPr lang="en-GB" sz="1400" dirty="0" smtClean="0">
                <a:solidFill>
                  <a:srgbClr val="002060"/>
                </a:solidFill>
              </a:rPr>
              <a:t> </a:t>
            </a:r>
            <a:r>
              <a:rPr lang="en-GB" sz="1400" dirty="0">
                <a:solidFill>
                  <a:srgbClr val="002060"/>
                </a:solidFill>
              </a:rPr>
              <a:t>–</a:t>
            </a:r>
            <a:r>
              <a:rPr lang="en-GB" sz="1400" b="1" dirty="0">
                <a:solidFill>
                  <a:srgbClr val="002060"/>
                </a:solidFill>
              </a:rPr>
              <a:t> </a:t>
            </a:r>
            <a:r>
              <a:rPr lang="en-GB" sz="1400" dirty="0" smtClean="0">
                <a:solidFill>
                  <a:srgbClr val="002060"/>
                </a:solidFill>
              </a:rPr>
              <a:t>e.g. </a:t>
            </a:r>
            <a:r>
              <a:rPr lang="en-GB" sz="1400" dirty="0">
                <a:solidFill>
                  <a:srgbClr val="002060"/>
                </a:solidFill>
              </a:rPr>
              <a:t>sending unnecessary post; rationalising call scripts; duplicating referrals</a:t>
            </a:r>
            <a:endParaRPr lang="fr-FR" sz="1400" dirty="0">
              <a:solidFill>
                <a:srgbClr val="002060"/>
              </a:solidFill>
            </a:endParaRPr>
          </a:p>
          <a:p>
            <a:pPr marL="342900" indent="-342900">
              <a:spcBef>
                <a:spcPts val="600"/>
              </a:spcBef>
              <a:buFont typeface="+mj-lt"/>
              <a:buAutoNum type="arabicPeriod"/>
              <a:defRPr/>
            </a:pPr>
            <a:r>
              <a:rPr lang="en-GB" sz="1400" b="1" dirty="0">
                <a:solidFill>
                  <a:srgbClr val="002060"/>
                </a:solidFill>
              </a:rPr>
              <a:t>Defining and communicating new activity </a:t>
            </a:r>
            <a:r>
              <a:rPr lang="en-GB" sz="1400" dirty="0">
                <a:solidFill>
                  <a:srgbClr val="002060"/>
                </a:solidFill>
              </a:rPr>
              <a:t>–</a:t>
            </a:r>
            <a:r>
              <a:rPr lang="en-GB" sz="1400" b="1" dirty="0">
                <a:solidFill>
                  <a:srgbClr val="002060"/>
                </a:solidFill>
              </a:rPr>
              <a:t> </a:t>
            </a:r>
            <a:r>
              <a:rPr lang="en-GB" sz="1400" dirty="0" smtClean="0">
                <a:solidFill>
                  <a:srgbClr val="002060"/>
                </a:solidFill>
              </a:rPr>
              <a:t>e.g. </a:t>
            </a:r>
            <a:r>
              <a:rPr lang="en-GB" sz="1400" dirty="0">
                <a:solidFill>
                  <a:srgbClr val="002060"/>
                </a:solidFill>
              </a:rPr>
              <a:t>articulating RFI upfront; batch and delivery </a:t>
            </a:r>
            <a:r>
              <a:rPr lang="en-GB" sz="1400" dirty="0" smtClean="0">
                <a:solidFill>
                  <a:srgbClr val="002060"/>
                </a:solidFill>
              </a:rPr>
              <a:t>changes</a:t>
            </a:r>
            <a:endParaRPr lang="fr-FR" sz="1400" dirty="0">
              <a:solidFill>
                <a:srgbClr val="002060"/>
              </a:solidFill>
            </a:endParaRPr>
          </a:p>
          <a:p>
            <a:pPr marL="342900" indent="-342900">
              <a:spcBef>
                <a:spcPts val="600"/>
              </a:spcBef>
              <a:buFont typeface="+mj-lt"/>
              <a:buAutoNum type="arabicPeriod"/>
              <a:defRPr/>
            </a:pPr>
            <a:r>
              <a:rPr lang="en-GB" sz="1400" b="1" dirty="0">
                <a:solidFill>
                  <a:srgbClr val="002060"/>
                </a:solidFill>
              </a:rPr>
              <a:t>Utilise existing technology </a:t>
            </a:r>
            <a:r>
              <a:rPr lang="en-GB" sz="1400" dirty="0">
                <a:solidFill>
                  <a:srgbClr val="002060"/>
                </a:solidFill>
              </a:rPr>
              <a:t>–</a:t>
            </a:r>
            <a:r>
              <a:rPr lang="en-GB" sz="1400" b="1" dirty="0">
                <a:solidFill>
                  <a:srgbClr val="002060"/>
                </a:solidFill>
              </a:rPr>
              <a:t> </a:t>
            </a:r>
            <a:r>
              <a:rPr lang="en-GB" sz="1400" dirty="0" smtClean="0">
                <a:solidFill>
                  <a:srgbClr val="002060"/>
                </a:solidFill>
              </a:rPr>
              <a:t>e.g. </a:t>
            </a:r>
            <a:r>
              <a:rPr lang="en-GB" sz="1400" dirty="0">
                <a:solidFill>
                  <a:srgbClr val="002060"/>
                </a:solidFill>
              </a:rPr>
              <a:t>utilising excel and lotus applications and </a:t>
            </a:r>
            <a:r>
              <a:rPr lang="en-GB" sz="1400" dirty="0" err="1">
                <a:solidFill>
                  <a:srgbClr val="002060"/>
                </a:solidFill>
              </a:rPr>
              <a:t>pdf</a:t>
            </a:r>
            <a:r>
              <a:rPr lang="en-GB" sz="1400" dirty="0">
                <a:solidFill>
                  <a:srgbClr val="002060"/>
                </a:solidFill>
              </a:rPr>
              <a:t> agreement </a:t>
            </a:r>
            <a:r>
              <a:rPr lang="en-GB" sz="1400" dirty="0" smtClean="0">
                <a:solidFill>
                  <a:srgbClr val="002060"/>
                </a:solidFill>
              </a:rPr>
              <a:t>forms</a:t>
            </a:r>
            <a:endParaRPr lang="fr-FR" sz="1400" dirty="0">
              <a:solidFill>
                <a:srgbClr val="002060"/>
              </a:solidFill>
            </a:endParaRPr>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Title 1"/>
          <p:cNvSpPr>
            <a:spLocks noGrp="1"/>
          </p:cNvSpPr>
          <p:nvPr>
            <p:ph type="title"/>
          </p:nvPr>
        </p:nvSpPr>
        <p:spPr/>
        <p:txBody>
          <a:bodyPr/>
          <a:lstStyle/>
          <a:p>
            <a:r>
              <a:rPr lang="fr-FR" altLang="fr-FR" smtClean="0"/>
              <a:t>Simulation Round 2</a:t>
            </a:r>
          </a:p>
        </p:txBody>
      </p:sp>
      <p:sp>
        <p:nvSpPr>
          <p:cNvPr id="3" name="Footer Placeholder 2"/>
          <p:cNvSpPr>
            <a:spLocks noGrp="1"/>
          </p:cNvSpPr>
          <p:nvPr>
            <p:ph type="ftr" sz="quarter" idx="10"/>
          </p:nvPr>
        </p:nvSpPr>
        <p:spPr/>
        <p:txBody>
          <a:bodyPr/>
          <a:lstStyle/>
          <a:p>
            <a:pPr>
              <a:defRPr/>
            </a:pPr>
            <a:r>
              <a:rPr lang="en-GB" altLang="en-GB" smtClean="0"/>
              <a:t>Lean Workshops</a:t>
            </a:r>
            <a:endParaRPr lang="en-GB" altLang="en-GB"/>
          </a:p>
        </p:txBody>
      </p:sp>
      <p:sp>
        <p:nvSpPr>
          <p:cNvPr id="12" name="Slide Number Placeholder 4"/>
          <p:cNvSpPr>
            <a:spLocks noGrp="1"/>
          </p:cNvSpPr>
          <p:nvPr>
            <p:ph type="sldNum" sz="quarter" idx="1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lvl1pPr eaLnBrk="0" hangingPunct="0">
              <a:lnSpc>
                <a:spcPts val="2200"/>
              </a:lnSpc>
              <a:spcAft>
                <a:spcPct val="25000"/>
              </a:spcAft>
              <a:defRPr sz="2000">
                <a:solidFill>
                  <a:srgbClr val="000066"/>
                </a:solidFill>
                <a:latin typeface="Arial" pitchFamily="34" charset="0"/>
              </a:defRPr>
            </a:lvl1pPr>
            <a:lvl2pPr marL="742950" indent="-285750" eaLnBrk="0" hangingPunct="0">
              <a:lnSpc>
                <a:spcPts val="2200"/>
              </a:lnSpc>
              <a:spcAft>
                <a:spcPct val="25000"/>
              </a:spcAft>
              <a:buChar char="•"/>
              <a:defRPr sz="2000">
                <a:solidFill>
                  <a:srgbClr val="000066"/>
                </a:solidFill>
                <a:latin typeface="Arial" pitchFamily="34" charset="0"/>
              </a:defRPr>
            </a:lvl2pPr>
            <a:lvl3pPr marL="1143000" indent="-228600" eaLnBrk="0" hangingPunct="0">
              <a:lnSpc>
                <a:spcPts val="2000"/>
              </a:lnSpc>
              <a:spcAft>
                <a:spcPct val="25000"/>
              </a:spcAft>
              <a:buChar char="–"/>
              <a:defRPr>
                <a:solidFill>
                  <a:srgbClr val="000066"/>
                </a:solidFill>
                <a:latin typeface="Arial" pitchFamily="34" charset="0"/>
              </a:defRPr>
            </a:lvl3pPr>
            <a:lvl4pPr marL="1600200" indent="-228600" eaLnBrk="0" hangingPunct="0">
              <a:lnSpc>
                <a:spcPts val="1800"/>
              </a:lnSpc>
              <a:spcAft>
                <a:spcPct val="25000"/>
              </a:spcAft>
              <a:buChar char="•"/>
              <a:defRPr sz="1600">
                <a:solidFill>
                  <a:srgbClr val="000066"/>
                </a:solidFill>
                <a:latin typeface="Arial" pitchFamily="34" charset="0"/>
              </a:defRPr>
            </a:lvl4pPr>
            <a:lvl5pPr marL="2057400" indent="-228600" eaLnBrk="0" hangingPunct="0">
              <a:spcAft>
                <a:spcPct val="25000"/>
              </a:spcAft>
              <a:buChar char="–"/>
              <a:defRPr sz="1200">
                <a:solidFill>
                  <a:srgbClr val="000066"/>
                </a:solidFill>
                <a:latin typeface="Arial" pitchFamily="34" charset="0"/>
              </a:defRPr>
            </a:lvl5pPr>
            <a:lvl6pPr marL="2514600" indent="-228600" eaLnBrk="0" fontAlgn="base" hangingPunct="0">
              <a:spcBef>
                <a:spcPct val="0"/>
              </a:spcBef>
              <a:spcAft>
                <a:spcPct val="25000"/>
              </a:spcAft>
              <a:buChar char="–"/>
              <a:defRPr sz="1200">
                <a:solidFill>
                  <a:srgbClr val="000066"/>
                </a:solidFill>
                <a:latin typeface="Arial" pitchFamily="34" charset="0"/>
              </a:defRPr>
            </a:lvl6pPr>
            <a:lvl7pPr marL="2971800" indent="-228600" eaLnBrk="0" fontAlgn="base" hangingPunct="0">
              <a:spcBef>
                <a:spcPct val="0"/>
              </a:spcBef>
              <a:spcAft>
                <a:spcPct val="25000"/>
              </a:spcAft>
              <a:buChar char="–"/>
              <a:defRPr sz="1200">
                <a:solidFill>
                  <a:srgbClr val="000066"/>
                </a:solidFill>
                <a:latin typeface="Arial" pitchFamily="34" charset="0"/>
              </a:defRPr>
            </a:lvl7pPr>
            <a:lvl8pPr marL="3429000" indent="-228600" eaLnBrk="0" fontAlgn="base" hangingPunct="0">
              <a:spcBef>
                <a:spcPct val="0"/>
              </a:spcBef>
              <a:spcAft>
                <a:spcPct val="25000"/>
              </a:spcAft>
              <a:buChar char="–"/>
              <a:defRPr sz="1200">
                <a:solidFill>
                  <a:srgbClr val="000066"/>
                </a:solidFill>
                <a:latin typeface="Arial" pitchFamily="34" charset="0"/>
              </a:defRPr>
            </a:lvl8pPr>
            <a:lvl9pPr marL="3886200" indent="-228600" eaLnBrk="0" fontAlgn="base" hangingPunct="0">
              <a:spcBef>
                <a:spcPct val="0"/>
              </a:spcBef>
              <a:spcAft>
                <a:spcPct val="25000"/>
              </a:spcAft>
              <a:buChar char="–"/>
              <a:defRPr sz="1200">
                <a:solidFill>
                  <a:srgbClr val="000066"/>
                </a:solidFill>
                <a:latin typeface="Arial" pitchFamily="34" charset="0"/>
              </a:defRPr>
            </a:lvl9pPr>
          </a:lstStyle>
          <a:p>
            <a:pPr eaLnBrk="1" hangingPunct="1">
              <a:lnSpc>
                <a:spcPct val="100000"/>
              </a:lnSpc>
              <a:spcAft>
                <a:spcPct val="0"/>
              </a:spcAft>
            </a:pPr>
            <a:fld id="{520B93AA-A1E6-4B7A-B18B-7E41C8EBCB64}" type="slidenum">
              <a:rPr lang="en-GB" altLang="en-GB" sz="800" smtClean="0"/>
              <a:pPr eaLnBrk="1" hangingPunct="1">
                <a:lnSpc>
                  <a:spcPct val="100000"/>
                </a:lnSpc>
                <a:spcAft>
                  <a:spcPct val="0"/>
                </a:spcAft>
              </a:pPr>
              <a:t>51</a:t>
            </a:fld>
            <a:endParaRPr lang="en-GB" altLang="en-GB" sz="800" smtClean="0"/>
          </a:p>
        </p:txBody>
      </p:sp>
      <p:sp>
        <p:nvSpPr>
          <p:cNvPr id="114693" name="Rectangle 2"/>
          <p:cNvSpPr>
            <a:spLocks noChangeArrowheads="1"/>
          </p:cNvSpPr>
          <p:nvPr/>
        </p:nvSpPr>
        <p:spPr bwMode="auto">
          <a:xfrm>
            <a:off x="431800" y="1196975"/>
            <a:ext cx="8135938" cy="4602163"/>
          </a:xfrm>
          <a:prstGeom prst="rect">
            <a:avLst/>
          </a:prstGeom>
          <a:solidFill>
            <a:schemeClr val="tx1"/>
          </a:solidFill>
          <a:ln w="0" algn="ctr">
            <a:solidFill>
              <a:schemeClr val="tx2"/>
            </a:solidFill>
            <a:miter lim="800000"/>
            <a:headEnd/>
            <a:tailEnd/>
          </a:ln>
        </p:spPr>
        <p:txBody>
          <a:bodyPr wrap="none" lIns="0" tIns="0" rIns="0" bIns="0" anchor="ctr"/>
          <a:lstStyle>
            <a:lvl1pPr eaLnBrk="0" hangingPunct="0">
              <a:lnSpc>
                <a:spcPts val="2200"/>
              </a:lnSpc>
              <a:spcAft>
                <a:spcPct val="25000"/>
              </a:spcAft>
              <a:defRPr sz="2000">
                <a:solidFill>
                  <a:srgbClr val="000066"/>
                </a:solidFill>
                <a:latin typeface="Arial" pitchFamily="34" charset="0"/>
              </a:defRPr>
            </a:lvl1pPr>
            <a:lvl2pPr marL="742950" indent="-285750" eaLnBrk="0" hangingPunct="0">
              <a:lnSpc>
                <a:spcPts val="2200"/>
              </a:lnSpc>
              <a:spcAft>
                <a:spcPct val="25000"/>
              </a:spcAft>
              <a:buChar char="•"/>
              <a:defRPr sz="2000">
                <a:solidFill>
                  <a:srgbClr val="000066"/>
                </a:solidFill>
                <a:latin typeface="Arial" pitchFamily="34" charset="0"/>
              </a:defRPr>
            </a:lvl2pPr>
            <a:lvl3pPr marL="1143000" indent="-228600" eaLnBrk="0" hangingPunct="0">
              <a:lnSpc>
                <a:spcPts val="2000"/>
              </a:lnSpc>
              <a:spcAft>
                <a:spcPct val="25000"/>
              </a:spcAft>
              <a:buChar char="–"/>
              <a:defRPr>
                <a:solidFill>
                  <a:srgbClr val="000066"/>
                </a:solidFill>
                <a:latin typeface="Arial" pitchFamily="34" charset="0"/>
              </a:defRPr>
            </a:lvl3pPr>
            <a:lvl4pPr marL="1600200" indent="-228600" eaLnBrk="0" hangingPunct="0">
              <a:lnSpc>
                <a:spcPts val="1800"/>
              </a:lnSpc>
              <a:spcAft>
                <a:spcPct val="25000"/>
              </a:spcAft>
              <a:buChar char="•"/>
              <a:defRPr sz="1600">
                <a:solidFill>
                  <a:srgbClr val="000066"/>
                </a:solidFill>
                <a:latin typeface="Arial" pitchFamily="34" charset="0"/>
              </a:defRPr>
            </a:lvl4pPr>
            <a:lvl5pPr marL="2057400" indent="-228600" eaLnBrk="0" hangingPunct="0">
              <a:spcAft>
                <a:spcPct val="25000"/>
              </a:spcAft>
              <a:buChar char="–"/>
              <a:defRPr sz="1200">
                <a:solidFill>
                  <a:srgbClr val="000066"/>
                </a:solidFill>
                <a:latin typeface="Arial" pitchFamily="34" charset="0"/>
              </a:defRPr>
            </a:lvl5pPr>
            <a:lvl6pPr marL="2514600" indent="-228600" eaLnBrk="0" fontAlgn="base" hangingPunct="0">
              <a:spcBef>
                <a:spcPct val="0"/>
              </a:spcBef>
              <a:spcAft>
                <a:spcPct val="25000"/>
              </a:spcAft>
              <a:buChar char="–"/>
              <a:defRPr sz="1200">
                <a:solidFill>
                  <a:srgbClr val="000066"/>
                </a:solidFill>
                <a:latin typeface="Arial" pitchFamily="34" charset="0"/>
              </a:defRPr>
            </a:lvl6pPr>
            <a:lvl7pPr marL="2971800" indent="-228600" eaLnBrk="0" fontAlgn="base" hangingPunct="0">
              <a:spcBef>
                <a:spcPct val="0"/>
              </a:spcBef>
              <a:spcAft>
                <a:spcPct val="25000"/>
              </a:spcAft>
              <a:buChar char="–"/>
              <a:defRPr sz="1200">
                <a:solidFill>
                  <a:srgbClr val="000066"/>
                </a:solidFill>
                <a:latin typeface="Arial" pitchFamily="34" charset="0"/>
              </a:defRPr>
            </a:lvl7pPr>
            <a:lvl8pPr marL="3429000" indent="-228600" eaLnBrk="0" fontAlgn="base" hangingPunct="0">
              <a:spcBef>
                <a:spcPct val="0"/>
              </a:spcBef>
              <a:spcAft>
                <a:spcPct val="25000"/>
              </a:spcAft>
              <a:buChar char="–"/>
              <a:defRPr sz="1200">
                <a:solidFill>
                  <a:srgbClr val="000066"/>
                </a:solidFill>
                <a:latin typeface="Arial" pitchFamily="34" charset="0"/>
              </a:defRPr>
            </a:lvl8pPr>
            <a:lvl9pPr marL="3886200" indent="-228600" eaLnBrk="0" fontAlgn="base" hangingPunct="0">
              <a:spcBef>
                <a:spcPct val="0"/>
              </a:spcBef>
              <a:spcAft>
                <a:spcPct val="25000"/>
              </a:spcAft>
              <a:buChar char="–"/>
              <a:defRPr sz="1200">
                <a:solidFill>
                  <a:srgbClr val="000066"/>
                </a:solidFill>
                <a:latin typeface="Arial" pitchFamily="34" charset="0"/>
              </a:defRPr>
            </a:lvl9pPr>
          </a:lstStyle>
          <a:p>
            <a:pPr eaLnBrk="1" hangingPunct="1">
              <a:lnSpc>
                <a:spcPct val="100000"/>
              </a:lnSpc>
              <a:spcAft>
                <a:spcPct val="0"/>
              </a:spcAft>
            </a:pPr>
            <a:endParaRPr lang="en-US" altLang="fr-FR" sz="1800">
              <a:solidFill>
                <a:srgbClr val="FFFFFF"/>
              </a:solidFill>
            </a:endParaRPr>
          </a:p>
        </p:txBody>
      </p:sp>
      <p:sp>
        <p:nvSpPr>
          <p:cNvPr id="7" name="Rectangle 29"/>
          <p:cNvSpPr txBox="1">
            <a:spLocks noChangeArrowheads="1"/>
          </p:cNvSpPr>
          <p:nvPr/>
        </p:nvSpPr>
        <p:spPr bwMode="auto">
          <a:xfrm>
            <a:off x="350838" y="1268413"/>
            <a:ext cx="8445500" cy="3267075"/>
          </a:xfrm>
          <a:prstGeom prst="rect">
            <a:avLst/>
          </a:prstGeom>
          <a:noFill/>
          <a:ln w="12700">
            <a:noFill/>
            <a:miter lim="800000"/>
            <a:headEnd/>
            <a:tailEnd/>
          </a:ln>
        </p:spPr>
        <p:txBody>
          <a:bodyPr lIns="0" tIns="0" rIns="0" bIns="0"/>
          <a:lstStyle/>
          <a:p>
            <a:pPr>
              <a:lnSpc>
                <a:spcPct val="150000"/>
              </a:lnSpc>
              <a:spcAft>
                <a:spcPct val="25000"/>
              </a:spcAft>
              <a:defRPr/>
            </a:pPr>
            <a:r>
              <a:rPr lang="en-GB" kern="0" dirty="0">
                <a:solidFill>
                  <a:srgbClr val="000066"/>
                </a:solidFill>
                <a:latin typeface="+mn-lt"/>
                <a:cs typeface="+mn-cs"/>
              </a:rPr>
              <a:t>Back in your simulation rooms, as a group identify 3 </a:t>
            </a:r>
            <a:r>
              <a:rPr lang="en-GB" kern="0" dirty="0" smtClean="0">
                <a:solidFill>
                  <a:srgbClr val="000066"/>
                </a:solidFill>
                <a:latin typeface="+mn-lt"/>
                <a:cs typeface="+mn-cs"/>
              </a:rPr>
              <a:t>“Just do it” </a:t>
            </a:r>
            <a:r>
              <a:rPr lang="en-GB" kern="0" dirty="0">
                <a:solidFill>
                  <a:srgbClr val="000066"/>
                </a:solidFill>
                <a:latin typeface="+mn-lt"/>
                <a:cs typeface="+mn-cs"/>
              </a:rPr>
              <a:t>that you could implement to improve your process before we run the simulation again.  As you will find in real life business scenarios, your </a:t>
            </a:r>
            <a:r>
              <a:rPr lang="en-GB" kern="0" dirty="0" smtClean="0">
                <a:solidFill>
                  <a:srgbClr val="000066"/>
                </a:solidFill>
                <a:latin typeface="+mn-lt"/>
                <a:cs typeface="+mn-cs"/>
              </a:rPr>
              <a:t>“Just do it” </a:t>
            </a:r>
            <a:r>
              <a:rPr lang="en-GB" kern="0" dirty="0">
                <a:solidFill>
                  <a:srgbClr val="000066"/>
                </a:solidFill>
                <a:latin typeface="+mn-lt"/>
                <a:cs typeface="+mn-cs"/>
              </a:rPr>
              <a:t>changes are constrained:  </a:t>
            </a:r>
            <a:endParaRPr lang="en-GB" kern="0" dirty="0" smtClean="0">
              <a:solidFill>
                <a:srgbClr val="000066"/>
              </a:solidFill>
              <a:latin typeface="+mn-lt"/>
              <a:cs typeface="+mn-cs"/>
            </a:endParaRPr>
          </a:p>
          <a:p>
            <a:pPr>
              <a:lnSpc>
                <a:spcPct val="150000"/>
              </a:lnSpc>
              <a:spcAft>
                <a:spcPct val="25000"/>
              </a:spcAft>
              <a:defRPr/>
            </a:pPr>
            <a:endParaRPr lang="en-GB" kern="0" dirty="0">
              <a:solidFill>
                <a:srgbClr val="000066"/>
              </a:solidFill>
              <a:latin typeface="+mn-lt"/>
              <a:cs typeface="+mn-cs"/>
            </a:endParaRPr>
          </a:p>
          <a:p>
            <a:pPr lvl="2">
              <a:lnSpc>
                <a:spcPct val="150000"/>
              </a:lnSpc>
              <a:spcAft>
                <a:spcPct val="25000"/>
              </a:spcAft>
              <a:defRPr/>
            </a:pPr>
            <a:r>
              <a:rPr lang="en-GB" kern="0" dirty="0">
                <a:solidFill>
                  <a:srgbClr val="000066"/>
                </a:solidFill>
                <a:latin typeface="+mn-lt"/>
                <a:cs typeface="+mn-cs"/>
              </a:rPr>
              <a:t>		 - No change to process layout</a:t>
            </a:r>
          </a:p>
          <a:p>
            <a:pPr>
              <a:lnSpc>
                <a:spcPct val="150000"/>
              </a:lnSpc>
              <a:spcAft>
                <a:spcPct val="25000"/>
              </a:spcAft>
              <a:defRPr/>
            </a:pPr>
            <a:r>
              <a:rPr lang="en-GB" kern="0" dirty="0">
                <a:solidFill>
                  <a:srgbClr val="000066"/>
                </a:solidFill>
                <a:latin typeface="+mn-lt"/>
                <a:cs typeface="+mn-cs"/>
              </a:rPr>
              <a:t>			 - No change in order of roles</a:t>
            </a:r>
          </a:p>
          <a:p>
            <a:pPr>
              <a:lnSpc>
                <a:spcPct val="150000"/>
              </a:lnSpc>
              <a:spcAft>
                <a:spcPct val="25000"/>
              </a:spcAft>
              <a:defRPr/>
            </a:pPr>
            <a:r>
              <a:rPr lang="en-GB" kern="0" dirty="0">
                <a:solidFill>
                  <a:srgbClr val="000066"/>
                </a:solidFill>
                <a:latin typeface="+mn-lt"/>
                <a:cs typeface="+mn-cs"/>
              </a:rPr>
              <a:t>			 - No customer feedback</a:t>
            </a:r>
          </a:p>
          <a:p>
            <a:pPr>
              <a:lnSpc>
                <a:spcPct val="150000"/>
              </a:lnSpc>
              <a:spcAft>
                <a:spcPct val="25000"/>
              </a:spcAft>
              <a:defRPr/>
            </a:pPr>
            <a:endParaRPr lang="en-GB" kern="0" dirty="0" smtClean="0">
              <a:solidFill>
                <a:srgbClr val="000066"/>
              </a:solidFill>
              <a:latin typeface="+mn-lt"/>
              <a:cs typeface="+mn-cs"/>
            </a:endParaRPr>
          </a:p>
          <a:p>
            <a:pPr>
              <a:lnSpc>
                <a:spcPct val="150000"/>
              </a:lnSpc>
              <a:spcAft>
                <a:spcPct val="25000"/>
              </a:spcAft>
              <a:defRPr/>
            </a:pPr>
            <a:r>
              <a:rPr lang="en-GB" kern="0" dirty="0" smtClean="0">
                <a:solidFill>
                  <a:srgbClr val="000066"/>
                </a:solidFill>
                <a:latin typeface="+mn-lt"/>
                <a:cs typeface="+mn-cs"/>
              </a:rPr>
              <a:t>Once </a:t>
            </a:r>
            <a:r>
              <a:rPr lang="en-GB" kern="0" dirty="0">
                <a:solidFill>
                  <a:srgbClr val="000066"/>
                </a:solidFill>
                <a:latin typeface="+mn-lt"/>
                <a:cs typeface="+mn-cs"/>
              </a:rPr>
              <a:t>you have identified your changes create a SIPOC for your new process that incorporates these </a:t>
            </a:r>
            <a:r>
              <a:rPr lang="en-GB" kern="0" dirty="0" smtClean="0">
                <a:solidFill>
                  <a:srgbClr val="000066"/>
                </a:solidFill>
                <a:latin typeface="+mn-lt"/>
                <a:cs typeface="+mn-cs"/>
              </a:rPr>
              <a:t>improvements</a:t>
            </a:r>
            <a:endParaRPr lang="en-GB" kern="0" dirty="0">
              <a:solidFill>
                <a:srgbClr val="000066"/>
              </a:solidFill>
              <a:latin typeface="+mn-lt"/>
              <a:cs typeface="+mn-cs"/>
            </a:endParaRPr>
          </a:p>
        </p:txBody>
      </p:sp>
      <p:sp>
        <p:nvSpPr>
          <p:cNvPr id="114695" name="TextBox 7"/>
          <p:cNvSpPr txBox="1">
            <a:spLocks noChangeArrowheads="1"/>
          </p:cNvSpPr>
          <p:nvPr/>
        </p:nvSpPr>
        <p:spPr bwMode="auto">
          <a:xfrm>
            <a:off x="1436688" y="3664483"/>
            <a:ext cx="13906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lnSpc>
                <a:spcPts val="2200"/>
              </a:lnSpc>
              <a:spcAft>
                <a:spcPct val="25000"/>
              </a:spcAft>
              <a:defRPr sz="2000">
                <a:solidFill>
                  <a:srgbClr val="000066"/>
                </a:solidFill>
                <a:latin typeface="Arial" pitchFamily="34" charset="0"/>
              </a:defRPr>
            </a:lvl1pPr>
            <a:lvl2pPr marL="742950" indent="-285750" eaLnBrk="0" hangingPunct="0">
              <a:lnSpc>
                <a:spcPts val="2200"/>
              </a:lnSpc>
              <a:spcAft>
                <a:spcPct val="25000"/>
              </a:spcAft>
              <a:buChar char="•"/>
              <a:defRPr sz="2000">
                <a:solidFill>
                  <a:srgbClr val="000066"/>
                </a:solidFill>
                <a:latin typeface="Arial" pitchFamily="34" charset="0"/>
              </a:defRPr>
            </a:lvl2pPr>
            <a:lvl3pPr marL="1143000" indent="-228600" eaLnBrk="0" hangingPunct="0">
              <a:lnSpc>
                <a:spcPts val="2000"/>
              </a:lnSpc>
              <a:spcAft>
                <a:spcPct val="25000"/>
              </a:spcAft>
              <a:buChar char="–"/>
              <a:defRPr>
                <a:solidFill>
                  <a:srgbClr val="000066"/>
                </a:solidFill>
                <a:latin typeface="Arial" pitchFamily="34" charset="0"/>
              </a:defRPr>
            </a:lvl3pPr>
            <a:lvl4pPr marL="1600200" indent="-228600" eaLnBrk="0" hangingPunct="0">
              <a:lnSpc>
                <a:spcPts val="1800"/>
              </a:lnSpc>
              <a:spcAft>
                <a:spcPct val="25000"/>
              </a:spcAft>
              <a:buChar char="•"/>
              <a:defRPr sz="1600">
                <a:solidFill>
                  <a:srgbClr val="000066"/>
                </a:solidFill>
                <a:latin typeface="Arial" pitchFamily="34" charset="0"/>
              </a:defRPr>
            </a:lvl4pPr>
            <a:lvl5pPr marL="2057400" indent="-228600" eaLnBrk="0" hangingPunct="0">
              <a:spcAft>
                <a:spcPct val="25000"/>
              </a:spcAft>
              <a:buChar char="–"/>
              <a:defRPr sz="1200">
                <a:solidFill>
                  <a:srgbClr val="000066"/>
                </a:solidFill>
                <a:latin typeface="Arial" pitchFamily="34" charset="0"/>
              </a:defRPr>
            </a:lvl5pPr>
            <a:lvl6pPr marL="2514600" indent="-228600" eaLnBrk="0" fontAlgn="base" hangingPunct="0">
              <a:spcBef>
                <a:spcPct val="0"/>
              </a:spcBef>
              <a:spcAft>
                <a:spcPct val="25000"/>
              </a:spcAft>
              <a:buChar char="–"/>
              <a:defRPr sz="1200">
                <a:solidFill>
                  <a:srgbClr val="000066"/>
                </a:solidFill>
                <a:latin typeface="Arial" pitchFamily="34" charset="0"/>
              </a:defRPr>
            </a:lvl6pPr>
            <a:lvl7pPr marL="2971800" indent="-228600" eaLnBrk="0" fontAlgn="base" hangingPunct="0">
              <a:spcBef>
                <a:spcPct val="0"/>
              </a:spcBef>
              <a:spcAft>
                <a:spcPct val="25000"/>
              </a:spcAft>
              <a:buChar char="–"/>
              <a:defRPr sz="1200">
                <a:solidFill>
                  <a:srgbClr val="000066"/>
                </a:solidFill>
                <a:latin typeface="Arial" pitchFamily="34" charset="0"/>
              </a:defRPr>
            </a:lvl7pPr>
            <a:lvl8pPr marL="3429000" indent="-228600" eaLnBrk="0" fontAlgn="base" hangingPunct="0">
              <a:spcBef>
                <a:spcPct val="0"/>
              </a:spcBef>
              <a:spcAft>
                <a:spcPct val="25000"/>
              </a:spcAft>
              <a:buChar char="–"/>
              <a:defRPr sz="1200">
                <a:solidFill>
                  <a:srgbClr val="000066"/>
                </a:solidFill>
                <a:latin typeface="Arial" pitchFamily="34" charset="0"/>
              </a:defRPr>
            </a:lvl8pPr>
            <a:lvl9pPr marL="3886200" indent="-228600" eaLnBrk="0" fontAlgn="base" hangingPunct="0">
              <a:spcBef>
                <a:spcPct val="0"/>
              </a:spcBef>
              <a:spcAft>
                <a:spcPct val="25000"/>
              </a:spcAft>
              <a:buChar char="–"/>
              <a:defRPr sz="1200">
                <a:solidFill>
                  <a:srgbClr val="000066"/>
                </a:solidFill>
                <a:latin typeface="Arial" pitchFamily="34" charset="0"/>
              </a:defRPr>
            </a:lvl9pPr>
          </a:lstStyle>
          <a:p>
            <a:pPr eaLnBrk="1" hangingPunct="1">
              <a:lnSpc>
                <a:spcPct val="100000"/>
              </a:lnSpc>
              <a:spcAft>
                <a:spcPct val="0"/>
              </a:spcAft>
            </a:pPr>
            <a:r>
              <a:rPr lang="en-GB" altLang="fr-FR" sz="1800" b="1" dirty="0">
                <a:solidFill>
                  <a:srgbClr val="92D050"/>
                </a:solidFill>
              </a:rPr>
              <a:t>30 minutes</a:t>
            </a:r>
          </a:p>
        </p:txBody>
      </p:sp>
      <p:pic>
        <p:nvPicPr>
          <p:cNvPr id="114696" name="Picture 9" descr="chronomet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3238" y="3249613"/>
            <a:ext cx="1004887" cy="10559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9"/>
          <p:cNvSpPr/>
          <p:nvPr/>
        </p:nvSpPr>
        <p:spPr>
          <a:xfrm>
            <a:off x="50800" y="50800"/>
            <a:ext cx="9036050" cy="6743700"/>
          </a:xfrm>
          <a:prstGeom prst="rect">
            <a:avLst/>
          </a:prstGeom>
          <a:noFill/>
          <a:ln w="107950">
            <a:solidFill>
              <a:srgbClr val="72C7E7"/>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81024" y="176473"/>
            <a:ext cx="1121664" cy="1121664"/>
          </a:xfrm>
          <a:prstGeom prst="rect">
            <a:avLst/>
          </a:prstGeom>
        </p:spPr>
      </p:pic>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Title 1"/>
          <p:cNvSpPr>
            <a:spLocks noGrp="1"/>
          </p:cNvSpPr>
          <p:nvPr>
            <p:ph type="title"/>
          </p:nvPr>
        </p:nvSpPr>
        <p:spPr/>
        <p:txBody>
          <a:bodyPr/>
          <a:lstStyle/>
          <a:p>
            <a:pPr eaLnBrk="1" hangingPunct="1"/>
            <a:r>
              <a:rPr lang="en-GB" altLang="fr-FR" dirty="0" smtClean="0"/>
              <a:t>Simulation Round 2</a:t>
            </a:r>
            <a:br>
              <a:rPr lang="en-GB" altLang="fr-FR" dirty="0" smtClean="0"/>
            </a:br>
            <a:r>
              <a:rPr lang="en-GB" altLang="fr-FR" sz="1800" b="1" dirty="0" smtClean="0">
                <a:solidFill>
                  <a:srgbClr val="92D400"/>
                </a:solidFill>
                <a:cs typeface="Arial" pitchFamily="34" charset="0"/>
              </a:rPr>
              <a:t>Implement your “Just do it” and run Round 2</a:t>
            </a:r>
          </a:p>
        </p:txBody>
      </p:sp>
      <p:sp>
        <p:nvSpPr>
          <p:cNvPr id="115715" name="Slide Number Placeholder 4"/>
          <p:cNvSpPr>
            <a:spLocks noGrp="1"/>
          </p:cNvSpPr>
          <p:nvPr>
            <p:ph type="sldNum" sz="quarter" idx="1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lvl1pPr eaLnBrk="0" hangingPunct="0">
              <a:lnSpc>
                <a:spcPts val="2200"/>
              </a:lnSpc>
              <a:spcAft>
                <a:spcPct val="25000"/>
              </a:spcAft>
              <a:defRPr sz="2000">
                <a:solidFill>
                  <a:srgbClr val="000066"/>
                </a:solidFill>
                <a:latin typeface="Arial" pitchFamily="34" charset="0"/>
              </a:defRPr>
            </a:lvl1pPr>
            <a:lvl2pPr marL="742950" indent="-285750" eaLnBrk="0" hangingPunct="0">
              <a:lnSpc>
                <a:spcPts val="2200"/>
              </a:lnSpc>
              <a:spcAft>
                <a:spcPct val="25000"/>
              </a:spcAft>
              <a:buChar char="•"/>
              <a:defRPr sz="2000">
                <a:solidFill>
                  <a:srgbClr val="000066"/>
                </a:solidFill>
                <a:latin typeface="Arial" pitchFamily="34" charset="0"/>
              </a:defRPr>
            </a:lvl2pPr>
            <a:lvl3pPr marL="1143000" indent="-228600" eaLnBrk="0" hangingPunct="0">
              <a:lnSpc>
                <a:spcPts val="2000"/>
              </a:lnSpc>
              <a:spcAft>
                <a:spcPct val="25000"/>
              </a:spcAft>
              <a:buChar char="–"/>
              <a:defRPr>
                <a:solidFill>
                  <a:srgbClr val="000066"/>
                </a:solidFill>
                <a:latin typeface="Arial" pitchFamily="34" charset="0"/>
              </a:defRPr>
            </a:lvl3pPr>
            <a:lvl4pPr marL="1600200" indent="-228600" eaLnBrk="0" hangingPunct="0">
              <a:lnSpc>
                <a:spcPts val="1800"/>
              </a:lnSpc>
              <a:spcAft>
                <a:spcPct val="25000"/>
              </a:spcAft>
              <a:buChar char="•"/>
              <a:defRPr sz="1600">
                <a:solidFill>
                  <a:srgbClr val="000066"/>
                </a:solidFill>
                <a:latin typeface="Arial" pitchFamily="34" charset="0"/>
              </a:defRPr>
            </a:lvl4pPr>
            <a:lvl5pPr marL="2057400" indent="-228600" eaLnBrk="0" hangingPunct="0">
              <a:spcAft>
                <a:spcPct val="25000"/>
              </a:spcAft>
              <a:buChar char="–"/>
              <a:defRPr sz="1200">
                <a:solidFill>
                  <a:srgbClr val="000066"/>
                </a:solidFill>
                <a:latin typeface="Arial" pitchFamily="34" charset="0"/>
              </a:defRPr>
            </a:lvl5pPr>
            <a:lvl6pPr marL="2514600" indent="-228600" eaLnBrk="0" fontAlgn="base" hangingPunct="0">
              <a:spcBef>
                <a:spcPct val="0"/>
              </a:spcBef>
              <a:spcAft>
                <a:spcPct val="25000"/>
              </a:spcAft>
              <a:buChar char="–"/>
              <a:defRPr sz="1200">
                <a:solidFill>
                  <a:srgbClr val="000066"/>
                </a:solidFill>
                <a:latin typeface="Arial" pitchFamily="34" charset="0"/>
              </a:defRPr>
            </a:lvl6pPr>
            <a:lvl7pPr marL="2971800" indent="-228600" eaLnBrk="0" fontAlgn="base" hangingPunct="0">
              <a:spcBef>
                <a:spcPct val="0"/>
              </a:spcBef>
              <a:spcAft>
                <a:spcPct val="25000"/>
              </a:spcAft>
              <a:buChar char="–"/>
              <a:defRPr sz="1200">
                <a:solidFill>
                  <a:srgbClr val="000066"/>
                </a:solidFill>
                <a:latin typeface="Arial" pitchFamily="34" charset="0"/>
              </a:defRPr>
            </a:lvl7pPr>
            <a:lvl8pPr marL="3429000" indent="-228600" eaLnBrk="0" fontAlgn="base" hangingPunct="0">
              <a:spcBef>
                <a:spcPct val="0"/>
              </a:spcBef>
              <a:spcAft>
                <a:spcPct val="25000"/>
              </a:spcAft>
              <a:buChar char="–"/>
              <a:defRPr sz="1200">
                <a:solidFill>
                  <a:srgbClr val="000066"/>
                </a:solidFill>
                <a:latin typeface="Arial" pitchFamily="34" charset="0"/>
              </a:defRPr>
            </a:lvl8pPr>
            <a:lvl9pPr marL="3886200" indent="-228600" eaLnBrk="0" fontAlgn="base" hangingPunct="0">
              <a:spcBef>
                <a:spcPct val="0"/>
              </a:spcBef>
              <a:spcAft>
                <a:spcPct val="25000"/>
              </a:spcAft>
              <a:buChar char="–"/>
              <a:defRPr sz="1200">
                <a:solidFill>
                  <a:srgbClr val="000066"/>
                </a:solidFill>
                <a:latin typeface="Arial" pitchFamily="34" charset="0"/>
              </a:defRPr>
            </a:lvl9pPr>
          </a:lstStyle>
          <a:p>
            <a:pPr eaLnBrk="1" hangingPunct="1">
              <a:lnSpc>
                <a:spcPct val="100000"/>
              </a:lnSpc>
              <a:spcAft>
                <a:spcPct val="0"/>
              </a:spcAft>
            </a:pPr>
            <a:fld id="{1C7BAA34-4E9D-41FA-BECA-6FE0B3177683}" type="slidenum">
              <a:rPr lang="en-GB" altLang="en-GB" sz="800" smtClean="0"/>
              <a:pPr eaLnBrk="1" hangingPunct="1">
                <a:lnSpc>
                  <a:spcPct val="100000"/>
                </a:lnSpc>
                <a:spcAft>
                  <a:spcPct val="0"/>
                </a:spcAft>
              </a:pPr>
              <a:t>52</a:t>
            </a:fld>
            <a:endParaRPr lang="en-GB" altLang="en-GB" sz="800" smtClean="0"/>
          </a:p>
        </p:txBody>
      </p:sp>
      <p:sp>
        <p:nvSpPr>
          <p:cNvPr id="115716" name="Rectangle 2"/>
          <p:cNvSpPr>
            <a:spLocks noChangeArrowheads="1"/>
          </p:cNvSpPr>
          <p:nvPr/>
        </p:nvSpPr>
        <p:spPr bwMode="auto">
          <a:xfrm>
            <a:off x="1735138" y="1592263"/>
            <a:ext cx="5662612" cy="3695700"/>
          </a:xfrm>
          <a:prstGeom prst="rect">
            <a:avLst/>
          </a:prstGeom>
          <a:solidFill>
            <a:srgbClr val="FFFFFF"/>
          </a:solidFill>
          <a:ln>
            <a:noFill/>
          </a:ln>
          <a:extLst>
            <a:ext uri="{91240B29-F687-4F45-9708-019B960494DF}">
              <a14:hiddenLine xmlns:a14="http://schemas.microsoft.com/office/drawing/2010/main" w="3175" algn="ctr">
                <a:solidFill>
                  <a:srgbClr val="000000"/>
                </a:solidFill>
                <a:miter lim="800000"/>
                <a:headEnd/>
                <a:tailEnd/>
              </a14:hiddenLine>
            </a:ext>
          </a:extLst>
        </p:spPr>
        <p:txBody>
          <a:bodyPr lIns="0" tIns="0" rIns="0" bIns="0" anchor="ctr"/>
          <a:lstStyle>
            <a:lvl1pPr marL="268288" indent="-174625" eaLnBrk="0" hangingPunct="0">
              <a:lnSpc>
                <a:spcPts val="2200"/>
              </a:lnSpc>
              <a:spcAft>
                <a:spcPct val="25000"/>
              </a:spcAft>
              <a:defRPr sz="2000">
                <a:solidFill>
                  <a:srgbClr val="000066"/>
                </a:solidFill>
                <a:latin typeface="Arial" pitchFamily="34" charset="0"/>
              </a:defRPr>
            </a:lvl1pPr>
            <a:lvl2pPr marL="742950" indent="-285750" eaLnBrk="0" hangingPunct="0">
              <a:lnSpc>
                <a:spcPts val="2200"/>
              </a:lnSpc>
              <a:spcAft>
                <a:spcPct val="25000"/>
              </a:spcAft>
              <a:buChar char="•"/>
              <a:defRPr sz="2000">
                <a:solidFill>
                  <a:srgbClr val="000066"/>
                </a:solidFill>
                <a:latin typeface="Arial" pitchFamily="34" charset="0"/>
              </a:defRPr>
            </a:lvl2pPr>
            <a:lvl3pPr marL="1143000" indent="-228600" eaLnBrk="0" hangingPunct="0">
              <a:lnSpc>
                <a:spcPts val="2000"/>
              </a:lnSpc>
              <a:spcAft>
                <a:spcPct val="25000"/>
              </a:spcAft>
              <a:buChar char="–"/>
              <a:defRPr>
                <a:solidFill>
                  <a:srgbClr val="000066"/>
                </a:solidFill>
                <a:latin typeface="Arial" pitchFamily="34" charset="0"/>
              </a:defRPr>
            </a:lvl3pPr>
            <a:lvl4pPr marL="1600200" indent="-228600" eaLnBrk="0" hangingPunct="0">
              <a:lnSpc>
                <a:spcPts val="1800"/>
              </a:lnSpc>
              <a:spcAft>
                <a:spcPct val="25000"/>
              </a:spcAft>
              <a:buChar char="•"/>
              <a:defRPr sz="1600">
                <a:solidFill>
                  <a:srgbClr val="000066"/>
                </a:solidFill>
                <a:latin typeface="Arial" pitchFamily="34" charset="0"/>
              </a:defRPr>
            </a:lvl4pPr>
            <a:lvl5pPr marL="2057400" indent="-228600" eaLnBrk="0" hangingPunct="0">
              <a:spcAft>
                <a:spcPct val="25000"/>
              </a:spcAft>
              <a:buChar char="–"/>
              <a:defRPr sz="1200">
                <a:solidFill>
                  <a:srgbClr val="000066"/>
                </a:solidFill>
                <a:latin typeface="Arial" pitchFamily="34" charset="0"/>
              </a:defRPr>
            </a:lvl5pPr>
            <a:lvl6pPr marL="2514600" indent="-228600" eaLnBrk="0" fontAlgn="base" hangingPunct="0">
              <a:spcBef>
                <a:spcPct val="0"/>
              </a:spcBef>
              <a:spcAft>
                <a:spcPct val="25000"/>
              </a:spcAft>
              <a:buChar char="–"/>
              <a:defRPr sz="1200">
                <a:solidFill>
                  <a:srgbClr val="000066"/>
                </a:solidFill>
                <a:latin typeface="Arial" pitchFamily="34" charset="0"/>
              </a:defRPr>
            </a:lvl6pPr>
            <a:lvl7pPr marL="2971800" indent="-228600" eaLnBrk="0" fontAlgn="base" hangingPunct="0">
              <a:spcBef>
                <a:spcPct val="0"/>
              </a:spcBef>
              <a:spcAft>
                <a:spcPct val="25000"/>
              </a:spcAft>
              <a:buChar char="–"/>
              <a:defRPr sz="1200">
                <a:solidFill>
                  <a:srgbClr val="000066"/>
                </a:solidFill>
                <a:latin typeface="Arial" pitchFamily="34" charset="0"/>
              </a:defRPr>
            </a:lvl7pPr>
            <a:lvl8pPr marL="3429000" indent="-228600" eaLnBrk="0" fontAlgn="base" hangingPunct="0">
              <a:spcBef>
                <a:spcPct val="0"/>
              </a:spcBef>
              <a:spcAft>
                <a:spcPct val="25000"/>
              </a:spcAft>
              <a:buChar char="–"/>
              <a:defRPr sz="1200">
                <a:solidFill>
                  <a:srgbClr val="000066"/>
                </a:solidFill>
                <a:latin typeface="Arial" pitchFamily="34" charset="0"/>
              </a:defRPr>
            </a:lvl8pPr>
            <a:lvl9pPr marL="3886200" indent="-228600" eaLnBrk="0" fontAlgn="base" hangingPunct="0">
              <a:spcBef>
                <a:spcPct val="0"/>
              </a:spcBef>
              <a:spcAft>
                <a:spcPct val="25000"/>
              </a:spcAft>
              <a:buChar char="–"/>
              <a:defRPr sz="1200">
                <a:solidFill>
                  <a:srgbClr val="000066"/>
                </a:solidFill>
                <a:latin typeface="Arial" pitchFamily="34" charset="0"/>
              </a:defRPr>
            </a:lvl9pPr>
          </a:lstStyle>
          <a:p>
            <a:pPr algn="ctr" eaLnBrk="1" hangingPunct="1">
              <a:lnSpc>
                <a:spcPct val="100000"/>
              </a:lnSpc>
              <a:spcAft>
                <a:spcPct val="0"/>
              </a:spcAft>
            </a:pPr>
            <a:endParaRPr lang="en-US" altLang="fr-FR" sz="1600"/>
          </a:p>
        </p:txBody>
      </p:sp>
      <p:sp>
        <p:nvSpPr>
          <p:cNvPr id="115717" name="Content Placeholder 5"/>
          <p:cNvSpPr>
            <a:spLocks/>
          </p:cNvSpPr>
          <p:nvPr/>
        </p:nvSpPr>
        <p:spPr bwMode="auto">
          <a:xfrm flipH="1">
            <a:off x="2047875" y="1665288"/>
            <a:ext cx="5037138" cy="53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82588" indent="-342900" defTabSz="844550" eaLnBrk="0" hangingPunct="0">
              <a:lnSpc>
                <a:spcPts val="2200"/>
              </a:lnSpc>
              <a:spcAft>
                <a:spcPct val="25000"/>
              </a:spcAft>
              <a:defRPr sz="2000">
                <a:solidFill>
                  <a:srgbClr val="000066"/>
                </a:solidFill>
                <a:latin typeface="Arial" pitchFamily="34" charset="0"/>
              </a:defRPr>
            </a:lvl1pPr>
            <a:lvl2pPr marL="742950" indent="-285750" defTabSz="844550" eaLnBrk="0" hangingPunct="0">
              <a:lnSpc>
                <a:spcPts val="2200"/>
              </a:lnSpc>
              <a:spcAft>
                <a:spcPct val="25000"/>
              </a:spcAft>
              <a:buChar char="•"/>
              <a:defRPr sz="2000">
                <a:solidFill>
                  <a:srgbClr val="000066"/>
                </a:solidFill>
                <a:latin typeface="Arial" pitchFamily="34" charset="0"/>
              </a:defRPr>
            </a:lvl2pPr>
            <a:lvl3pPr marL="1143000" indent="-228600" defTabSz="844550" eaLnBrk="0" hangingPunct="0">
              <a:lnSpc>
                <a:spcPts val="2000"/>
              </a:lnSpc>
              <a:spcAft>
                <a:spcPct val="25000"/>
              </a:spcAft>
              <a:buChar char="–"/>
              <a:defRPr>
                <a:solidFill>
                  <a:srgbClr val="000066"/>
                </a:solidFill>
                <a:latin typeface="Arial" pitchFamily="34" charset="0"/>
              </a:defRPr>
            </a:lvl3pPr>
            <a:lvl4pPr marL="1600200" indent="-228600" defTabSz="844550" eaLnBrk="0" hangingPunct="0">
              <a:lnSpc>
                <a:spcPts val="1800"/>
              </a:lnSpc>
              <a:spcAft>
                <a:spcPct val="25000"/>
              </a:spcAft>
              <a:buChar char="•"/>
              <a:defRPr sz="1600">
                <a:solidFill>
                  <a:srgbClr val="000066"/>
                </a:solidFill>
                <a:latin typeface="Arial" pitchFamily="34" charset="0"/>
              </a:defRPr>
            </a:lvl4pPr>
            <a:lvl5pPr marL="2057400" indent="-228600" defTabSz="844550" eaLnBrk="0" hangingPunct="0">
              <a:spcAft>
                <a:spcPct val="25000"/>
              </a:spcAft>
              <a:buChar char="–"/>
              <a:defRPr sz="1200">
                <a:solidFill>
                  <a:srgbClr val="000066"/>
                </a:solidFill>
                <a:latin typeface="Arial" pitchFamily="34" charset="0"/>
              </a:defRPr>
            </a:lvl5pPr>
            <a:lvl6pPr marL="2514600" indent="-228600" defTabSz="844550" eaLnBrk="0" fontAlgn="base" hangingPunct="0">
              <a:spcBef>
                <a:spcPct val="0"/>
              </a:spcBef>
              <a:spcAft>
                <a:spcPct val="25000"/>
              </a:spcAft>
              <a:buChar char="–"/>
              <a:defRPr sz="1200">
                <a:solidFill>
                  <a:srgbClr val="000066"/>
                </a:solidFill>
                <a:latin typeface="Arial" pitchFamily="34" charset="0"/>
              </a:defRPr>
            </a:lvl6pPr>
            <a:lvl7pPr marL="2971800" indent="-228600" defTabSz="844550" eaLnBrk="0" fontAlgn="base" hangingPunct="0">
              <a:spcBef>
                <a:spcPct val="0"/>
              </a:spcBef>
              <a:spcAft>
                <a:spcPct val="25000"/>
              </a:spcAft>
              <a:buChar char="–"/>
              <a:defRPr sz="1200">
                <a:solidFill>
                  <a:srgbClr val="000066"/>
                </a:solidFill>
                <a:latin typeface="Arial" pitchFamily="34" charset="0"/>
              </a:defRPr>
            </a:lvl7pPr>
            <a:lvl8pPr marL="3429000" indent="-228600" defTabSz="844550" eaLnBrk="0" fontAlgn="base" hangingPunct="0">
              <a:spcBef>
                <a:spcPct val="0"/>
              </a:spcBef>
              <a:spcAft>
                <a:spcPct val="25000"/>
              </a:spcAft>
              <a:buChar char="–"/>
              <a:defRPr sz="1200">
                <a:solidFill>
                  <a:srgbClr val="000066"/>
                </a:solidFill>
                <a:latin typeface="Arial" pitchFamily="34" charset="0"/>
              </a:defRPr>
            </a:lvl8pPr>
            <a:lvl9pPr marL="3886200" indent="-228600" defTabSz="844550" eaLnBrk="0" fontAlgn="base" hangingPunct="0">
              <a:spcBef>
                <a:spcPct val="0"/>
              </a:spcBef>
              <a:spcAft>
                <a:spcPct val="25000"/>
              </a:spcAft>
              <a:buChar char="–"/>
              <a:defRPr sz="1200">
                <a:solidFill>
                  <a:srgbClr val="000066"/>
                </a:solidFill>
                <a:latin typeface="Arial" pitchFamily="34" charset="0"/>
              </a:defRPr>
            </a:lvl9pPr>
          </a:lstStyle>
          <a:p>
            <a:pPr algn="ctr">
              <a:lnSpc>
                <a:spcPct val="100000"/>
              </a:lnSpc>
              <a:spcBef>
                <a:spcPts val="700"/>
              </a:spcBef>
              <a:spcAft>
                <a:spcPct val="0"/>
              </a:spcAft>
              <a:buClr>
                <a:schemeClr val="tx1"/>
              </a:buClr>
            </a:pPr>
            <a:r>
              <a:rPr lang="en-GB" altLang="zh-CN" sz="2400" b="1">
                <a:ea typeface="SimSun" pitchFamily="2" charset="-122"/>
              </a:rPr>
              <a:t>Run Round 2 for 12 minutes</a:t>
            </a:r>
          </a:p>
          <a:p>
            <a:pPr algn="ctr">
              <a:lnSpc>
                <a:spcPct val="100000"/>
              </a:lnSpc>
              <a:spcBef>
                <a:spcPts val="700"/>
              </a:spcBef>
              <a:spcAft>
                <a:spcPct val="0"/>
              </a:spcAft>
              <a:buClr>
                <a:schemeClr val="tx1"/>
              </a:buClr>
            </a:pPr>
            <a:endParaRPr lang="en-GB" altLang="zh-CN" sz="1500" b="1">
              <a:solidFill>
                <a:schemeClr val="tx1"/>
              </a:solidFill>
              <a:ea typeface="SimSun" pitchFamily="2" charset="-122"/>
            </a:endParaRPr>
          </a:p>
          <a:p>
            <a:pPr algn="ctr">
              <a:lnSpc>
                <a:spcPct val="100000"/>
              </a:lnSpc>
              <a:spcBef>
                <a:spcPts val="700"/>
              </a:spcBef>
              <a:spcAft>
                <a:spcPct val="0"/>
              </a:spcAft>
              <a:buClr>
                <a:schemeClr val="tx1"/>
              </a:buClr>
              <a:buFontTx/>
              <a:buChar char="•"/>
            </a:pPr>
            <a:endParaRPr lang="en-GB" altLang="zh-CN" sz="1500" b="1">
              <a:solidFill>
                <a:schemeClr val="tx1"/>
              </a:solidFill>
              <a:ea typeface="SimSun" pitchFamily="2" charset="-122"/>
            </a:endParaRPr>
          </a:p>
          <a:p>
            <a:pPr algn="ctr">
              <a:lnSpc>
                <a:spcPct val="100000"/>
              </a:lnSpc>
              <a:spcBef>
                <a:spcPts val="700"/>
              </a:spcBef>
              <a:spcAft>
                <a:spcPct val="0"/>
              </a:spcAft>
              <a:buClr>
                <a:schemeClr val="tx1"/>
              </a:buClr>
            </a:pPr>
            <a:endParaRPr lang="en-GB" altLang="zh-CN" sz="1500" b="1">
              <a:solidFill>
                <a:schemeClr val="tx1"/>
              </a:solidFill>
              <a:ea typeface="SimSun" pitchFamily="2" charset="-122"/>
            </a:endParaRPr>
          </a:p>
        </p:txBody>
      </p:sp>
      <p:pic>
        <p:nvPicPr>
          <p:cNvPr id="115718" name="Picture 9" descr="chronomet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65663" y="2636838"/>
            <a:ext cx="1831975" cy="193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5719" name="Picture 1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95538" y="2636838"/>
            <a:ext cx="2035175" cy="1944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11"/>
          <p:cNvSpPr/>
          <p:nvPr/>
        </p:nvSpPr>
        <p:spPr>
          <a:xfrm>
            <a:off x="50800" y="50800"/>
            <a:ext cx="9036050" cy="6743700"/>
          </a:xfrm>
          <a:prstGeom prst="rect">
            <a:avLst/>
          </a:prstGeom>
          <a:noFill/>
          <a:ln w="107950">
            <a:solidFill>
              <a:srgbClr val="72C7E7"/>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81024" y="176473"/>
            <a:ext cx="1121664" cy="1121664"/>
          </a:xfrm>
          <a:prstGeom prst="rect">
            <a:avLst/>
          </a:prstGeom>
        </p:spPr>
      </p:pic>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Title 1"/>
          <p:cNvSpPr>
            <a:spLocks noGrp="1"/>
          </p:cNvSpPr>
          <p:nvPr>
            <p:ph type="title"/>
          </p:nvPr>
        </p:nvSpPr>
        <p:spPr/>
        <p:txBody>
          <a:bodyPr/>
          <a:lstStyle/>
          <a:p>
            <a:pPr eaLnBrk="1" hangingPunct="1"/>
            <a:r>
              <a:rPr lang="en-GB" altLang="fr-FR" smtClean="0"/>
              <a:t>Simulation Round 2</a:t>
            </a:r>
            <a:br>
              <a:rPr lang="en-GB" altLang="fr-FR" smtClean="0"/>
            </a:br>
            <a:r>
              <a:rPr lang="en-GB" altLang="fr-FR" sz="1800" b="1" smtClean="0">
                <a:solidFill>
                  <a:srgbClr val="92D400"/>
                </a:solidFill>
                <a:cs typeface="Arial" pitchFamily="34" charset="0"/>
              </a:rPr>
              <a:t>Feedback and post round summary</a:t>
            </a:r>
          </a:p>
        </p:txBody>
      </p:sp>
      <p:sp>
        <p:nvSpPr>
          <p:cNvPr id="116739" name="Slide Number Placeholder 4"/>
          <p:cNvSpPr>
            <a:spLocks noGrp="1"/>
          </p:cNvSpPr>
          <p:nvPr>
            <p:ph type="sldNum" sz="quarter" idx="1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lvl1pPr eaLnBrk="0" hangingPunct="0">
              <a:lnSpc>
                <a:spcPts val="2200"/>
              </a:lnSpc>
              <a:spcAft>
                <a:spcPct val="25000"/>
              </a:spcAft>
              <a:defRPr sz="2000">
                <a:solidFill>
                  <a:srgbClr val="000066"/>
                </a:solidFill>
                <a:latin typeface="Arial" pitchFamily="34" charset="0"/>
              </a:defRPr>
            </a:lvl1pPr>
            <a:lvl2pPr marL="742950" indent="-285750" eaLnBrk="0" hangingPunct="0">
              <a:lnSpc>
                <a:spcPts val="2200"/>
              </a:lnSpc>
              <a:spcAft>
                <a:spcPct val="25000"/>
              </a:spcAft>
              <a:buChar char="•"/>
              <a:defRPr sz="2000">
                <a:solidFill>
                  <a:srgbClr val="000066"/>
                </a:solidFill>
                <a:latin typeface="Arial" pitchFamily="34" charset="0"/>
              </a:defRPr>
            </a:lvl2pPr>
            <a:lvl3pPr marL="1143000" indent="-228600" eaLnBrk="0" hangingPunct="0">
              <a:lnSpc>
                <a:spcPts val="2000"/>
              </a:lnSpc>
              <a:spcAft>
                <a:spcPct val="25000"/>
              </a:spcAft>
              <a:buChar char="–"/>
              <a:defRPr>
                <a:solidFill>
                  <a:srgbClr val="000066"/>
                </a:solidFill>
                <a:latin typeface="Arial" pitchFamily="34" charset="0"/>
              </a:defRPr>
            </a:lvl3pPr>
            <a:lvl4pPr marL="1600200" indent="-228600" eaLnBrk="0" hangingPunct="0">
              <a:lnSpc>
                <a:spcPts val="1800"/>
              </a:lnSpc>
              <a:spcAft>
                <a:spcPct val="25000"/>
              </a:spcAft>
              <a:buChar char="•"/>
              <a:defRPr sz="1600">
                <a:solidFill>
                  <a:srgbClr val="000066"/>
                </a:solidFill>
                <a:latin typeface="Arial" pitchFamily="34" charset="0"/>
              </a:defRPr>
            </a:lvl4pPr>
            <a:lvl5pPr marL="2057400" indent="-228600" eaLnBrk="0" hangingPunct="0">
              <a:spcAft>
                <a:spcPct val="25000"/>
              </a:spcAft>
              <a:buChar char="–"/>
              <a:defRPr sz="1200">
                <a:solidFill>
                  <a:srgbClr val="000066"/>
                </a:solidFill>
                <a:latin typeface="Arial" pitchFamily="34" charset="0"/>
              </a:defRPr>
            </a:lvl5pPr>
            <a:lvl6pPr marL="2514600" indent="-228600" eaLnBrk="0" fontAlgn="base" hangingPunct="0">
              <a:spcBef>
                <a:spcPct val="0"/>
              </a:spcBef>
              <a:spcAft>
                <a:spcPct val="25000"/>
              </a:spcAft>
              <a:buChar char="–"/>
              <a:defRPr sz="1200">
                <a:solidFill>
                  <a:srgbClr val="000066"/>
                </a:solidFill>
                <a:latin typeface="Arial" pitchFamily="34" charset="0"/>
              </a:defRPr>
            </a:lvl6pPr>
            <a:lvl7pPr marL="2971800" indent="-228600" eaLnBrk="0" fontAlgn="base" hangingPunct="0">
              <a:spcBef>
                <a:spcPct val="0"/>
              </a:spcBef>
              <a:spcAft>
                <a:spcPct val="25000"/>
              </a:spcAft>
              <a:buChar char="–"/>
              <a:defRPr sz="1200">
                <a:solidFill>
                  <a:srgbClr val="000066"/>
                </a:solidFill>
                <a:latin typeface="Arial" pitchFamily="34" charset="0"/>
              </a:defRPr>
            </a:lvl7pPr>
            <a:lvl8pPr marL="3429000" indent="-228600" eaLnBrk="0" fontAlgn="base" hangingPunct="0">
              <a:spcBef>
                <a:spcPct val="0"/>
              </a:spcBef>
              <a:spcAft>
                <a:spcPct val="25000"/>
              </a:spcAft>
              <a:buChar char="–"/>
              <a:defRPr sz="1200">
                <a:solidFill>
                  <a:srgbClr val="000066"/>
                </a:solidFill>
                <a:latin typeface="Arial" pitchFamily="34" charset="0"/>
              </a:defRPr>
            </a:lvl8pPr>
            <a:lvl9pPr marL="3886200" indent="-228600" eaLnBrk="0" fontAlgn="base" hangingPunct="0">
              <a:spcBef>
                <a:spcPct val="0"/>
              </a:spcBef>
              <a:spcAft>
                <a:spcPct val="25000"/>
              </a:spcAft>
              <a:buChar char="–"/>
              <a:defRPr sz="1200">
                <a:solidFill>
                  <a:srgbClr val="000066"/>
                </a:solidFill>
                <a:latin typeface="Arial" pitchFamily="34" charset="0"/>
              </a:defRPr>
            </a:lvl9pPr>
          </a:lstStyle>
          <a:p>
            <a:pPr eaLnBrk="1" hangingPunct="1">
              <a:lnSpc>
                <a:spcPct val="100000"/>
              </a:lnSpc>
              <a:spcAft>
                <a:spcPct val="0"/>
              </a:spcAft>
            </a:pPr>
            <a:fld id="{3C50B512-F87D-4A1E-99C6-D957ACB5AA96}" type="slidenum">
              <a:rPr lang="en-GB" altLang="en-GB" sz="800" smtClean="0"/>
              <a:pPr eaLnBrk="1" hangingPunct="1">
                <a:lnSpc>
                  <a:spcPct val="100000"/>
                </a:lnSpc>
                <a:spcAft>
                  <a:spcPct val="0"/>
                </a:spcAft>
              </a:pPr>
              <a:t>53</a:t>
            </a:fld>
            <a:endParaRPr lang="en-GB" altLang="en-GB" sz="800" smtClean="0"/>
          </a:p>
        </p:txBody>
      </p:sp>
      <p:sp>
        <p:nvSpPr>
          <p:cNvPr id="116740" name="Rectangle 2"/>
          <p:cNvSpPr>
            <a:spLocks noChangeArrowheads="1"/>
          </p:cNvSpPr>
          <p:nvPr/>
        </p:nvSpPr>
        <p:spPr bwMode="auto">
          <a:xfrm>
            <a:off x="4535488" y="2697163"/>
            <a:ext cx="4032250" cy="1646238"/>
          </a:xfrm>
          <a:prstGeom prst="rect">
            <a:avLst/>
          </a:prstGeom>
          <a:solidFill>
            <a:srgbClr val="FFFFFF"/>
          </a:solidFill>
          <a:ln>
            <a:noFill/>
          </a:ln>
          <a:extLst>
            <a:ext uri="{91240B29-F687-4F45-9708-019B960494DF}">
              <a14:hiddenLine xmlns:a14="http://schemas.microsoft.com/office/drawing/2010/main" w="3175" algn="ctr">
                <a:solidFill>
                  <a:srgbClr val="000000"/>
                </a:solidFill>
                <a:miter lim="800000"/>
                <a:headEnd/>
                <a:tailEnd/>
              </a14:hiddenLine>
            </a:ext>
          </a:extLst>
        </p:spPr>
        <p:txBody>
          <a:bodyPr lIns="0" tIns="0" rIns="0" bIns="0" anchor="ctr"/>
          <a:lstStyle>
            <a:lvl1pPr marL="266700" indent="-182563" eaLnBrk="0" hangingPunct="0">
              <a:lnSpc>
                <a:spcPts val="2200"/>
              </a:lnSpc>
              <a:spcAft>
                <a:spcPct val="25000"/>
              </a:spcAft>
              <a:defRPr sz="2000">
                <a:solidFill>
                  <a:srgbClr val="000066"/>
                </a:solidFill>
                <a:latin typeface="Arial" pitchFamily="34" charset="0"/>
              </a:defRPr>
            </a:lvl1pPr>
            <a:lvl2pPr marL="742950" indent="-285750" eaLnBrk="0" hangingPunct="0">
              <a:lnSpc>
                <a:spcPts val="2200"/>
              </a:lnSpc>
              <a:spcAft>
                <a:spcPct val="25000"/>
              </a:spcAft>
              <a:buChar char="•"/>
              <a:defRPr sz="2000">
                <a:solidFill>
                  <a:srgbClr val="000066"/>
                </a:solidFill>
                <a:latin typeface="Arial" pitchFamily="34" charset="0"/>
              </a:defRPr>
            </a:lvl2pPr>
            <a:lvl3pPr marL="1143000" indent="-228600" eaLnBrk="0" hangingPunct="0">
              <a:lnSpc>
                <a:spcPts val="2000"/>
              </a:lnSpc>
              <a:spcAft>
                <a:spcPct val="25000"/>
              </a:spcAft>
              <a:buChar char="–"/>
              <a:defRPr>
                <a:solidFill>
                  <a:srgbClr val="000066"/>
                </a:solidFill>
                <a:latin typeface="Arial" pitchFamily="34" charset="0"/>
              </a:defRPr>
            </a:lvl3pPr>
            <a:lvl4pPr marL="1600200" indent="-228600" eaLnBrk="0" hangingPunct="0">
              <a:lnSpc>
                <a:spcPts val="1800"/>
              </a:lnSpc>
              <a:spcAft>
                <a:spcPct val="25000"/>
              </a:spcAft>
              <a:buChar char="•"/>
              <a:defRPr sz="1600">
                <a:solidFill>
                  <a:srgbClr val="000066"/>
                </a:solidFill>
                <a:latin typeface="Arial" pitchFamily="34" charset="0"/>
              </a:defRPr>
            </a:lvl4pPr>
            <a:lvl5pPr marL="2057400" indent="-228600" eaLnBrk="0" hangingPunct="0">
              <a:spcAft>
                <a:spcPct val="25000"/>
              </a:spcAft>
              <a:buChar char="–"/>
              <a:defRPr sz="1200">
                <a:solidFill>
                  <a:srgbClr val="000066"/>
                </a:solidFill>
                <a:latin typeface="Arial" pitchFamily="34" charset="0"/>
              </a:defRPr>
            </a:lvl5pPr>
            <a:lvl6pPr marL="2514600" indent="-228600" eaLnBrk="0" fontAlgn="base" hangingPunct="0">
              <a:spcBef>
                <a:spcPct val="0"/>
              </a:spcBef>
              <a:spcAft>
                <a:spcPct val="25000"/>
              </a:spcAft>
              <a:buChar char="–"/>
              <a:defRPr sz="1200">
                <a:solidFill>
                  <a:srgbClr val="000066"/>
                </a:solidFill>
                <a:latin typeface="Arial" pitchFamily="34" charset="0"/>
              </a:defRPr>
            </a:lvl6pPr>
            <a:lvl7pPr marL="2971800" indent="-228600" eaLnBrk="0" fontAlgn="base" hangingPunct="0">
              <a:spcBef>
                <a:spcPct val="0"/>
              </a:spcBef>
              <a:spcAft>
                <a:spcPct val="25000"/>
              </a:spcAft>
              <a:buChar char="–"/>
              <a:defRPr sz="1200">
                <a:solidFill>
                  <a:srgbClr val="000066"/>
                </a:solidFill>
                <a:latin typeface="Arial" pitchFamily="34" charset="0"/>
              </a:defRPr>
            </a:lvl7pPr>
            <a:lvl8pPr marL="3429000" indent="-228600" eaLnBrk="0" fontAlgn="base" hangingPunct="0">
              <a:spcBef>
                <a:spcPct val="0"/>
              </a:spcBef>
              <a:spcAft>
                <a:spcPct val="25000"/>
              </a:spcAft>
              <a:buChar char="–"/>
              <a:defRPr sz="1200">
                <a:solidFill>
                  <a:srgbClr val="000066"/>
                </a:solidFill>
                <a:latin typeface="Arial" pitchFamily="34" charset="0"/>
              </a:defRPr>
            </a:lvl8pPr>
            <a:lvl9pPr marL="3886200" indent="-228600" eaLnBrk="0" fontAlgn="base" hangingPunct="0">
              <a:spcBef>
                <a:spcPct val="0"/>
              </a:spcBef>
              <a:spcAft>
                <a:spcPct val="25000"/>
              </a:spcAft>
              <a:buChar char="–"/>
              <a:defRPr sz="1200">
                <a:solidFill>
                  <a:srgbClr val="000066"/>
                </a:solidFill>
                <a:latin typeface="Arial" pitchFamily="34" charset="0"/>
              </a:defRPr>
            </a:lvl9pPr>
          </a:lstStyle>
          <a:p>
            <a:pPr eaLnBrk="1" hangingPunct="1">
              <a:lnSpc>
                <a:spcPct val="100000"/>
              </a:lnSpc>
              <a:spcAft>
                <a:spcPct val="0"/>
              </a:spcAft>
            </a:pPr>
            <a:r>
              <a:rPr lang="en-GB" altLang="zh-CN" sz="1800" b="1" dirty="0">
                <a:solidFill>
                  <a:schemeClr val="accent1"/>
                </a:solidFill>
                <a:ea typeface="SimSun" pitchFamily="2" charset="-122"/>
              </a:rPr>
              <a:t>Feedback - How did it go?</a:t>
            </a:r>
            <a:endParaRPr lang="en-GB" altLang="fr-FR" sz="1800" dirty="0">
              <a:solidFill>
                <a:schemeClr val="accent1"/>
              </a:solidFill>
              <a:ea typeface="SimSun" pitchFamily="2" charset="-122"/>
            </a:endParaRPr>
          </a:p>
          <a:p>
            <a:pPr eaLnBrk="1" hangingPunct="1">
              <a:lnSpc>
                <a:spcPct val="100000"/>
              </a:lnSpc>
              <a:spcAft>
                <a:spcPct val="0"/>
              </a:spcAft>
            </a:pPr>
            <a:r>
              <a:rPr lang="en-GB" altLang="fr-FR" sz="1800" dirty="0">
                <a:solidFill>
                  <a:schemeClr val="accent1"/>
                </a:solidFill>
                <a:ea typeface="SimSun" pitchFamily="2" charset="-122"/>
              </a:rPr>
              <a:t> </a:t>
            </a:r>
          </a:p>
          <a:p>
            <a:pPr marL="369887" indent="-285750" eaLnBrk="1" hangingPunct="1">
              <a:lnSpc>
                <a:spcPct val="100000"/>
              </a:lnSpc>
              <a:spcAft>
                <a:spcPct val="0"/>
              </a:spcAft>
              <a:buFont typeface="Wingdings" panose="05000000000000000000" pitchFamily="2" charset="2"/>
              <a:buChar char="§"/>
            </a:pPr>
            <a:r>
              <a:rPr lang="en-GB" altLang="fr-FR" sz="1800" dirty="0">
                <a:solidFill>
                  <a:schemeClr val="accent1"/>
                </a:solidFill>
                <a:ea typeface="SimSun" pitchFamily="2" charset="-122"/>
              </a:rPr>
              <a:t>Idle time</a:t>
            </a:r>
          </a:p>
          <a:p>
            <a:pPr marL="369887" indent="-285750" eaLnBrk="1" hangingPunct="1">
              <a:lnSpc>
                <a:spcPct val="100000"/>
              </a:lnSpc>
              <a:spcAft>
                <a:spcPct val="0"/>
              </a:spcAft>
              <a:buFont typeface="Wingdings" panose="05000000000000000000" pitchFamily="2" charset="2"/>
              <a:buChar char="§"/>
            </a:pPr>
            <a:endParaRPr lang="en-GB" altLang="fr-FR" sz="1800" dirty="0">
              <a:solidFill>
                <a:schemeClr val="accent1"/>
              </a:solidFill>
              <a:ea typeface="SimSun" pitchFamily="2" charset="-122"/>
            </a:endParaRPr>
          </a:p>
          <a:p>
            <a:pPr marL="369887" indent="-285750" eaLnBrk="1" hangingPunct="1">
              <a:lnSpc>
                <a:spcPct val="100000"/>
              </a:lnSpc>
              <a:spcAft>
                <a:spcPct val="0"/>
              </a:spcAft>
              <a:buFont typeface="Wingdings" panose="05000000000000000000" pitchFamily="2" charset="2"/>
              <a:buChar char="§"/>
            </a:pPr>
            <a:r>
              <a:rPr lang="en-GB" altLang="fr-FR" sz="1800" dirty="0">
                <a:solidFill>
                  <a:schemeClr val="accent1"/>
                </a:solidFill>
                <a:ea typeface="SimSun" pitchFamily="2" charset="-122"/>
              </a:rPr>
              <a:t>Morale during the process</a:t>
            </a:r>
          </a:p>
        </p:txBody>
      </p:sp>
      <p:pic>
        <p:nvPicPr>
          <p:cNvPr id="116741"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0113" y="2697163"/>
            <a:ext cx="2933700" cy="1933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8"/>
          <p:cNvSpPr/>
          <p:nvPr/>
        </p:nvSpPr>
        <p:spPr>
          <a:xfrm>
            <a:off x="50800" y="50800"/>
            <a:ext cx="9036050" cy="6743700"/>
          </a:xfrm>
          <a:prstGeom prst="rect">
            <a:avLst/>
          </a:prstGeom>
          <a:noFill/>
          <a:ln w="107950">
            <a:solidFill>
              <a:srgbClr val="72C7E7"/>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81024" y="176473"/>
            <a:ext cx="1121664" cy="1121664"/>
          </a:xfrm>
          <a:prstGeom prst="rect">
            <a:avLst/>
          </a:prstGeom>
        </p:spPr>
      </p:pic>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
        <p:cNvGrpSpPr/>
        <p:nvPr/>
      </p:nvGrpSpPr>
      <p:grpSpPr>
        <a:xfrm>
          <a:off x="0" y="0"/>
          <a:ext cx="0" cy="0"/>
          <a:chOff x="0" y="0"/>
          <a:chExt cx="0" cy="0"/>
        </a:xfrm>
      </p:grpSpPr>
      <p:graphicFrame>
        <p:nvGraphicFramePr>
          <p:cNvPr id="7" name="Group 33"/>
          <p:cNvGraphicFramePr>
            <a:graphicFrameLocks noGrp="1"/>
          </p:cNvGraphicFramePr>
          <p:nvPr>
            <p:extLst>
              <p:ext uri="{D42A27DB-BD31-4B8C-83A1-F6EECF244321}">
                <p14:modId xmlns:p14="http://schemas.microsoft.com/office/powerpoint/2010/main" val="1310444914"/>
              </p:ext>
            </p:extLst>
          </p:nvPr>
        </p:nvGraphicFramePr>
        <p:xfrm>
          <a:off x="476250" y="1182688"/>
          <a:ext cx="8353425" cy="5511820"/>
        </p:xfrm>
        <a:graphic>
          <a:graphicData uri="http://schemas.openxmlformats.org/drawingml/2006/table">
            <a:tbl>
              <a:tblPr/>
              <a:tblGrid>
                <a:gridCol w="1296987"/>
                <a:gridCol w="7056438"/>
              </a:tblGrid>
              <a:tr h="878529">
                <a:tc>
                  <a:txBody>
                    <a:bodyPr/>
                    <a:lstStyle/>
                    <a:p>
                      <a:pPr marL="0" marR="0" lvl="0" indent="0" algn="l" defTabSz="914400" rtl="0" eaLnBrk="1" fontAlgn="base" latinLnBrk="0" hangingPunct="1">
                        <a:lnSpc>
                          <a:spcPct val="102000"/>
                        </a:lnSpc>
                        <a:spcBef>
                          <a:spcPct val="0"/>
                        </a:spcBef>
                        <a:spcAft>
                          <a:spcPct val="37000"/>
                        </a:spcAft>
                        <a:buClrTx/>
                        <a:buSzTx/>
                        <a:buFontTx/>
                        <a:buNone/>
                        <a:tabLst>
                          <a:tab pos="5715000" algn="l"/>
                        </a:tabLst>
                      </a:pPr>
                      <a:r>
                        <a:rPr kumimoji="0" lang="en-GB" sz="1800" b="0" i="0" u="none" strike="noStrike" cap="none" normalizeH="0" baseline="0" dirty="0" smtClean="0">
                          <a:ln>
                            <a:noFill/>
                          </a:ln>
                          <a:solidFill>
                            <a:srgbClr val="000066"/>
                          </a:solidFill>
                          <a:effectLst/>
                          <a:latin typeface="Arial" pitchFamily="34" charset="0"/>
                        </a:rPr>
                        <a:t>Section 1</a:t>
                      </a:r>
                    </a:p>
                  </a:txBody>
                  <a:tcPr marL="90000" marR="90000" marT="46798" marB="46798" anchor="ctr" anchorCtr="1" horzOverflow="overflow">
                    <a:lnL cap="flat">
                      <a:noFill/>
                    </a:lnL>
                    <a:lnR w="3175" cap="flat" cmpd="sng" algn="ctr">
                      <a:noFill/>
                      <a:prstDash val="solid"/>
                      <a:round/>
                      <a:headEnd type="none" w="med" len="med"/>
                      <a:tailEnd type="none" w="med" len="med"/>
                    </a:lnR>
                    <a:lnT cap="flat">
                      <a:noFill/>
                    </a:lnT>
                    <a:lnB>
                      <a:noFill/>
                    </a:lnB>
                    <a:lnTlToBr>
                      <a:noFill/>
                    </a:lnTlToBr>
                    <a:lnBlToTr>
                      <a:noFill/>
                    </a:lnBlToTr>
                    <a:blipFill dpi="0" rotWithShape="0">
                      <a:blip r:embed="rId2"/>
                      <a:srcRect/>
                      <a:stretch>
                        <a:fillRect/>
                      </a:stretch>
                    </a:blipFill>
                  </a:tcPr>
                </a:tc>
                <a:tc>
                  <a:txBody>
                    <a:bodyPr/>
                    <a:lstStyle/>
                    <a:p>
                      <a:pPr marL="185738" indent="-185738" algn="l" defTabSz="914400" rtl="0" eaLnBrk="1" fontAlgn="base" latinLnBrk="0" hangingPunct="1">
                        <a:spcBef>
                          <a:spcPct val="0"/>
                        </a:spcBef>
                        <a:buSzPct val="120000"/>
                        <a:buFont typeface="Wingdings" pitchFamily="2" charset="2"/>
                        <a:buChar char="§"/>
                        <a:tabLst>
                          <a:tab pos="5715000" algn="l"/>
                        </a:tabLst>
                      </a:pPr>
                      <a:r>
                        <a:rPr lang="en-GB" sz="1400" kern="1200" dirty="0" smtClean="0">
                          <a:solidFill>
                            <a:srgbClr val="000066"/>
                          </a:solidFill>
                          <a:latin typeface="+mn-lt"/>
                          <a:ea typeface="+mn-ea"/>
                          <a:cs typeface="Arial" pitchFamily="34" charset="0"/>
                        </a:rPr>
                        <a:t>Quiz from Day 1</a:t>
                      </a:r>
                    </a:p>
                    <a:p>
                      <a:pPr marL="185738" indent="-185738" algn="l" defTabSz="914400" rtl="0" eaLnBrk="1" fontAlgn="base" latinLnBrk="0" hangingPunct="1">
                        <a:spcBef>
                          <a:spcPct val="0"/>
                        </a:spcBef>
                        <a:buSzPct val="120000"/>
                        <a:buFont typeface="Wingdings" pitchFamily="2" charset="2"/>
                        <a:buChar char="§"/>
                        <a:tabLst>
                          <a:tab pos="5715000" algn="l"/>
                        </a:tabLst>
                      </a:pPr>
                      <a:r>
                        <a:rPr lang="en-GB" sz="1400" kern="1200" dirty="0" smtClean="0">
                          <a:solidFill>
                            <a:srgbClr val="000066"/>
                          </a:solidFill>
                          <a:latin typeface="+mn-lt"/>
                          <a:ea typeface="+mn-ea"/>
                          <a:cs typeface="Arial" pitchFamily="34" charset="0"/>
                        </a:rPr>
                        <a:t>Introduction to Current State 1</a:t>
                      </a:r>
                    </a:p>
                  </a:txBody>
                  <a:tcPr marL="90000" marR="90000" marT="46798" marB="46798" anchor="ctr" horzOverflow="overflow">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a:noFill/>
                    </a:lnTlToBr>
                    <a:lnBlToTr>
                      <a:noFill/>
                    </a:lnBlToTr>
                    <a:noFill/>
                  </a:tcPr>
                </a:tc>
              </a:tr>
              <a:tr h="878529">
                <a:tc>
                  <a:txBody>
                    <a:bodyPr/>
                    <a:lstStyle/>
                    <a:p>
                      <a:pPr marL="0" marR="0" lvl="0" indent="0" algn="l" defTabSz="914400" rtl="0" eaLnBrk="1" fontAlgn="base" latinLnBrk="0" hangingPunct="1">
                        <a:lnSpc>
                          <a:spcPct val="102000"/>
                        </a:lnSpc>
                        <a:spcBef>
                          <a:spcPct val="0"/>
                        </a:spcBef>
                        <a:spcAft>
                          <a:spcPct val="37000"/>
                        </a:spcAft>
                        <a:buClrTx/>
                        <a:buSzTx/>
                        <a:buFontTx/>
                        <a:buNone/>
                        <a:tabLst>
                          <a:tab pos="5715000" algn="l"/>
                        </a:tabLst>
                      </a:pPr>
                      <a:r>
                        <a:rPr kumimoji="0" lang="en-GB" sz="1800" b="0" i="0" u="none" strike="noStrike" cap="none" normalizeH="0" baseline="0" dirty="0" smtClean="0">
                          <a:ln>
                            <a:noFill/>
                          </a:ln>
                          <a:solidFill>
                            <a:srgbClr val="000066"/>
                          </a:solidFill>
                          <a:effectLst/>
                          <a:latin typeface="Arial" pitchFamily="34" charset="0"/>
                        </a:rPr>
                        <a:t>Section 2</a:t>
                      </a:r>
                    </a:p>
                  </a:txBody>
                  <a:tcPr marL="90000" marR="90000" marT="46798" marB="46798" anchor="ctr" anchorCtr="1" horzOverflow="overflow">
                    <a:lnL cap="flat">
                      <a:noFill/>
                    </a:lnL>
                    <a:lnR w="3175" cap="flat" cmpd="sng" algn="ctr">
                      <a:noFill/>
                      <a:prstDash val="solid"/>
                      <a:round/>
                      <a:headEnd type="none" w="med" len="med"/>
                      <a:tailEnd type="none" w="med" len="med"/>
                    </a:lnR>
                    <a:lnT>
                      <a:noFill/>
                    </a:lnT>
                    <a:lnB>
                      <a:noFill/>
                    </a:lnB>
                    <a:lnTlToBr>
                      <a:noFill/>
                    </a:lnTlToBr>
                    <a:lnBlToTr>
                      <a:noFill/>
                    </a:lnBlToTr>
                    <a:blipFill dpi="0" rotWithShape="0">
                      <a:blip r:embed="rId2"/>
                      <a:srcRect/>
                      <a:stretch>
                        <a:fillRect/>
                      </a:stretch>
                    </a:blipFill>
                  </a:tcPr>
                </a:tc>
                <a:tc>
                  <a:txBody>
                    <a:bodyPr/>
                    <a:lstStyle/>
                    <a:p>
                      <a:pPr marL="185738" indent="-185738" algn="l" defTabSz="914400" rtl="0" eaLnBrk="1" fontAlgn="base" latinLnBrk="0" hangingPunct="1">
                        <a:spcBef>
                          <a:spcPct val="0"/>
                        </a:spcBef>
                        <a:spcAft>
                          <a:spcPct val="20000"/>
                        </a:spcAft>
                        <a:buSzPct val="120000"/>
                        <a:buFont typeface="Wingdings" pitchFamily="2" charset="2"/>
                        <a:buChar char="§"/>
                        <a:tabLst>
                          <a:tab pos="5715000" algn="l"/>
                        </a:tabLst>
                      </a:pPr>
                      <a:r>
                        <a:rPr lang="en-GB" sz="1400" kern="1200" dirty="0" smtClean="0">
                          <a:solidFill>
                            <a:srgbClr val="000066"/>
                          </a:solidFill>
                          <a:latin typeface="+mn-lt"/>
                          <a:ea typeface="+mn-ea"/>
                          <a:cs typeface="Arial" pitchFamily="34" charset="0"/>
                        </a:rPr>
                        <a:t>Voice of Customer (VOC)</a:t>
                      </a:r>
                    </a:p>
                    <a:p>
                      <a:pPr marL="185738" indent="-185738" algn="l" defTabSz="914400" rtl="0" eaLnBrk="1" fontAlgn="base" latinLnBrk="0" hangingPunct="1">
                        <a:spcBef>
                          <a:spcPct val="0"/>
                        </a:spcBef>
                        <a:spcAft>
                          <a:spcPct val="20000"/>
                        </a:spcAft>
                        <a:buSzPct val="120000"/>
                        <a:buFont typeface="Wingdings" pitchFamily="2" charset="2"/>
                        <a:buChar char="§"/>
                        <a:tabLst>
                          <a:tab pos="5715000" algn="l"/>
                        </a:tabLst>
                      </a:pPr>
                      <a:r>
                        <a:rPr lang="en-GB" sz="1400" kern="1200" dirty="0" smtClean="0">
                          <a:solidFill>
                            <a:srgbClr val="000066"/>
                          </a:solidFill>
                          <a:latin typeface="+mn-lt"/>
                          <a:ea typeface="+mn-ea"/>
                          <a:cs typeface="Arial" pitchFamily="34" charset="0"/>
                        </a:rPr>
                        <a:t>Critical to Quality (CTQ)</a:t>
                      </a:r>
                    </a:p>
                    <a:p>
                      <a:pPr marL="185738" marR="0" indent="-185738" algn="l" defTabSz="914400" rtl="0" eaLnBrk="1" fontAlgn="base" latinLnBrk="0" hangingPunct="1">
                        <a:lnSpc>
                          <a:spcPct val="100000"/>
                        </a:lnSpc>
                        <a:spcBef>
                          <a:spcPct val="0"/>
                        </a:spcBef>
                        <a:spcAft>
                          <a:spcPct val="20000"/>
                        </a:spcAft>
                        <a:buClrTx/>
                        <a:buSzPct val="120000"/>
                        <a:buFont typeface="Wingdings" pitchFamily="2" charset="2"/>
                        <a:buChar char="§"/>
                        <a:tabLst>
                          <a:tab pos="5715000" algn="l"/>
                        </a:tabLst>
                        <a:defRPr/>
                      </a:pPr>
                      <a:r>
                        <a:rPr lang="en-GB" sz="1400" kern="1200" dirty="0" smtClean="0">
                          <a:solidFill>
                            <a:srgbClr val="000066"/>
                          </a:solidFill>
                          <a:latin typeface="+mn-lt"/>
                          <a:ea typeface="+mn-ea"/>
                          <a:cs typeface="Arial" pitchFamily="34" charset="0"/>
                        </a:rPr>
                        <a:t>Customer demand analysis</a:t>
                      </a:r>
                    </a:p>
                  </a:txBody>
                  <a:tcPr marL="90000" marR="90000" marT="46798" marB="46798" anchor="ctr" horzOverflow="overflow">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a:noFill/>
                    </a:lnTlToBr>
                    <a:lnBlToTr>
                      <a:noFill/>
                    </a:lnBlToTr>
                    <a:noFill/>
                  </a:tcPr>
                </a:tc>
              </a:tr>
              <a:tr h="1075041">
                <a:tc>
                  <a:txBody>
                    <a:bodyPr/>
                    <a:lstStyle/>
                    <a:p>
                      <a:pPr marL="0" marR="0" lvl="0" indent="0" algn="l" defTabSz="914400" rtl="0" eaLnBrk="1" fontAlgn="base" latinLnBrk="0" hangingPunct="1">
                        <a:lnSpc>
                          <a:spcPct val="102000"/>
                        </a:lnSpc>
                        <a:spcBef>
                          <a:spcPct val="0"/>
                        </a:spcBef>
                        <a:spcAft>
                          <a:spcPct val="37000"/>
                        </a:spcAft>
                        <a:buClrTx/>
                        <a:buSzTx/>
                        <a:buFontTx/>
                        <a:buNone/>
                        <a:tabLst>
                          <a:tab pos="5715000" algn="l"/>
                        </a:tabLst>
                      </a:pPr>
                      <a:r>
                        <a:rPr kumimoji="0" lang="en-GB" sz="1800" b="0" i="0" u="none" strike="noStrike" cap="none" normalizeH="0" baseline="0" dirty="0" smtClean="0">
                          <a:ln>
                            <a:noFill/>
                          </a:ln>
                          <a:solidFill>
                            <a:srgbClr val="000066"/>
                          </a:solidFill>
                          <a:effectLst/>
                          <a:latin typeface="Arial" pitchFamily="34" charset="0"/>
                        </a:rPr>
                        <a:t>Section 3</a:t>
                      </a:r>
                    </a:p>
                  </a:txBody>
                  <a:tcPr marL="90000" marR="90000" marT="46798" marB="46798" anchor="ctr" anchorCtr="1" horzOverflow="overflow">
                    <a:lnL cap="flat">
                      <a:noFill/>
                    </a:lnL>
                    <a:lnR w="3175" cap="flat" cmpd="sng" algn="ctr">
                      <a:noFill/>
                      <a:prstDash val="solid"/>
                      <a:round/>
                      <a:headEnd type="none" w="med" len="med"/>
                      <a:tailEnd type="none" w="med" len="med"/>
                    </a:lnR>
                    <a:lnT>
                      <a:noFill/>
                    </a:lnT>
                    <a:lnB>
                      <a:noFill/>
                    </a:lnB>
                    <a:lnTlToBr>
                      <a:noFill/>
                    </a:lnTlToBr>
                    <a:lnBlToTr>
                      <a:noFill/>
                    </a:lnBlToTr>
                    <a:blipFill dpi="0" rotWithShape="0">
                      <a:blip r:embed="rId2"/>
                      <a:srcRect/>
                      <a:stretch>
                        <a:fillRect/>
                      </a:stretch>
                    </a:blipFill>
                  </a:tcPr>
                </a:tc>
                <a:tc>
                  <a:txBody>
                    <a:bodyPr/>
                    <a:lstStyle/>
                    <a:p>
                      <a:pPr marL="185738" marR="0" indent="-185738" algn="l" defTabSz="914400" rtl="0" eaLnBrk="1" fontAlgn="base" latinLnBrk="0" hangingPunct="1">
                        <a:lnSpc>
                          <a:spcPct val="100000"/>
                        </a:lnSpc>
                        <a:spcBef>
                          <a:spcPct val="0"/>
                        </a:spcBef>
                        <a:spcAft>
                          <a:spcPct val="20000"/>
                        </a:spcAft>
                        <a:buClrTx/>
                        <a:buSzPct val="120000"/>
                        <a:buFont typeface="Wingdings" pitchFamily="2" charset="2"/>
                        <a:buChar char="§"/>
                        <a:tabLst>
                          <a:tab pos="5715000" algn="l"/>
                        </a:tabLst>
                        <a:defRPr/>
                      </a:pPr>
                      <a:r>
                        <a:rPr lang="en-GB" sz="1400" kern="1200" dirty="0" smtClean="0">
                          <a:solidFill>
                            <a:srgbClr val="000066"/>
                          </a:solidFill>
                          <a:latin typeface="+mn-lt"/>
                          <a:ea typeface="+mn-ea"/>
                          <a:cs typeface="Arial" pitchFamily="34" charset="0"/>
                        </a:rPr>
                        <a:t>Value</a:t>
                      </a:r>
                      <a:r>
                        <a:rPr lang="en-GB" sz="1400" kern="1200" baseline="0" dirty="0" smtClean="0">
                          <a:solidFill>
                            <a:srgbClr val="000066"/>
                          </a:solidFill>
                          <a:latin typeface="+mn-lt"/>
                          <a:ea typeface="+mn-ea"/>
                          <a:cs typeface="Arial" pitchFamily="34" charset="0"/>
                        </a:rPr>
                        <a:t> Flow </a:t>
                      </a:r>
                      <a:r>
                        <a:rPr lang="en-GB" sz="1400" kern="1200" dirty="0" smtClean="0">
                          <a:solidFill>
                            <a:srgbClr val="000066"/>
                          </a:solidFill>
                          <a:latin typeface="+mn-lt"/>
                          <a:ea typeface="+mn-ea"/>
                          <a:cs typeface="Arial" pitchFamily="34" charset="0"/>
                        </a:rPr>
                        <a:t>and Identifying Waste</a:t>
                      </a:r>
                    </a:p>
                    <a:p>
                      <a:pPr marL="185738" indent="-185738" algn="l" defTabSz="914400" rtl="0" eaLnBrk="1" fontAlgn="base" latinLnBrk="0" hangingPunct="1">
                        <a:spcBef>
                          <a:spcPct val="0"/>
                        </a:spcBef>
                        <a:spcAft>
                          <a:spcPct val="20000"/>
                        </a:spcAft>
                        <a:buSzPct val="120000"/>
                        <a:buFont typeface="Wingdings" pitchFamily="2" charset="2"/>
                        <a:buChar char="§"/>
                        <a:tabLst>
                          <a:tab pos="5715000" algn="l"/>
                        </a:tabLst>
                      </a:pPr>
                      <a:r>
                        <a:rPr lang="en-GB" sz="1400" kern="1200" dirty="0" smtClean="0">
                          <a:solidFill>
                            <a:srgbClr val="000066"/>
                          </a:solidFill>
                          <a:latin typeface="+mn-lt"/>
                          <a:ea typeface="+mn-ea"/>
                          <a:cs typeface="Arial" pitchFamily="34" charset="0"/>
                        </a:rPr>
                        <a:t>Identify “Just do it” activities</a:t>
                      </a:r>
                    </a:p>
                    <a:p>
                      <a:pPr marL="185738" indent="-185738" algn="l" defTabSz="914400" rtl="0" eaLnBrk="1" fontAlgn="base" latinLnBrk="0" hangingPunct="1">
                        <a:spcBef>
                          <a:spcPct val="0"/>
                        </a:spcBef>
                        <a:spcAft>
                          <a:spcPct val="20000"/>
                        </a:spcAft>
                        <a:buSzPct val="120000"/>
                        <a:buFont typeface="Wingdings" pitchFamily="2" charset="2"/>
                        <a:buChar char="§"/>
                        <a:tabLst>
                          <a:tab pos="5715000" algn="l"/>
                        </a:tabLst>
                      </a:pPr>
                      <a:r>
                        <a:rPr lang="en-GB" sz="1400" kern="1200" dirty="0" smtClean="0">
                          <a:solidFill>
                            <a:srgbClr val="000066"/>
                          </a:solidFill>
                          <a:latin typeface="+mn-lt"/>
                          <a:ea typeface="+mn-ea"/>
                          <a:cs typeface="Arial" pitchFamily="34" charset="0"/>
                        </a:rPr>
                        <a:t>Simulation Round 2</a:t>
                      </a:r>
                    </a:p>
                    <a:p>
                      <a:pPr marL="185738" indent="-185738" algn="l" defTabSz="914400" rtl="0" eaLnBrk="1" fontAlgn="base" latinLnBrk="0" hangingPunct="1">
                        <a:spcBef>
                          <a:spcPct val="0"/>
                        </a:spcBef>
                        <a:spcAft>
                          <a:spcPct val="20000"/>
                        </a:spcAft>
                        <a:buSzPct val="120000"/>
                        <a:buFont typeface="Wingdings" pitchFamily="2" charset="2"/>
                        <a:buChar char="§"/>
                        <a:tabLst>
                          <a:tab pos="5715000" algn="l"/>
                        </a:tabLst>
                      </a:pPr>
                      <a:r>
                        <a:rPr lang="en-GB" sz="1400" kern="1200" dirty="0" smtClean="0">
                          <a:solidFill>
                            <a:srgbClr val="000066"/>
                          </a:solidFill>
                          <a:latin typeface="+mn-lt"/>
                          <a:ea typeface="+mn-ea"/>
                          <a:cs typeface="Arial" pitchFamily="34" charset="0"/>
                        </a:rPr>
                        <a:t>Record and review</a:t>
                      </a:r>
                      <a:r>
                        <a:rPr lang="en-GB" sz="1400" kern="1200" baseline="0" dirty="0" smtClean="0">
                          <a:solidFill>
                            <a:srgbClr val="000066"/>
                          </a:solidFill>
                          <a:latin typeface="+mn-lt"/>
                          <a:ea typeface="+mn-ea"/>
                          <a:cs typeface="Arial" pitchFamily="34" charset="0"/>
                        </a:rPr>
                        <a:t> simulation performance</a:t>
                      </a:r>
                      <a:endParaRPr lang="en-GB" sz="1400" kern="1200" dirty="0" smtClean="0">
                        <a:solidFill>
                          <a:srgbClr val="000066"/>
                        </a:solidFill>
                        <a:latin typeface="+mn-lt"/>
                        <a:ea typeface="+mn-ea"/>
                        <a:cs typeface="Arial" pitchFamily="34" charset="0"/>
                      </a:endParaRPr>
                    </a:p>
                  </a:txBody>
                  <a:tcPr marL="90000" marR="90000" marT="46798" marB="46798" anchor="ctr" horzOverflow="overflow">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a:noFill/>
                    </a:lnTlToBr>
                    <a:lnBlToTr>
                      <a:noFill/>
                    </a:lnBlToTr>
                    <a:noFill/>
                  </a:tcPr>
                </a:tc>
              </a:tr>
              <a:tr h="922643">
                <a:tc>
                  <a:txBody>
                    <a:bodyPr/>
                    <a:lstStyle/>
                    <a:p>
                      <a:pPr marL="0" marR="0" lvl="0" indent="0" algn="l" defTabSz="914400" rtl="0" eaLnBrk="1" fontAlgn="base" latinLnBrk="0" hangingPunct="1">
                        <a:lnSpc>
                          <a:spcPct val="102000"/>
                        </a:lnSpc>
                        <a:spcBef>
                          <a:spcPct val="0"/>
                        </a:spcBef>
                        <a:spcAft>
                          <a:spcPct val="37000"/>
                        </a:spcAft>
                        <a:buClrTx/>
                        <a:buSzTx/>
                        <a:buFontTx/>
                        <a:buNone/>
                        <a:tabLst>
                          <a:tab pos="5715000" algn="l"/>
                        </a:tabLst>
                      </a:pPr>
                      <a:r>
                        <a:rPr kumimoji="0" lang="en-GB" sz="1800" b="1" i="0" u="none" strike="noStrike" cap="none" normalizeH="0" baseline="0" dirty="0" smtClean="0">
                          <a:ln>
                            <a:noFill/>
                          </a:ln>
                          <a:solidFill>
                            <a:schemeClr val="tx1"/>
                          </a:solidFill>
                          <a:effectLst/>
                          <a:latin typeface="Arial" pitchFamily="34" charset="0"/>
                        </a:rPr>
                        <a:t>Section 4</a:t>
                      </a:r>
                    </a:p>
                  </a:txBody>
                  <a:tcPr marL="90000" marR="90000" marT="46798" marB="46798" anchor="ctr" anchorCtr="1" horzOverflow="overflow">
                    <a:lnL cap="flat">
                      <a:noFill/>
                    </a:lnL>
                    <a:lnR w="3175" cap="flat" cmpd="sng" algn="ctr">
                      <a:noFill/>
                      <a:prstDash val="solid"/>
                      <a:round/>
                      <a:headEnd type="none" w="med" len="med"/>
                      <a:tailEnd type="none" w="med" len="med"/>
                    </a:lnR>
                    <a:lnT>
                      <a:noFill/>
                    </a:lnT>
                    <a:lnB cap="flat">
                      <a:noFill/>
                    </a:lnB>
                    <a:lnTlToBr>
                      <a:noFill/>
                    </a:lnTlToBr>
                    <a:lnBlToTr>
                      <a:noFill/>
                    </a:lnBlToTr>
                    <a:blipFill dpi="0" rotWithShape="0">
                      <a:blip r:embed="rId2"/>
                      <a:srcRect/>
                      <a:stretch>
                        <a:fillRect/>
                      </a:stretch>
                    </a:blipFill>
                  </a:tcPr>
                </a:tc>
                <a:tc>
                  <a:txBody>
                    <a:bodyPr/>
                    <a:lstStyle/>
                    <a:p>
                      <a:pPr marL="185738" indent="-185738" algn="l" defTabSz="914400" rtl="0" eaLnBrk="1" fontAlgn="base" latinLnBrk="0" hangingPunct="1">
                        <a:spcBef>
                          <a:spcPct val="0"/>
                        </a:spcBef>
                        <a:spcAft>
                          <a:spcPct val="20000"/>
                        </a:spcAft>
                        <a:buSzPct val="120000"/>
                        <a:buFont typeface="Wingdings" pitchFamily="2" charset="2"/>
                        <a:buChar char="§"/>
                        <a:tabLst>
                          <a:tab pos="5715000" algn="l"/>
                        </a:tabLst>
                      </a:pPr>
                      <a:r>
                        <a:rPr lang="en-GB" sz="1600" b="1" kern="1200" dirty="0" smtClean="0">
                          <a:solidFill>
                            <a:schemeClr val="tx1"/>
                          </a:solidFill>
                          <a:latin typeface="+mn-lt"/>
                          <a:ea typeface="+mn-ea"/>
                          <a:cs typeface="Arial" pitchFamily="34" charset="0"/>
                        </a:rPr>
                        <a:t>Introduction</a:t>
                      </a:r>
                      <a:r>
                        <a:rPr lang="en-GB" sz="1600" b="1" kern="1200" baseline="0" dirty="0" smtClean="0">
                          <a:solidFill>
                            <a:schemeClr val="tx1"/>
                          </a:solidFill>
                          <a:latin typeface="+mn-lt"/>
                          <a:ea typeface="+mn-ea"/>
                          <a:cs typeface="Arial" pitchFamily="34" charset="0"/>
                        </a:rPr>
                        <a:t> to Current State 2</a:t>
                      </a:r>
                      <a:endParaRPr lang="en-GB" sz="1600" b="1" kern="1200" dirty="0" smtClean="0">
                        <a:solidFill>
                          <a:schemeClr val="tx1"/>
                        </a:solidFill>
                        <a:latin typeface="+mn-lt"/>
                        <a:ea typeface="+mn-ea"/>
                        <a:cs typeface="Arial" pitchFamily="34" charset="0"/>
                      </a:endParaRPr>
                    </a:p>
                    <a:p>
                      <a:pPr marL="185738" indent="-185738" algn="l" defTabSz="914400" rtl="0" eaLnBrk="1" fontAlgn="base" latinLnBrk="0" hangingPunct="1">
                        <a:spcBef>
                          <a:spcPct val="0"/>
                        </a:spcBef>
                        <a:spcAft>
                          <a:spcPct val="20000"/>
                        </a:spcAft>
                        <a:buSzPct val="120000"/>
                        <a:buFont typeface="Wingdings" pitchFamily="2" charset="2"/>
                        <a:buChar char="§"/>
                        <a:tabLst>
                          <a:tab pos="5715000" algn="l"/>
                        </a:tabLst>
                      </a:pPr>
                      <a:r>
                        <a:rPr lang="en-GB" sz="1600" b="1" kern="1200" dirty="0" smtClean="0">
                          <a:solidFill>
                            <a:schemeClr val="tx1"/>
                          </a:solidFill>
                          <a:latin typeface="+mn-lt"/>
                          <a:ea typeface="+mn-ea"/>
                          <a:cs typeface="Arial" pitchFamily="34" charset="0"/>
                        </a:rPr>
                        <a:t>Seeing is Believing</a:t>
                      </a:r>
                    </a:p>
                    <a:p>
                      <a:pPr marL="185738" indent="-185738" algn="l" defTabSz="914400" rtl="0" eaLnBrk="1" fontAlgn="base" latinLnBrk="0" hangingPunct="1">
                        <a:spcBef>
                          <a:spcPct val="0"/>
                        </a:spcBef>
                        <a:spcAft>
                          <a:spcPct val="20000"/>
                        </a:spcAft>
                        <a:buSzPct val="120000"/>
                        <a:buFont typeface="Wingdings" pitchFamily="2" charset="2"/>
                        <a:buChar char="§"/>
                        <a:tabLst>
                          <a:tab pos="5715000" algn="l"/>
                        </a:tabLst>
                      </a:pPr>
                      <a:r>
                        <a:rPr lang="en-GB" sz="1600" b="1" kern="1200" dirty="0" smtClean="0">
                          <a:solidFill>
                            <a:schemeClr val="tx1"/>
                          </a:solidFill>
                          <a:latin typeface="+mn-lt"/>
                          <a:ea typeface="+mn-ea"/>
                          <a:cs typeface="Arial" pitchFamily="34" charset="0"/>
                        </a:rPr>
                        <a:t>Value Stream Mapping</a:t>
                      </a:r>
                    </a:p>
                  </a:txBody>
                  <a:tcPr marL="90000" marR="90000" marT="46798" marB="46798" anchor="ctr" horzOverflow="overflow">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a:noFill/>
                    </a:lnTlToBr>
                    <a:lnBlToTr>
                      <a:noFill/>
                    </a:lnBlToTr>
                    <a:noFill/>
                  </a:tcPr>
                </a:tc>
              </a:tr>
              <a:tr h="878529">
                <a:tc>
                  <a:txBody>
                    <a:bodyPr/>
                    <a:lstStyle/>
                    <a:p>
                      <a:pPr marL="0" marR="0" lvl="0" indent="0" algn="l" defTabSz="914400" rtl="0" eaLnBrk="1" fontAlgn="base" latinLnBrk="0" hangingPunct="1">
                        <a:lnSpc>
                          <a:spcPct val="102000"/>
                        </a:lnSpc>
                        <a:spcBef>
                          <a:spcPct val="0"/>
                        </a:spcBef>
                        <a:spcAft>
                          <a:spcPct val="37000"/>
                        </a:spcAft>
                        <a:buClrTx/>
                        <a:buSzTx/>
                        <a:buFontTx/>
                        <a:buNone/>
                        <a:tabLst>
                          <a:tab pos="5715000" algn="l"/>
                        </a:tabLst>
                      </a:pPr>
                      <a:r>
                        <a:rPr kumimoji="0" lang="en-GB" sz="1800" b="0" i="0" u="none" strike="noStrike" cap="none" normalizeH="0" baseline="0" dirty="0" smtClean="0">
                          <a:ln>
                            <a:noFill/>
                          </a:ln>
                          <a:solidFill>
                            <a:srgbClr val="000066"/>
                          </a:solidFill>
                          <a:effectLst/>
                          <a:latin typeface="Arial" pitchFamily="34" charset="0"/>
                        </a:rPr>
                        <a:t>Section 5</a:t>
                      </a:r>
                    </a:p>
                  </a:txBody>
                  <a:tcPr marL="90000" marR="90000" marT="46798" marB="46798" anchor="ctr" anchorCtr="1" horzOverflow="overflow">
                    <a:lnL cap="flat">
                      <a:noFill/>
                    </a:lnL>
                    <a:lnR w="3175" cap="flat" cmpd="sng" algn="ctr">
                      <a:noFill/>
                      <a:prstDash val="solid"/>
                      <a:round/>
                      <a:headEnd type="none" w="med" len="med"/>
                      <a:tailEnd type="none" w="med" len="med"/>
                    </a:lnR>
                    <a:lnT>
                      <a:noFill/>
                    </a:lnT>
                    <a:lnB cap="flat">
                      <a:noFill/>
                    </a:lnB>
                    <a:lnTlToBr>
                      <a:noFill/>
                    </a:lnTlToBr>
                    <a:lnBlToTr>
                      <a:noFill/>
                    </a:lnBlToTr>
                    <a:blipFill dpi="0" rotWithShape="0">
                      <a:blip r:embed="rId2"/>
                      <a:srcRect/>
                      <a:stretch>
                        <a:fillRect/>
                      </a:stretch>
                    </a:blipFill>
                  </a:tcPr>
                </a:tc>
                <a:tc>
                  <a:txBody>
                    <a:bodyPr/>
                    <a:lstStyle/>
                    <a:p>
                      <a:pPr marL="185738" marR="0" indent="-185738" algn="l" defTabSz="914400" rtl="0" eaLnBrk="1" fontAlgn="base" latinLnBrk="0" hangingPunct="1">
                        <a:lnSpc>
                          <a:spcPct val="100000"/>
                        </a:lnSpc>
                        <a:spcBef>
                          <a:spcPct val="0"/>
                        </a:spcBef>
                        <a:spcAft>
                          <a:spcPct val="20000"/>
                        </a:spcAft>
                        <a:buClrTx/>
                        <a:buSzPct val="120000"/>
                        <a:buFont typeface="Wingdings" pitchFamily="2" charset="2"/>
                        <a:buChar char="§"/>
                        <a:tabLst>
                          <a:tab pos="5715000" algn="l"/>
                        </a:tabLst>
                        <a:defRPr/>
                      </a:pPr>
                      <a:r>
                        <a:rPr lang="en-GB" sz="1400" kern="1200" dirty="0" smtClean="0">
                          <a:solidFill>
                            <a:srgbClr val="000066"/>
                          </a:solidFill>
                          <a:latin typeface="+mn-lt"/>
                          <a:ea typeface="+mn-ea"/>
                          <a:cs typeface="Arial" pitchFamily="34" charset="0"/>
                        </a:rPr>
                        <a:t>Exercise – Value Stream Mapping</a:t>
                      </a:r>
                    </a:p>
                    <a:p>
                      <a:pPr marL="185738" indent="-185738" algn="l" defTabSz="914400" rtl="0" eaLnBrk="1" fontAlgn="base" latinLnBrk="0" hangingPunct="1">
                        <a:spcBef>
                          <a:spcPct val="0"/>
                        </a:spcBef>
                        <a:spcAft>
                          <a:spcPct val="20000"/>
                        </a:spcAft>
                        <a:buSzPct val="120000"/>
                        <a:buFont typeface="Wingdings" pitchFamily="2" charset="2"/>
                        <a:buChar char="§"/>
                        <a:tabLst>
                          <a:tab pos="5715000" algn="l"/>
                        </a:tabLst>
                      </a:pPr>
                      <a:r>
                        <a:rPr lang="en-GB" sz="1400" kern="1200" dirty="0" smtClean="0">
                          <a:solidFill>
                            <a:srgbClr val="000066"/>
                          </a:solidFill>
                          <a:latin typeface="+mn-lt"/>
                          <a:ea typeface="+mn-ea"/>
                          <a:cs typeface="Arial" pitchFamily="34" charset="0"/>
                        </a:rPr>
                        <a:t>Exercise – Identifying Value</a:t>
                      </a:r>
                      <a:r>
                        <a:rPr lang="en-GB" sz="1400" kern="1200" baseline="0" dirty="0" smtClean="0">
                          <a:solidFill>
                            <a:srgbClr val="000066"/>
                          </a:solidFill>
                          <a:latin typeface="+mn-lt"/>
                          <a:ea typeface="+mn-ea"/>
                          <a:cs typeface="Arial" pitchFamily="34" charset="0"/>
                        </a:rPr>
                        <a:t> Add / Non Value Add Steps</a:t>
                      </a:r>
                      <a:endParaRPr lang="en-GB" sz="1400" kern="1200" dirty="0">
                        <a:solidFill>
                          <a:srgbClr val="000066"/>
                        </a:solidFill>
                        <a:latin typeface="+mn-lt"/>
                        <a:ea typeface="+mn-ea"/>
                        <a:cs typeface="Arial" pitchFamily="34" charset="0"/>
                      </a:endParaRPr>
                    </a:p>
                  </a:txBody>
                  <a:tcPr marL="90000" marR="90000" marT="46798" marB="46798" anchor="ctr" horzOverflow="overflow">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a:noFill/>
                    </a:lnTlToBr>
                    <a:lnBlToTr>
                      <a:noFill/>
                    </a:lnBlToTr>
                    <a:noFill/>
                  </a:tcPr>
                </a:tc>
              </a:tr>
              <a:tr h="878529">
                <a:tc>
                  <a:txBody>
                    <a:bodyPr/>
                    <a:lstStyle/>
                    <a:p>
                      <a:pPr marL="0" marR="0" lvl="0" indent="0" algn="l" defTabSz="914400" rtl="0" eaLnBrk="1" fontAlgn="base" latinLnBrk="0" hangingPunct="1">
                        <a:lnSpc>
                          <a:spcPct val="102000"/>
                        </a:lnSpc>
                        <a:spcBef>
                          <a:spcPct val="0"/>
                        </a:spcBef>
                        <a:spcAft>
                          <a:spcPct val="37000"/>
                        </a:spcAft>
                        <a:buClrTx/>
                        <a:buSzTx/>
                        <a:buFontTx/>
                        <a:buNone/>
                        <a:tabLst>
                          <a:tab pos="5715000" algn="l"/>
                        </a:tabLst>
                      </a:pPr>
                      <a:r>
                        <a:rPr kumimoji="0" lang="en-GB" sz="1800" b="0" i="0" u="none" strike="noStrike" cap="none" normalizeH="0" baseline="0" dirty="0" smtClean="0">
                          <a:ln>
                            <a:noFill/>
                          </a:ln>
                          <a:solidFill>
                            <a:srgbClr val="000066"/>
                          </a:solidFill>
                          <a:effectLst/>
                          <a:latin typeface="Arial" pitchFamily="34" charset="0"/>
                        </a:rPr>
                        <a:t>Section 6</a:t>
                      </a:r>
                    </a:p>
                  </a:txBody>
                  <a:tcPr marL="90000" marR="90000" marT="46798" marB="46798" anchor="ctr" anchorCtr="1" horzOverflow="overflow">
                    <a:lnL cap="flat">
                      <a:noFill/>
                    </a:lnL>
                    <a:lnR w="3175" cap="flat" cmpd="sng" algn="ctr">
                      <a:noFill/>
                      <a:prstDash val="solid"/>
                      <a:round/>
                      <a:headEnd type="none" w="med" len="med"/>
                      <a:tailEnd type="none" w="med" len="med"/>
                    </a:lnR>
                    <a:lnT>
                      <a:noFill/>
                    </a:lnT>
                    <a:lnB cap="flat">
                      <a:noFill/>
                    </a:lnB>
                    <a:lnTlToBr>
                      <a:noFill/>
                    </a:lnTlToBr>
                    <a:lnBlToTr>
                      <a:noFill/>
                    </a:lnBlToTr>
                    <a:blipFill dpi="0" rotWithShape="0">
                      <a:blip r:embed="rId2"/>
                      <a:srcRect/>
                      <a:stretch>
                        <a:fillRect/>
                      </a:stretch>
                    </a:blipFill>
                  </a:tcPr>
                </a:tc>
                <a:tc>
                  <a:txBody>
                    <a:bodyPr/>
                    <a:lstStyle/>
                    <a:p>
                      <a:pPr marL="185738" indent="-185738" algn="l" defTabSz="914400" rtl="0" eaLnBrk="1" fontAlgn="base" latinLnBrk="0" hangingPunct="1">
                        <a:spcBef>
                          <a:spcPct val="0"/>
                        </a:spcBef>
                        <a:spcAft>
                          <a:spcPct val="20000"/>
                        </a:spcAft>
                        <a:buSzPct val="120000"/>
                        <a:buFont typeface="Wingdings" pitchFamily="2" charset="2"/>
                        <a:buChar char="§"/>
                        <a:tabLst>
                          <a:tab pos="5715000" algn="l"/>
                        </a:tabLst>
                      </a:pPr>
                      <a:r>
                        <a:rPr lang="en-GB" sz="1400" kern="1200" dirty="0" smtClean="0">
                          <a:solidFill>
                            <a:srgbClr val="000066"/>
                          </a:solidFill>
                          <a:latin typeface="+mn-lt"/>
                          <a:ea typeface="+mn-ea"/>
                          <a:cs typeface="Arial" pitchFamily="34" charset="0"/>
                        </a:rPr>
                        <a:t>Typical Workshop  Agenda</a:t>
                      </a:r>
                    </a:p>
                    <a:p>
                      <a:pPr marL="185738" indent="-185738" algn="l" defTabSz="914400" rtl="0" eaLnBrk="1" fontAlgn="base" latinLnBrk="0" hangingPunct="1">
                        <a:spcBef>
                          <a:spcPct val="0"/>
                        </a:spcBef>
                        <a:spcAft>
                          <a:spcPct val="20000"/>
                        </a:spcAft>
                        <a:buSzPct val="120000"/>
                        <a:buFont typeface="Wingdings" pitchFamily="2" charset="2"/>
                        <a:buChar char="§"/>
                        <a:tabLst>
                          <a:tab pos="5715000" algn="l"/>
                        </a:tabLst>
                      </a:pPr>
                      <a:r>
                        <a:rPr lang="en-GB" sz="1400" kern="1200" dirty="0" smtClean="0">
                          <a:solidFill>
                            <a:srgbClr val="000066"/>
                          </a:solidFill>
                          <a:latin typeface="+mn-lt"/>
                          <a:ea typeface="+mn-ea"/>
                          <a:cs typeface="Arial" pitchFamily="34" charset="0"/>
                        </a:rPr>
                        <a:t>Day 2 Review &amp; Wrap up</a:t>
                      </a:r>
                      <a:endParaRPr lang="en-GB" sz="1400" kern="1200" dirty="0">
                        <a:solidFill>
                          <a:srgbClr val="000066"/>
                        </a:solidFill>
                        <a:latin typeface="+mn-lt"/>
                        <a:ea typeface="+mn-ea"/>
                        <a:cs typeface="Arial" pitchFamily="34" charset="0"/>
                      </a:endParaRPr>
                    </a:p>
                  </a:txBody>
                  <a:tcPr marL="90000" marR="90000" marT="46798" marB="46798" anchor="ctr" horzOverflow="overflow">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a:noFill/>
                    </a:lnTlToBr>
                    <a:lnBlToTr>
                      <a:noFill/>
                    </a:lnBlToTr>
                    <a:noFill/>
                  </a:tcPr>
                </a:tc>
              </a:tr>
            </a:tbl>
          </a:graphicData>
        </a:graphic>
      </p:graphicFrame>
      <p:sp>
        <p:nvSpPr>
          <p:cNvPr id="117775" name="Title 27"/>
          <p:cNvSpPr>
            <a:spLocks noGrp="1"/>
          </p:cNvSpPr>
          <p:nvPr>
            <p:ph type="title"/>
          </p:nvPr>
        </p:nvSpPr>
        <p:spPr/>
        <p:txBody>
          <a:bodyPr/>
          <a:lstStyle/>
          <a:p>
            <a:pPr eaLnBrk="1" hangingPunct="1"/>
            <a:r>
              <a:rPr lang="en-GB" altLang="fr-FR" smtClean="0"/>
              <a:t>Agenda</a:t>
            </a:r>
            <a:br>
              <a:rPr lang="en-GB" altLang="fr-FR" smtClean="0"/>
            </a:br>
            <a:r>
              <a:rPr lang="en-GB" altLang="fr-FR" sz="1800" b="1" smtClean="0">
                <a:solidFill>
                  <a:schemeClr val="tx1"/>
                </a:solidFill>
                <a:cs typeface="Arial" pitchFamily="34" charset="0"/>
              </a:rPr>
              <a:t>Day 2 - Current State 1, Current State 2</a:t>
            </a:r>
            <a:r>
              <a:rPr lang="en-GB" altLang="fr-FR" sz="1800" b="1" smtClean="0">
                <a:solidFill>
                  <a:srgbClr val="92D400"/>
                </a:solidFill>
                <a:cs typeface="Arial" pitchFamily="34" charset="0"/>
              </a:rPr>
              <a:t/>
            </a:r>
            <a:br>
              <a:rPr lang="en-GB" altLang="fr-FR" sz="1800" b="1" smtClean="0">
                <a:solidFill>
                  <a:srgbClr val="92D400"/>
                </a:solidFill>
                <a:cs typeface="Arial" pitchFamily="34" charset="0"/>
              </a:rPr>
            </a:br>
            <a:endParaRPr lang="en-GB" altLang="fr-FR" sz="1800" b="1" smtClean="0">
              <a:solidFill>
                <a:srgbClr val="92D400"/>
              </a:solidFill>
              <a:cs typeface="Arial" pitchFamily="34" charset="0"/>
            </a:endParaRPr>
          </a:p>
        </p:txBody>
      </p:sp>
      <p:sp>
        <p:nvSpPr>
          <p:cNvPr id="117776" name="Slide Number Placeholder 4"/>
          <p:cNvSpPr>
            <a:spLocks noGrp="1"/>
          </p:cNvSpPr>
          <p:nvPr>
            <p:ph type="sldNum" sz="quarter" idx="1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lvl1pPr eaLnBrk="0" hangingPunct="0">
              <a:lnSpc>
                <a:spcPts val="2200"/>
              </a:lnSpc>
              <a:spcAft>
                <a:spcPct val="25000"/>
              </a:spcAft>
              <a:defRPr sz="2000">
                <a:solidFill>
                  <a:srgbClr val="000066"/>
                </a:solidFill>
                <a:latin typeface="Arial" pitchFamily="34" charset="0"/>
              </a:defRPr>
            </a:lvl1pPr>
            <a:lvl2pPr marL="742950" indent="-285750" eaLnBrk="0" hangingPunct="0">
              <a:lnSpc>
                <a:spcPts val="2200"/>
              </a:lnSpc>
              <a:spcAft>
                <a:spcPct val="25000"/>
              </a:spcAft>
              <a:buChar char="•"/>
              <a:defRPr sz="2000">
                <a:solidFill>
                  <a:srgbClr val="000066"/>
                </a:solidFill>
                <a:latin typeface="Arial" pitchFamily="34" charset="0"/>
              </a:defRPr>
            </a:lvl2pPr>
            <a:lvl3pPr marL="1143000" indent="-228600" eaLnBrk="0" hangingPunct="0">
              <a:lnSpc>
                <a:spcPts val="2000"/>
              </a:lnSpc>
              <a:spcAft>
                <a:spcPct val="25000"/>
              </a:spcAft>
              <a:buChar char="–"/>
              <a:defRPr>
                <a:solidFill>
                  <a:srgbClr val="000066"/>
                </a:solidFill>
                <a:latin typeface="Arial" pitchFamily="34" charset="0"/>
              </a:defRPr>
            </a:lvl3pPr>
            <a:lvl4pPr marL="1600200" indent="-228600" eaLnBrk="0" hangingPunct="0">
              <a:lnSpc>
                <a:spcPts val="1800"/>
              </a:lnSpc>
              <a:spcAft>
                <a:spcPct val="25000"/>
              </a:spcAft>
              <a:buChar char="•"/>
              <a:defRPr sz="1600">
                <a:solidFill>
                  <a:srgbClr val="000066"/>
                </a:solidFill>
                <a:latin typeface="Arial" pitchFamily="34" charset="0"/>
              </a:defRPr>
            </a:lvl4pPr>
            <a:lvl5pPr marL="2057400" indent="-228600" eaLnBrk="0" hangingPunct="0">
              <a:spcAft>
                <a:spcPct val="25000"/>
              </a:spcAft>
              <a:buChar char="–"/>
              <a:defRPr sz="1200">
                <a:solidFill>
                  <a:srgbClr val="000066"/>
                </a:solidFill>
                <a:latin typeface="Arial" pitchFamily="34" charset="0"/>
              </a:defRPr>
            </a:lvl5pPr>
            <a:lvl6pPr marL="2514600" indent="-228600" eaLnBrk="0" fontAlgn="base" hangingPunct="0">
              <a:spcBef>
                <a:spcPct val="0"/>
              </a:spcBef>
              <a:spcAft>
                <a:spcPct val="25000"/>
              </a:spcAft>
              <a:buChar char="–"/>
              <a:defRPr sz="1200">
                <a:solidFill>
                  <a:srgbClr val="000066"/>
                </a:solidFill>
                <a:latin typeface="Arial" pitchFamily="34" charset="0"/>
              </a:defRPr>
            </a:lvl6pPr>
            <a:lvl7pPr marL="2971800" indent="-228600" eaLnBrk="0" fontAlgn="base" hangingPunct="0">
              <a:spcBef>
                <a:spcPct val="0"/>
              </a:spcBef>
              <a:spcAft>
                <a:spcPct val="25000"/>
              </a:spcAft>
              <a:buChar char="–"/>
              <a:defRPr sz="1200">
                <a:solidFill>
                  <a:srgbClr val="000066"/>
                </a:solidFill>
                <a:latin typeface="Arial" pitchFamily="34" charset="0"/>
              </a:defRPr>
            </a:lvl7pPr>
            <a:lvl8pPr marL="3429000" indent="-228600" eaLnBrk="0" fontAlgn="base" hangingPunct="0">
              <a:spcBef>
                <a:spcPct val="0"/>
              </a:spcBef>
              <a:spcAft>
                <a:spcPct val="25000"/>
              </a:spcAft>
              <a:buChar char="–"/>
              <a:defRPr sz="1200">
                <a:solidFill>
                  <a:srgbClr val="000066"/>
                </a:solidFill>
                <a:latin typeface="Arial" pitchFamily="34" charset="0"/>
              </a:defRPr>
            </a:lvl8pPr>
            <a:lvl9pPr marL="3886200" indent="-228600" eaLnBrk="0" fontAlgn="base" hangingPunct="0">
              <a:spcBef>
                <a:spcPct val="0"/>
              </a:spcBef>
              <a:spcAft>
                <a:spcPct val="25000"/>
              </a:spcAft>
              <a:buChar char="–"/>
              <a:defRPr sz="1200">
                <a:solidFill>
                  <a:srgbClr val="000066"/>
                </a:solidFill>
                <a:latin typeface="Arial" pitchFamily="34" charset="0"/>
              </a:defRPr>
            </a:lvl9pPr>
          </a:lstStyle>
          <a:p>
            <a:pPr eaLnBrk="1" hangingPunct="1">
              <a:lnSpc>
                <a:spcPct val="100000"/>
              </a:lnSpc>
              <a:spcAft>
                <a:spcPct val="0"/>
              </a:spcAft>
            </a:pPr>
            <a:fld id="{EC5143F8-2A0F-41A0-B309-308B1F557983}" type="slidenum">
              <a:rPr lang="en-GB" altLang="en-GB" sz="800" smtClean="0"/>
              <a:pPr eaLnBrk="1" hangingPunct="1">
                <a:lnSpc>
                  <a:spcPct val="100000"/>
                </a:lnSpc>
                <a:spcAft>
                  <a:spcPct val="0"/>
                </a:spcAft>
              </a:pPr>
              <a:t>54</a:t>
            </a:fld>
            <a:endParaRPr lang="en-GB" altLang="en-GB" sz="800" smtClean="0"/>
          </a:p>
        </p:txBody>
      </p:sp>
      <p:sp>
        <p:nvSpPr>
          <p:cNvPr id="5" name="Rectangle 4"/>
          <p:cNvSpPr/>
          <p:nvPr/>
        </p:nvSpPr>
        <p:spPr>
          <a:xfrm>
            <a:off x="6496334" y="50800"/>
            <a:ext cx="2590516" cy="49511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Title"/>
          <p:cNvSpPr>
            <a:spLocks noGrp="1" noChangeArrowheads="1"/>
          </p:cNvSpPr>
          <p:nvPr>
            <p:ph type="title"/>
          </p:nvPr>
        </p:nvSpPr>
        <p:spPr/>
        <p:txBody>
          <a:bodyPr/>
          <a:lstStyle/>
          <a:p>
            <a:pPr eaLnBrk="1" hangingPunct="1"/>
            <a:r>
              <a:rPr lang="en-US" altLang="en-GB" smtClean="0"/>
              <a:t>Current State 2</a:t>
            </a:r>
            <a:r>
              <a:rPr lang="en-US" altLang="en-GB" sz="2200" smtClean="0"/>
              <a:t/>
            </a:r>
            <a:br>
              <a:rPr lang="en-US" altLang="en-GB" sz="2200" smtClean="0"/>
            </a:br>
            <a:r>
              <a:rPr lang="en-US" altLang="en-GB" sz="1800" b="1" smtClean="0">
                <a:solidFill>
                  <a:srgbClr val="92D400"/>
                </a:solidFill>
                <a:cs typeface="Arial" pitchFamily="34" charset="0"/>
              </a:rPr>
              <a:t>What are the main objectives of the second Current State workshop?</a:t>
            </a:r>
            <a:endParaRPr lang="en-GB" altLang="en-GB" sz="1800" b="1" smtClean="0">
              <a:solidFill>
                <a:srgbClr val="92D400"/>
              </a:solidFill>
              <a:cs typeface="Arial" pitchFamily="34" charset="0"/>
            </a:endParaRPr>
          </a:p>
        </p:txBody>
      </p:sp>
      <p:sp>
        <p:nvSpPr>
          <p:cNvPr id="118787" name="Slide Number Placeholder 4"/>
          <p:cNvSpPr>
            <a:spLocks noGrp="1"/>
          </p:cNvSpPr>
          <p:nvPr>
            <p:ph type="sldNum" sz="quarter" idx="1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lvl1pPr eaLnBrk="0" hangingPunct="0">
              <a:lnSpc>
                <a:spcPts val="2200"/>
              </a:lnSpc>
              <a:spcAft>
                <a:spcPct val="25000"/>
              </a:spcAft>
              <a:defRPr sz="2000">
                <a:solidFill>
                  <a:srgbClr val="000066"/>
                </a:solidFill>
                <a:latin typeface="Arial" pitchFamily="34" charset="0"/>
              </a:defRPr>
            </a:lvl1pPr>
            <a:lvl2pPr marL="742950" indent="-285750" eaLnBrk="0" hangingPunct="0">
              <a:lnSpc>
                <a:spcPts val="2200"/>
              </a:lnSpc>
              <a:spcAft>
                <a:spcPct val="25000"/>
              </a:spcAft>
              <a:buChar char="•"/>
              <a:defRPr sz="2000">
                <a:solidFill>
                  <a:srgbClr val="000066"/>
                </a:solidFill>
                <a:latin typeface="Arial" pitchFamily="34" charset="0"/>
              </a:defRPr>
            </a:lvl2pPr>
            <a:lvl3pPr marL="1143000" indent="-228600" eaLnBrk="0" hangingPunct="0">
              <a:lnSpc>
                <a:spcPts val="2000"/>
              </a:lnSpc>
              <a:spcAft>
                <a:spcPct val="25000"/>
              </a:spcAft>
              <a:buChar char="–"/>
              <a:defRPr>
                <a:solidFill>
                  <a:srgbClr val="000066"/>
                </a:solidFill>
                <a:latin typeface="Arial" pitchFamily="34" charset="0"/>
              </a:defRPr>
            </a:lvl3pPr>
            <a:lvl4pPr marL="1600200" indent="-228600" eaLnBrk="0" hangingPunct="0">
              <a:lnSpc>
                <a:spcPts val="1800"/>
              </a:lnSpc>
              <a:spcAft>
                <a:spcPct val="25000"/>
              </a:spcAft>
              <a:buChar char="•"/>
              <a:defRPr sz="1600">
                <a:solidFill>
                  <a:srgbClr val="000066"/>
                </a:solidFill>
                <a:latin typeface="Arial" pitchFamily="34" charset="0"/>
              </a:defRPr>
            </a:lvl4pPr>
            <a:lvl5pPr marL="2057400" indent="-228600" eaLnBrk="0" hangingPunct="0">
              <a:spcAft>
                <a:spcPct val="25000"/>
              </a:spcAft>
              <a:buChar char="–"/>
              <a:defRPr sz="1200">
                <a:solidFill>
                  <a:srgbClr val="000066"/>
                </a:solidFill>
                <a:latin typeface="Arial" pitchFamily="34" charset="0"/>
              </a:defRPr>
            </a:lvl5pPr>
            <a:lvl6pPr marL="2514600" indent="-228600" eaLnBrk="0" fontAlgn="base" hangingPunct="0">
              <a:spcBef>
                <a:spcPct val="0"/>
              </a:spcBef>
              <a:spcAft>
                <a:spcPct val="25000"/>
              </a:spcAft>
              <a:buChar char="–"/>
              <a:defRPr sz="1200">
                <a:solidFill>
                  <a:srgbClr val="000066"/>
                </a:solidFill>
                <a:latin typeface="Arial" pitchFamily="34" charset="0"/>
              </a:defRPr>
            </a:lvl6pPr>
            <a:lvl7pPr marL="2971800" indent="-228600" eaLnBrk="0" fontAlgn="base" hangingPunct="0">
              <a:spcBef>
                <a:spcPct val="0"/>
              </a:spcBef>
              <a:spcAft>
                <a:spcPct val="25000"/>
              </a:spcAft>
              <a:buChar char="–"/>
              <a:defRPr sz="1200">
                <a:solidFill>
                  <a:srgbClr val="000066"/>
                </a:solidFill>
                <a:latin typeface="Arial" pitchFamily="34" charset="0"/>
              </a:defRPr>
            </a:lvl7pPr>
            <a:lvl8pPr marL="3429000" indent="-228600" eaLnBrk="0" fontAlgn="base" hangingPunct="0">
              <a:spcBef>
                <a:spcPct val="0"/>
              </a:spcBef>
              <a:spcAft>
                <a:spcPct val="25000"/>
              </a:spcAft>
              <a:buChar char="–"/>
              <a:defRPr sz="1200">
                <a:solidFill>
                  <a:srgbClr val="000066"/>
                </a:solidFill>
                <a:latin typeface="Arial" pitchFamily="34" charset="0"/>
              </a:defRPr>
            </a:lvl8pPr>
            <a:lvl9pPr marL="3886200" indent="-228600" eaLnBrk="0" fontAlgn="base" hangingPunct="0">
              <a:spcBef>
                <a:spcPct val="0"/>
              </a:spcBef>
              <a:spcAft>
                <a:spcPct val="25000"/>
              </a:spcAft>
              <a:buChar char="–"/>
              <a:defRPr sz="1200">
                <a:solidFill>
                  <a:srgbClr val="000066"/>
                </a:solidFill>
                <a:latin typeface="Arial" pitchFamily="34" charset="0"/>
              </a:defRPr>
            </a:lvl9pPr>
          </a:lstStyle>
          <a:p>
            <a:pPr eaLnBrk="1" hangingPunct="1">
              <a:lnSpc>
                <a:spcPct val="100000"/>
              </a:lnSpc>
              <a:spcAft>
                <a:spcPct val="0"/>
              </a:spcAft>
            </a:pPr>
            <a:fld id="{C14A64EB-3484-48D8-B3C9-6CC8305F0953}" type="slidenum">
              <a:rPr lang="en-GB" altLang="en-GB" sz="800" smtClean="0"/>
              <a:pPr eaLnBrk="1" hangingPunct="1">
                <a:lnSpc>
                  <a:spcPct val="100000"/>
                </a:lnSpc>
                <a:spcAft>
                  <a:spcPct val="0"/>
                </a:spcAft>
              </a:pPr>
              <a:t>55</a:t>
            </a:fld>
            <a:endParaRPr lang="en-GB" altLang="en-GB" sz="800" smtClean="0"/>
          </a:p>
        </p:txBody>
      </p:sp>
      <p:sp>
        <p:nvSpPr>
          <p:cNvPr id="118788" name="AutoShape 2"/>
          <p:cNvSpPr>
            <a:spLocks noChangeArrowheads="1"/>
          </p:cNvSpPr>
          <p:nvPr/>
        </p:nvSpPr>
        <p:spPr bwMode="gray">
          <a:xfrm>
            <a:off x="468313" y="989013"/>
            <a:ext cx="8280400" cy="1079500"/>
          </a:xfrm>
          <a:prstGeom prst="homePlate">
            <a:avLst>
              <a:gd name="adj" fmla="val 30150"/>
            </a:avLst>
          </a:prstGeom>
          <a:solidFill>
            <a:srgbClr val="B2B2FF"/>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lIns="0" tIns="0" rIns="0" bIns="0" anchor="ctr"/>
          <a:lstStyle>
            <a:lvl1pPr eaLnBrk="0" hangingPunct="0">
              <a:lnSpc>
                <a:spcPts val="2200"/>
              </a:lnSpc>
              <a:spcAft>
                <a:spcPct val="25000"/>
              </a:spcAft>
              <a:defRPr sz="2000">
                <a:solidFill>
                  <a:srgbClr val="000066"/>
                </a:solidFill>
                <a:latin typeface="Arial" pitchFamily="34" charset="0"/>
              </a:defRPr>
            </a:lvl1pPr>
            <a:lvl2pPr marL="742950" indent="-285750" eaLnBrk="0" hangingPunct="0">
              <a:lnSpc>
                <a:spcPts val="2200"/>
              </a:lnSpc>
              <a:spcAft>
                <a:spcPct val="25000"/>
              </a:spcAft>
              <a:buChar char="•"/>
              <a:defRPr sz="2000">
                <a:solidFill>
                  <a:srgbClr val="000066"/>
                </a:solidFill>
                <a:latin typeface="Arial" pitchFamily="34" charset="0"/>
              </a:defRPr>
            </a:lvl2pPr>
            <a:lvl3pPr marL="1143000" indent="-228600" eaLnBrk="0" hangingPunct="0">
              <a:lnSpc>
                <a:spcPts val="2000"/>
              </a:lnSpc>
              <a:spcAft>
                <a:spcPct val="25000"/>
              </a:spcAft>
              <a:buChar char="–"/>
              <a:defRPr>
                <a:solidFill>
                  <a:srgbClr val="000066"/>
                </a:solidFill>
                <a:latin typeface="Arial" pitchFamily="34" charset="0"/>
              </a:defRPr>
            </a:lvl3pPr>
            <a:lvl4pPr marL="1600200" indent="-228600" eaLnBrk="0" hangingPunct="0">
              <a:lnSpc>
                <a:spcPts val="1800"/>
              </a:lnSpc>
              <a:spcAft>
                <a:spcPct val="25000"/>
              </a:spcAft>
              <a:buChar char="•"/>
              <a:defRPr sz="1600">
                <a:solidFill>
                  <a:srgbClr val="000066"/>
                </a:solidFill>
                <a:latin typeface="Arial" pitchFamily="34" charset="0"/>
              </a:defRPr>
            </a:lvl4pPr>
            <a:lvl5pPr marL="2057400" indent="-228600" eaLnBrk="0" hangingPunct="0">
              <a:spcAft>
                <a:spcPct val="25000"/>
              </a:spcAft>
              <a:buChar char="–"/>
              <a:defRPr sz="1200">
                <a:solidFill>
                  <a:srgbClr val="000066"/>
                </a:solidFill>
                <a:latin typeface="Arial" pitchFamily="34" charset="0"/>
              </a:defRPr>
            </a:lvl5pPr>
            <a:lvl6pPr marL="2514600" indent="-228600" eaLnBrk="0" fontAlgn="base" hangingPunct="0">
              <a:spcBef>
                <a:spcPct val="0"/>
              </a:spcBef>
              <a:spcAft>
                <a:spcPct val="25000"/>
              </a:spcAft>
              <a:buChar char="–"/>
              <a:defRPr sz="1200">
                <a:solidFill>
                  <a:srgbClr val="000066"/>
                </a:solidFill>
                <a:latin typeface="Arial" pitchFamily="34" charset="0"/>
              </a:defRPr>
            </a:lvl6pPr>
            <a:lvl7pPr marL="2971800" indent="-228600" eaLnBrk="0" fontAlgn="base" hangingPunct="0">
              <a:spcBef>
                <a:spcPct val="0"/>
              </a:spcBef>
              <a:spcAft>
                <a:spcPct val="25000"/>
              </a:spcAft>
              <a:buChar char="–"/>
              <a:defRPr sz="1200">
                <a:solidFill>
                  <a:srgbClr val="000066"/>
                </a:solidFill>
                <a:latin typeface="Arial" pitchFamily="34" charset="0"/>
              </a:defRPr>
            </a:lvl7pPr>
            <a:lvl8pPr marL="3429000" indent="-228600" eaLnBrk="0" fontAlgn="base" hangingPunct="0">
              <a:spcBef>
                <a:spcPct val="0"/>
              </a:spcBef>
              <a:spcAft>
                <a:spcPct val="25000"/>
              </a:spcAft>
              <a:buChar char="–"/>
              <a:defRPr sz="1200">
                <a:solidFill>
                  <a:srgbClr val="000066"/>
                </a:solidFill>
                <a:latin typeface="Arial" pitchFamily="34" charset="0"/>
              </a:defRPr>
            </a:lvl8pPr>
            <a:lvl9pPr marL="3886200" indent="-228600" eaLnBrk="0" fontAlgn="base" hangingPunct="0">
              <a:spcBef>
                <a:spcPct val="0"/>
              </a:spcBef>
              <a:spcAft>
                <a:spcPct val="25000"/>
              </a:spcAft>
              <a:buChar char="–"/>
              <a:defRPr sz="1200">
                <a:solidFill>
                  <a:srgbClr val="000066"/>
                </a:solidFill>
                <a:latin typeface="Arial" pitchFamily="34" charset="0"/>
              </a:defRPr>
            </a:lvl9pPr>
          </a:lstStyle>
          <a:p>
            <a:pPr eaLnBrk="1" hangingPunct="1">
              <a:lnSpc>
                <a:spcPct val="100000"/>
              </a:lnSpc>
              <a:spcAft>
                <a:spcPct val="0"/>
              </a:spcAft>
            </a:pPr>
            <a:endParaRPr lang="en-US" altLang="fr-FR" sz="1800"/>
          </a:p>
        </p:txBody>
      </p:sp>
      <p:sp>
        <p:nvSpPr>
          <p:cNvPr id="118789" name="Rectangle 3"/>
          <p:cNvSpPr>
            <a:spLocks noChangeArrowheads="1"/>
          </p:cNvSpPr>
          <p:nvPr/>
        </p:nvSpPr>
        <p:spPr bwMode="auto">
          <a:xfrm>
            <a:off x="468313" y="2109788"/>
            <a:ext cx="3095625" cy="10795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lnSpc>
                <a:spcPts val="2200"/>
              </a:lnSpc>
              <a:spcAft>
                <a:spcPct val="25000"/>
              </a:spcAft>
              <a:defRPr sz="2000">
                <a:solidFill>
                  <a:srgbClr val="000066"/>
                </a:solidFill>
                <a:latin typeface="Arial" pitchFamily="34" charset="0"/>
              </a:defRPr>
            </a:lvl1pPr>
            <a:lvl2pPr marL="742950" indent="-285750" eaLnBrk="0" hangingPunct="0">
              <a:lnSpc>
                <a:spcPts val="2200"/>
              </a:lnSpc>
              <a:spcAft>
                <a:spcPct val="25000"/>
              </a:spcAft>
              <a:buChar char="•"/>
              <a:defRPr sz="2000">
                <a:solidFill>
                  <a:srgbClr val="000066"/>
                </a:solidFill>
                <a:latin typeface="Arial" pitchFamily="34" charset="0"/>
              </a:defRPr>
            </a:lvl2pPr>
            <a:lvl3pPr marL="1143000" indent="-228600" eaLnBrk="0" hangingPunct="0">
              <a:lnSpc>
                <a:spcPts val="2000"/>
              </a:lnSpc>
              <a:spcAft>
                <a:spcPct val="25000"/>
              </a:spcAft>
              <a:buChar char="–"/>
              <a:defRPr>
                <a:solidFill>
                  <a:srgbClr val="000066"/>
                </a:solidFill>
                <a:latin typeface="Arial" pitchFamily="34" charset="0"/>
              </a:defRPr>
            </a:lvl3pPr>
            <a:lvl4pPr marL="1600200" indent="-228600" eaLnBrk="0" hangingPunct="0">
              <a:lnSpc>
                <a:spcPts val="1800"/>
              </a:lnSpc>
              <a:spcAft>
                <a:spcPct val="25000"/>
              </a:spcAft>
              <a:buChar char="•"/>
              <a:defRPr sz="1600">
                <a:solidFill>
                  <a:srgbClr val="000066"/>
                </a:solidFill>
                <a:latin typeface="Arial" pitchFamily="34" charset="0"/>
              </a:defRPr>
            </a:lvl4pPr>
            <a:lvl5pPr marL="2057400" indent="-228600" eaLnBrk="0" hangingPunct="0">
              <a:spcAft>
                <a:spcPct val="25000"/>
              </a:spcAft>
              <a:buChar char="–"/>
              <a:defRPr sz="1200">
                <a:solidFill>
                  <a:srgbClr val="000066"/>
                </a:solidFill>
                <a:latin typeface="Arial" pitchFamily="34" charset="0"/>
              </a:defRPr>
            </a:lvl5pPr>
            <a:lvl6pPr marL="2514600" indent="-228600" eaLnBrk="0" fontAlgn="base" hangingPunct="0">
              <a:spcBef>
                <a:spcPct val="0"/>
              </a:spcBef>
              <a:spcAft>
                <a:spcPct val="25000"/>
              </a:spcAft>
              <a:buChar char="–"/>
              <a:defRPr sz="1200">
                <a:solidFill>
                  <a:srgbClr val="000066"/>
                </a:solidFill>
                <a:latin typeface="Arial" pitchFamily="34" charset="0"/>
              </a:defRPr>
            </a:lvl6pPr>
            <a:lvl7pPr marL="2971800" indent="-228600" eaLnBrk="0" fontAlgn="base" hangingPunct="0">
              <a:spcBef>
                <a:spcPct val="0"/>
              </a:spcBef>
              <a:spcAft>
                <a:spcPct val="25000"/>
              </a:spcAft>
              <a:buChar char="–"/>
              <a:defRPr sz="1200">
                <a:solidFill>
                  <a:srgbClr val="000066"/>
                </a:solidFill>
                <a:latin typeface="Arial" pitchFamily="34" charset="0"/>
              </a:defRPr>
            </a:lvl7pPr>
            <a:lvl8pPr marL="3429000" indent="-228600" eaLnBrk="0" fontAlgn="base" hangingPunct="0">
              <a:spcBef>
                <a:spcPct val="0"/>
              </a:spcBef>
              <a:spcAft>
                <a:spcPct val="25000"/>
              </a:spcAft>
              <a:buChar char="–"/>
              <a:defRPr sz="1200">
                <a:solidFill>
                  <a:srgbClr val="000066"/>
                </a:solidFill>
                <a:latin typeface="Arial" pitchFamily="34" charset="0"/>
              </a:defRPr>
            </a:lvl8pPr>
            <a:lvl9pPr marL="3886200" indent="-228600" eaLnBrk="0" fontAlgn="base" hangingPunct="0">
              <a:spcBef>
                <a:spcPct val="0"/>
              </a:spcBef>
              <a:spcAft>
                <a:spcPct val="25000"/>
              </a:spcAft>
              <a:buChar char="–"/>
              <a:defRPr sz="1200">
                <a:solidFill>
                  <a:srgbClr val="000066"/>
                </a:solidFill>
                <a:latin typeface="Arial" pitchFamily="34" charset="0"/>
              </a:defRPr>
            </a:lvl9pPr>
          </a:lstStyle>
          <a:p>
            <a:pPr eaLnBrk="1" hangingPunct="1">
              <a:lnSpc>
                <a:spcPct val="100000"/>
              </a:lnSpc>
              <a:spcAft>
                <a:spcPct val="0"/>
              </a:spcAft>
            </a:pPr>
            <a:endParaRPr lang="en-US" altLang="fr-FR" sz="1800"/>
          </a:p>
        </p:txBody>
      </p:sp>
      <p:graphicFrame>
        <p:nvGraphicFramePr>
          <p:cNvPr id="90117" name="Group 5"/>
          <p:cNvGraphicFramePr>
            <a:graphicFrameLocks noGrp="1"/>
          </p:cNvGraphicFramePr>
          <p:nvPr/>
        </p:nvGraphicFramePr>
        <p:xfrm>
          <a:off x="611188" y="1347788"/>
          <a:ext cx="1223962" cy="647701"/>
        </p:xfrm>
        <a:graphic>
          <a:graphicData uri="http://schemas.openxmlformats.org/drawingml/2006/table">
            <a:tbl>
              <a:tblPr/>
              <a:tblGrid>
                <a:gridCol w="244475"/>
                <a:gridCol w="246062"/>
                <a:gridCol w="242888"/>
                <a:gridCol w="246062"/>
                <a:gridCol w="244475"/>
              </a:tblGrid>
              <a:tr h="144463">
                <a:tc gridSpan="5">
                  <a:txBody>
                    <a:bodyPr/>
                    <a:lstStyle/>
                    <a:p>
                      <a:pPr marL="90488" marR="0" lvl="0" indent="0" algn="l" defTabSz="914400" rtl="0" eaLnBrk="1" fontAlgn="base" latinLnBrk="0" hangingPunct="1">
                        <a:lnSpc>
                          <a:spcPct val="100000"/>
                        </a:lnSpc>
                        <a:spcBef>
                          <a:spcPct val="0"/>
                        </a:spcBef>
                        <a:spcAft>
                          <a:spcPct val="0"/>
                        </a:spcAft>
                        <a:buClrTx/>
                        <a:buSzTx/>
                        <a:buFontTx/>
                        <a:buNone/>
                        <a:tabLst>
                          <a:tab pos="5715000" algn="l"/>
                        </a:tabLst>
                      </a:pPr>
                      <a:r>
                        <a:rPr kumimoji="0" lang="en-GB" sz="900" b="0" i="0" u="none" strike="noStrike" cap="none" normalizeH="0" baseline="0" dirty="0" smtClean="0">
                          <a:ln>
                            <a:noFill/>
                          </a:ln>
                          <a:solidFill>
                            <a:schemeClr val="tx1"/>
                          </a:solidFill>
                          <a:effectLst/>
                          <a:latin typeface="Arial" pitchFamily="34" charset="0"/>
                          <a:cs typeface="Arial" pitchFamily="34" charset="0"/>
                        </a:rPr>
                        <a:t>Week -2</a:t>
                      </a:r>
                    </a:p>
                  </a:txBody>
                  <a:tcPr marL="0" marR="0" marT="0" marB="0" anchor="ctr"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rgbClr val="E5E5CC"/>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r>
              <a:tr h="144463">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r>
                        <a:rPr kumimoji="0" lang="en-GB" sz="800" b="0" i="0" u="none" strike="noStrike" cap="none" normalizeH="0" baseline="0" dirty="0" smtClean="0">
                          <a:ln>
                            <a:noFill/>
                          </a:ln>
                          <a:solidFill>
                            <a:schemeClr val="tx1"/>
                          </a:solidFill>
                          <a:effectLst/>
                          <a:latin typeface="Arial" pitchFamily="34" charset="0"/>
                          <a:cs typeface="Arial" pitchFamily="34" charset="0"/>
                        </a:rPr>
                        <a:t>M</a:t>
                      </a:r>
                    </a:p>
                  </a:txBody>
                  <a:tcPr marL="0" marR="0" marT="0" marB="0" anchor="ctr" anchorCtr="1"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r>
                        <a:rPr kumimoji="0" lang="en-GB" sz="800" b="0" i="0" u="none" strike="noStrike" cap="none" normalizeH="0" baseline="0" dirty="0" smtClean="0">
                          <a:ln>
                            <a:noFill/>
                          </a:ln>
                          <a:solidFill>
                            <a:schemeClr val="tx1"/>
                          </a:solidFill>
                          <a:effectLst/>
                          <a:latin typeface="Arial" pitchFamily="34" charset="0"/>
                          <a:cs typeface="Arial" pitchFamily="34" charset="0"/>
                        </a:rPr>
                        <a:t>T</a:t>
                      </a:r>
                    </a:p>
                  </a:txBody>
                  <a:tcPr marL="0" marR="0" marT="0" marB="0" anchor="ctr" anchorCtr="1"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800" b="0" i="0" u="none" strike="noStrike" cap="none" normalizeH="0" baseline="0" dirty="0" smtClean="0">
                        <a:ln>
                          <a:noFill/>
                        </a:ln>
                        <a:solidFill>
                          <a:schemeClr val="tx1"/>
                        </a:solidFill>
                        <a:effectLst/>
                        <a:latin typeface="Arial" pitchFamily="34" charset="0"/>
                        <a:cs typeface="Arial" pitchFamily="34" charset="0"/>
                      </a:endParaRPr>
                    </a:p>
                  </a:txBody>
                  <a:tcPr marL="0" marR="0" marT="0" marB="0" anchor="ctr" anchorCtr="1"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r>
                        <a:rPr kumimoji="0" lang="en-GB" sz="800" b="0" i="0" u="none" strike="noStrike" cap="none" normalizeH="0" baseline="0" dirty="0" smtClean="0">
                          <a:ln>
                            <a:noFill/>
                          </a:ln>
                          <a:solidFill>
                            <a:schemeClr val="tx1"/>
                          </a:solidFill>
                          <a:effectLst/>
                          <a:latin typeface="Arial" pitchFamily="34" charset="0"/>
                          <a:cs typeface="Arial" pitchFamily="34" charset="0"/>
                        </a:rPr>
                        <a:t>T</a:t>
                      </a:r>
                    </a:p>
                  </a:txBody>
                  <a:tcPr marL="0" marR="0" marT="0" marB="0" anchor="ctr" anchorCtr="1"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r>
                        <a:rPr kumimoji="0" lang="en-US" sz="800" b="0" i="0" u="none" strike="noStrike" cap="none" normalizeH="0" baseline="0" dirty="0" smtClean="0">
                          <a:ln>
                            <a:noFill/>
                          </a:ln>
                          <a:solidFill>
                            <a:schemeClr val="tx1"/>
                          </a:solidFill>
                          <a:effectLst/>
                          <a:latin typeface="Arial" pitchFamily="34" charset="0"/>
                          <a:cs typeface="Arial" pitchFamily="34" charset="0"/>
                        </a:rPr>
                        <a:t>F</a:t>
                      </a:r>
                      <a:endParaRPr kumimoji="0" lang="en-GB" sz="800" b="0" i="0" u="none" strike="noStrike" cap="none" normalizeH="0" baseline="0" dirty="0" smtClean="0">
                        <a:ln>
                          <a:noFill/>
                        </a:ln>
                        <a:solidFill>
                          <a:schemeClr val="tx1"/>
                        </a:solidFill>
                        <a:effectLst/>
                        <a:latin typeface="Arial" pitchFamily="34" charset="0"/>
                        <a:cs typeface="Arial" pitchFamily="34" charset="0"/>
                      </a:endParaRPr>
                    </a:p>
                  </a:txBody>
                  <a:tcPr marL="0" marR="0" marT="0" marB="0" anchor="ctr" anchorCtr="1"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rgbClr val="E5E5CC"/>
                    </a:solidFill>
                  </a:tcPr>
                </a:tc>
              </a:tr>
              <a:tr h="71438">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400" b="0" i="0" u="none" strike="noStrike" cap="none" normalizeH="0" baseline="0" dirty="0" smtClean="0">
                        <a:ln>
                          <a:noFill/>
                        </a:ln>
                        <a:solidFill>
                          <a:schemeClr val="tx1"/>
                        </a:solidFill>
                        <a:effectLst/>
                        <a:latin typeface="Arial" pitchFamily="34" charset="0"/>
                        <a:cs typeface="Arial" pitchFamily="34" charset="0"/>
                      </a:endParaRPr>
                    </a:p>
                  </a:txBody>
                  <a:tcPr marL="0" marR="0" marT="0" marB="0" anchor="ctr" anchorCtr="1" horzOverflow="overflow">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400" b="0" i="0" u="none" strike="noStrike" cap="none" normalizeH="0" baseline="0" dirty="0" smtClean="0">
                        <a:ln>
                          <a:noFill/>
                        </a:ln>
                        <a:solidFill>
                          <a:schemeClr val="tx1"/>
                        </a:solidFill>
                        <a:effectLst/>
                        <a:latin typeface="Arial" pitchFamily="34" charset="0"/>
                        <a:cs typeface="Arial" pitchFamily="34" charset="0"/>
                      </a:endParaRPr>
                    </a:p>
                  </a:txBody>
                  <a:tcPr marL="0" marR="0" marT="0" marB="0" anchor="ctr" anchorCtr="1" horzOverflow="overflow">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400" b="0" i="0" u="none" strike="noStrike" cap="none" normalizeH="0" baseline="0" dirty="0" smtClean="0">
                        <a:ln>
                          <a:noFill/>
                        </a:ln>
                        <a:solidFill>
                          <a:schemeClr val="tx1"/>
                        </a:solidFill>
                        <a:effectLst/>
                        <a:latin typeface="Arial" pitchFamily="34" charset="0"/>
                        <a:cs typeface="Arial" pitchFamily="34" charset="0"/>
                      </a:endParaRPr>
                    </a:p>
                  </a:txBody>
                  <a:tcPr marL="0" marR="0" marT="0" marB="0" anchor="ctr" anchorCtr="1" horzOverflow="overflow">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noFill/>
                  </a:tcPr>
                </a:tc>
                <a:tc gridSpan="2">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400" b="0" i="0" u="none" strike="noStrike" cap="none" normalizeH="0" baseline="0" dirty="0" smtClean="0">
                        <a:ln>
                          <a:noFill/>
                        </a:ln>
                        <a:solidFill>
                          <a:schemeClr val="tx1"/>
                        </a:solidFill>
                        <a:effectLst/>
                        <a:latin typeface="Arial" pitchFamily="34" charset="0"/>
                        <a:cs typeface="Arial" pitchFamily="34" charset="0"/>
                      </a:endParaRPr>
                    </a:p>
                  </a:txBody>
                  <a:tcPr marL="0" marR="0" marT="0" marB="0" anchor="ctr" anchorCtr="1" horzOverflow="overflow">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noFill/>
                  </a:tcPr>
                </a:tc>
                <a:tc hMerge="1">
                  <a:txBody>
                    <a:bodyPr/>
                    <a:lstStyle/>
                    <a:p>
                      <a:endParaRPr lang="en-GB"/>
                    </a:p>
                  </a:txBody>
                  <a:tcPr/>
                </a:tc>
              </a:tr>
              <a:tr h="287337">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txBody>
                  <a:tcPr marL="0" marR="0" marT="0" marB="0" anchor="ctr" anchorCtr="1"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txBody>
                  <a:tcPr marL="0" marR="0" marT="0" marB="0" anchor="ctr" anchorCtr="1"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txBody>
                  <a:tcPr marL="0" marR="0" marT="0" marB="0" anchor="ctr" anchorCtr="1"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txBody>
                  <a:tcPr marL="0" marR="0" marT="0" marB="0" anchor="ctr" anchorCtr="1"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txBody>
                  <a:tcPr marL="0" marR="0" marT="0" marB="0" anchor="ctr" anchorCtr="1"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rgbClr val="E5E5CC"/>
                    </a:solidFill>
                  </a:tcPr>
                </a:tc>
              </a:tr>
            </a:tbl>
          </a:graphicData>
        </a:graphic>
      </p:graphicFrame>
      <p:graphicFrame>
        <p:nvGraphicFramePr>
          <p:cNvPr id="90152" name="Group 40"/>
          <p:cNvGraphicFramePr>
            <a:graphicFrameLocks noGrp="1"/>
          </p:cNvGraphicFramePr>
          <p:nvPr/>
        </p:nvGraphicFramePr>
        <p:xfrm>
          <a:off x="1906588" y="1347788"/>
          <a:ext cx="1223962" cy="647701"/>
        </p:xfrm>
        <a:graphic>
          <a:graphicData uri="http://schemas.openxmlformats.org/drawingml/2006/table">
            <a:tbl>
              <a:tblPr/>
              <a:tblGrid>
                <a:gridCol w="244475"/>
                <a:gridCol w="246062"/>
                <a:gridCol w="242888"/>
                <a:gridCol w="246062"/>
                <a:gridCol w="244475"/>
              </a:tblGrid>
              <a:tr h="144463">
                <a:tc gridSpan="5">
                  <a:txBody>
                    <a:bodyPr/>
                    <a:lstStyle/>
                    <a:p>
                      <a:pPr marL="0" marR="0" lvl="0" indent="0" algn="ctr" defTabSz="914400" rtl="0" eaLnBrk="1" fontAlgn="base" latinLnBrk="0" hangingPunct="1">
                        <a:lnSpc>
                          <a:spcPct val="100000"/>
                        </a:lnSpc>
                        <a:spcBef>
                          <a:spcPct val="0"/>
                        </a:spcBef>
                        <a:spcAft>
                          <a:spcPct val="0"/>
                        </a:spcAft>
                        <a:buClrTx/>
                        <a:buSzTx/>
                        <a:buFontTx/>
                        <a:buNone/>
                        <a:tabLst>
                          <a:tab pos="5715000" algn="l"/>
                        </a:tabLst>
                      </a:pPr>
                      <a:r>
                        <a:rPr kumimoji="0" lang="en-GB" sz="900" b="1" i="0" u="none" strike="noStrike" cap="none" normalizeH="0" baseline="0" dirty="0" smtClean="0">
                          <a:ln>
                            <a:noFill/>
                          </a:ln>
                          <a:solidFill>
                            <a:schemeClr val="tx1"/>
                          </a:solidFill>
                          <a:effectLst/>
                          <a:latin typeface="Arial" pitchFamily="34" charset="0"/>
                          <a:cs typeface="Arial" pitchFamily="34" charset="0"/>
                        </a:rPr>
                        <a:t>Week 1</a:t>
                      </a:r>
                    </a:p>
                  </a:txBody>
                  <a:tcPr marL="0" marR="0" marT="0" marB="0"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rgbClr val="E5E5CC"/>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r>
              <a:tr h="144463">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r>
                        <a:rPr kumimoji="0" lang="en-GB" sz="800" b="0" i="0" u="none" strike="noStrike" cap="none" normalizeH="0" baseline="0" dirty="0" smtClean="0">
                          <a:ln>
                            <a:noFill/>
                          </a:ln>
                          <a:solidFill>
                            <a:schemeClr val="tx1"/>
                          </a:solidFill>
                          <a:effectLst/>
                          <a:latin typeface="Arial" pitchFamily="34" charset="0"/>
                          <a:cs typeface="Arial" pitchFamily="34" charset="0"/>
                        </a:rPr>
                        <a:t>M</a:t>
                      </a:r>
                    </a:p>
                  </a:txBody>
                  <a:tcPr marL="0" marR="0" marT="0" marB="0" anchor="ctr" anchorCtr="1"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r>
                        <a:rPr kumimoji="0" lang="en-GB" sz="800" b="0" i="0" u="none" strike="noStrike" cap="none" normalizeH="0" baseline="0" dirty="0" smtClean="0">
                          <a:ln>
                            <a:noFill/>
                          </a:ln>
                          <a:solidFill>
                            <a:schemeClr val="tx1"/>
                          </a:solidFill>
                          <a:effectLst/>
                          <a:latin typeface="Arial" pitchFamily="34" charset="0"/>
                          <a:cs typeface="Arial" pitchFamily="34" charset="0"/>
                        </a:rPr>
                        <a:t>T</a:t>
                      </a:r>
                    </a:p>
                  </a:txBody>
                  <a:tcPr marL="0" marR="0" marT="0" marB="0" anchor="ctr" anchorCtr="1"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r>
                        <a:rPr kumimoji="0" lang="en-GB" sz="800" b="0" i="0" u="none" strike="noStrike" cap="none" normalizeH="0" baseline="0" dirty="0" smtClean="0">
                          <a:ln>
                            <a:noFill/>
                          </a:ln>
                          <a:solidFill>
                            <a:schemeClr val="tx1"/>
                          </a:solidFill>
                          <a:effectLst/>
                          <a:latin typeface="Arial" pitchFamily="34" charset="0"/>
                          <a:cs typeface="Arial" pitchFamily="34" charset="0"/>
                        </a:rPr>
                        <a:t>W</a:t>
                      </a:r>
                    </a:p>
                  </a:txBody>
                  <a:tcPr marL="0" marR="0" marT="0" marB="0" anchor="ctr" anchorCtr="1"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r>
                        <a:rPr kumimoji="0" lang="en-GB" sz="800" b="0" i="0" u="none" strike="noStrike" cap="none" normalizeH="0" baseline="0" dirty="0" smtClean="0">
                          <a:ln>
                            <a:noFill/>
                          </a:ln>
                          <a:solidFill>
                            <a:schemeClr val="tx1"/>
                          </a:solidFill>
                          <a:effectLst/>
                          <a:latin typeface="Arial" pitchFamily="34" charset="0"/>
                          <a:cs typeface="Arial" pitchFamily="34" charset="0"/>
                        </a:rPr>
                        <a:t>T</a:t>
                      </a:r>
                    </a:p>
                  </a:txBody>
                  <a:tcPr marL="0" marR="0" marT="0" marB="0" anchor="ctr" anchorCtr="1"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r>
                        <a:rPr kumimoji="0" lang="en-US" sz="800" b="0" i="0" u="none" strike="noStrike" cap="none" normalizeH="0" baseline="0" dirty="0" smtClean="0">
                          <a:ln>
                            <a:noFill/>
                          </a:ln>
                          <a:solidFill>
                            <a:schemeClr val="tx1"/>
                          </a:solidFill>
                          <a:effectLst/>
                          <a:latin typeface="Arial" pitchFamily="34" charset="0"/>
                          <a:cs typeface="Arial" pitchFamily="34" charset="0"/>
                        </a:rPr>
                        <a:t>F</a:t>
                      </a:r>
                      <a:endParaRPr kumimoji="0" lang="en-GB" sz="800" b="0" i="0" u="none" strike="noStrike" cap="none" normalizeH="0" baseline="0" dirty="0" smtClean="0">
                        <a:ln>
                          <a:noFill/>
                        </a:ln>
                        <a:solidFill>
                          <a:schemeClr val="tx1"/>
                        </a:solidFill>
                        <a:effectLst/>
                        <a:latin typeface="Arial" pitchFamily="34" charset="0"/>
                        <a:cs typeface="Arial" pitchFamily="34" charset="0"/>
                      </a:endParaRPr>
                    </a:p>
                  </a:txBody>
                  <a:tcPr marL="0" marR="0" marT="0" marB="0" anchor="ctr" anchorCtr="1"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rgbClr val="E5E5CC"/>
                    </a:solidFill>
                  </a:tcPr>
                </a:tc>
              </a:tr>
              <a:tr h="71438">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400" b="0" i="0" u="none" strike="noStrike" cap="none" normalizeH="0" baseline="0" dirty="0" smtClean="0">
                        <a:ln>
                          <a:noFill/>
                        </a:ln>
                        <a:solidFill>
                          <a:schemeClr val="tx1"/>
                        </a:solidFill>
                        <a:effectLst/>
                        <a:latin typeface="Arial" pitchFamily="34" charset="0"/>
                        <a:cs typeface="Arial" pitchFamily="34" charset="0"/>
                      </a:endParaRPr>
                    </a:p>
                  </a:txBody>
                  <a:tcPr marL="0" marR="0" marT="0" marB="0" anchor="ctr" anchorCtr="1" horzOverflow="overflow">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400" b="0" i="0" u="none" strike="noStrike" cap="none" normalizeH="0" baseline="0" dirty="0" smtClean="0">
                        <a:ln>
                          <a:noFill/>
                        </a:ln>
                        <a:solidFill>
                          <a:schemeClr val="tx1"/>
                        </a:solidFill>
                        <a:effectLst/>
                        <a:latin typeface="Arial" pitchFamily="34" charset="0"/>
                        <a:cs typeface="Arial" pitchFamily="34" charset="0"/>
                      </a:endParaRPr>
                    </a:p>
                  </a:txBody>
                  <a:tcPr marL="0" marR="0" marT="0" marB="0" anchor="ctr" anchorCtr="1" horzOverflow="overflow">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400" b="0" i="0" u="none" strike="noStrike" cap="none" normalizeH="0" baseline="0" dirty="0" smtClean="0">
                        <a:ln>
                          <a:noFill/>
                        </a:ln>
                        <a:solidFill>
                          <a:schemeClr val="tx1"/>
                        </a:solidFill>
                        <a:effectLst/>
                        <a:latin typeface="Arial" pitchFamily="34" charset="0"/>
                        <a:cs typeface="Arial" pitchFamily="34" charset="0"/>
                      </a:endParaRPr>
                    </a:p>
                  </a:txBody>
                  <a:tcPr marL="0" marR="0" marT="0" marB="0" anchor="ctr" anchorCtr="1" horzOverflow="overflow">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noFill/>
                  </a:tcPr>
                </a:tc>
                <a:tc gridSpan="2">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400" b="0" i="0" u="none" strike="noStrike" cap="none" normalizeH="0" baseline="0" dirty="0" smtClean="0">
                        <a:ln>
                          <a:noFill/>
                        </a:ln>
                        <a:solidFill>
                          <a:schemeClr val="tx1"/>
                        </a:solidFill>
                        <a:effectLst/>
                        <a:latin typeface="Arial" pitchFamily="34" charset="0"/>
                        <a:cs typeface="Arial" pitchFamily="34" charset="0"/>
                      </a:endParaRPr>
                    </a:p>
                  </a:txBody>
                  <a:tcPr marL="0" marR="0" marT="0" marB="0" anchor="ctr" anchorCtr="1" horzOverflow="overflow">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noFill/>
                  </a:tcPr>
                </a:tc>
                <a:tc hMerge="1">
                  <a:txBody>
                    <a:bodyPr/>
                    <a:lstStyle/>
                    <a:p>
                      <a:endParaRPr lang="en-GB"/>
                    </a:p>
                  </a:txBody>
                  <a:tcPr/>
                </a:tc>
              </a:tr>
              <a:tr h="287337">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txBody>
                  <a:tcPr marL="0" marR="0" marT="0" marB="0" anchor="ctr" anchorCtr="1"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txBody>
                  <a:tcPr marL="0" marR="0" marT="0" marB="0" anchor="ctr" anchorCtr="1"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txBody>
                  <a:tcPr marL="0" marR="0" marT="0" marB="0" anchor="ctr" anchorCtr="1"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txBody>
                  <a:tcPr marL="0" marR="0" marT="0" marB="0" anchor="ctr" anchorCtr="1"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txBody>
                  <a:tcPr marL="0" marR="0" marT="0" marB="0" anchor="ctr" anchorCtr="1"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rgbClr val="E5E5CC"/>
                    </a:solidFill>
                  </a:tcPr>
                </a:tc>
              </a:tr>
            </a:tbl>
          </a:graphicData>
        </a:graphic>
      </p:graphicFrame>
      <p:graphicFrame>
        <p:nvGraphicFramePr>
          <p:cNvPr id="90187" name="Group 75"/>
          <p:cNvGraphicFramePr>
            <a:graphicFrameLocks noGrp="1"/>
          </p:cNvGraphicFramePr>
          <p:nvPr/>
        </p:nvGraphicFramePr>
        <p:xfrm>
          <a:off x="3201988" y="1347788"/>
          <a:ext cx="1223962" cy="647701"/>
        </p:xfrm>
        <a:graphic>
          <a:graphicData uri="http://schemas.openxmlformats.org/drawingml/2006/table">
            <a:tbl>
              <a:tblPr/>
              <a:tblGrid>
                <a:gridCol w="244475"/>
                <a:gridCol w="246062"/>
                <a:gridCol w="242888"/>
                <a:gridCol w="246062"/>
                <a:gridCol w="244475"/>
              </a:tblGrid>
              <a:tr h="144463">
                <a:tc gridSpan="5">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r>
                        <a:rPr kumimoji="0" lang="en-GB" sz="900" b="1" i="0" u="none" strike="noStrike" cap="none" normalizeH="0" baseline="0" dirty="0" smtClean="0">
                          <a:ln>
                            <a:noFill/>
                          </a:ln>
                          <a:solidFill>
                            <a:schemeClr val="tx1"/>
                          </a:solidFill>
                          <a:effectLst/>
                          <a:latin typeface="Arial" pitchFamily="34" charset="0"/>
                          <a:cs typeface="Arial" pitchFamily="34" charset="0"/>
                        </a:rPr>
                        <a:t>Week 2</a:t>
                      </a:r>
                    </a:p>
                  </a:txBody>
                  <a:tcPr marL="0" marR="0" marT="0" marB="0" anchor="ctr" anchorCtr="1"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rgbClr val="E5E5CC"/>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r>
              <a:tr h="144463">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r>
                        <a:rPr kumimoji="0" lang="en-GB" sz="800" b="0" i="0" u="none" strike="noStrike" cap="none" normalizeH="0" baseline="0" dirty="0" smtClean="0">
                          <a:ln>
                            <a:noFill/>
                          </a:ln>
                          <a:solidFill>
                            <a:schemeClr val="tx1"/>
                          </a:solidFill>
                          <a:effectLst/>
                          <a:latin typeface="Arial" pitchFamily="34" charset="0"/>
                          <a:cs typeface="Arial" pitchFamily="34" charset="0"/>
                        </a:rPr>
                        <a:t>M</a:t>
                      </a:r>
                    </a:p>
                  </a:txBody>
                  <a:tcPr marL="0" marR="0" marT="0" marB="0" anchor="ctr" anchorCtr="1"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r>
                        <a:rPr kumimoji="0" lang="en-GB" sz="800" b="0" i="0" u="none" strike="noStrike" cap="none" normalizeH="0" baseline="0" dirty="0" smtClean="0">
                          <a:ln>
                            <a:noFill/>
                          </a:ln>
                          <a:solidFill>
                            <a:schemeClr val="tx1"/>
                          </a:solidFill>
                          <a:effectLst/>
                          <a:latin typeface="Arial" pitchFamily="34" charset="0"/>
                          <a:cs typeface="Arial" pitchFamily="34" charset="0"/>
                        </a:rPr>
                        <a:t>T</a:t>
                      </a:r>
                    </a:p>
                  </a:txBody>
                  <a:tcPr marL="0" marR="0" marT="0" marB="0" anchor="ctr" anchorCtr="1"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r>
                        <a:rPr kumimoji="0" lang="en-GB" sz="800" b="0" i="0" u="none" strike="noStrike" cap="none" normalizeH="0" baseline="0" dirty="0" smtClean="0">
                          <a:ln>
                            <a:noFill/>
                          </a:ln>
                          <a:solidFill>
                            <a:schemeClr val="tx1"/>
                          </a:solidFill>
                          <a:effectLst/>
                          <a:latin typeface="Arial" pitchFamily="34" charset="0"/>
                          <a:cs typeface="Arial" pitchFamily="34" charset="0"/>
                        </a:rPr>
                        <a:t>W</a:t>
                      </a:r>
                    </a:p>
                  </a:txBody>
                  <a:tcPr marL="0" marR="0" marT="0" marB="0" anchor="ctr" anchorCtr="1"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r>
                        <a:rPr kumimoji="0" lang="en-GB" sz="800" b="0" i="0" u="none" strike="noStrike" cap="none" normalizeH="0" baseline="0" dirty="0" smtClean="0">
                          <a:ln>
                            <a:noFill/>
                          </a:ln>
                          <a:solidFill>
                            <a:schemeClr val="tx1"/>
                          </a:solidFill>
                          <a:effectLst/>
                          <a:latin typeface="Arial" pitchFamily="34" charset="0"/>
                          <a:cs typeface="Arial" pitchFamily="34" charset="0"/>
                        </a:rPr>
                        <a:t>T</a:t>
                      </a:r>
                    </a:p>
                  </a:txBody>
                  <a:tcPr marL="0" marR="0" marT="0" marB="0" anchor="ctr" anchorCtr="1"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r>
                        <a:rPr kumimoji="0" lang="en-US" sz="800" b="0" i="0" u="none" strike="noStrike" cap="none" normalizeH="0" baseline="0" dirty="0" smtClean="0">
                          <a:ln>
                            <a:noFill/>
                          </a:ln>
                          <a:solidFill>
                            <a:schemeClr val="tx1"/>
                          </a:solidFill>
                          <a:effectLst/>
                          <a:latin typeface="Arial" pitchFamily="34" charset="0"/>
                          <a:cs typeface="Arial" pitchFamily="34" charset="0"/>
                        </a:rPr>
                        <a:t>F</a:t>
                      </a:r>
                      <a:endParaRPr kumimoji="0" lang="en-GB" sz="800" b="0" i="0" u="none" strike="noStrike" cap="none" normalizeH="0" baseline="0" dirty="0" smtClean="0">
                        <a:ln>
                          <a:noFill/>
                        </a:ln>
                        <a:solidFill>
                          <a:schemeClr val="tx1"/>
                        </a:solidFill>
                        <a:effectLst/>
                        <a:latin typeface="Arial" pitchFamily="34" charset="0"/>
                        <a:cs typeface="Arial" pitchFamily="34" charset="0"/>
                      </a:endParaRPr>
                    </a:p>
                  </a:txBody>
                  <a:tcPr marL="0" marR="0" marT="0" marB="0" anchor="ctr" anchorCtr="1"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rgbClr val="E5E5CC"/>
                    </a:solidFill>
                  </a:tcPr>
                </a:tc>
              </a:tr>
              <a:tr h="71438">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400" b="0" i="0" u="none" strike="noStrike" cap="none" normalizeH="0" baseline="0" dirty="0" smtClean="0">
                        <a:ln>
                          <a:noFill/>
                        </a:ln>
                        <a:solidFill>
                          <a:schemeClr val="tx1"/>
                        </a:solidFill>
                        <a:effectLst/>
                        <a:latin typeface="Arial" pitchFamily="34" charset="0"/>
                        <a:cs typeface="Arial" pitchFamily="34" charset="0"/>
                      </a:endParaRPr>
                    </a:p>
                  </a:txBody>
                  <a:tcPr marL="0" marR="0" marT="0" marB="0" anchor="ctr" anchorCtr="1" horzOverflow="overflow">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400" b="0" i="0" u="none" strike="noStrike" cap="none" normalizeH="0" baseline="0" dirty="0" smtClean="0">
                        <a:ln>
                          <a:noFill/>
                        </a:ln>
                        <a:solidFill>
                          <a:schemeClr val="tx1"/>
                        </a:solidFill>
                        <a:effectLst/>
                        <a:latin typeface="Arial" pitchFamily="34" charset="0"/>
                        <a:cs typeface="Arial" pitchFamily="34" charset="0"/>
                      </a:endParaRPr>
                    </a:p>
                  </a:txBody>
                  <a:tcPr marL="0" marR="0" marT="0" marB="0" anchor="ctr" anchorCtr="1" horzOverflow="overflow">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400" b="0" i="0" u="none" strike="noStrike" cap="none" normalizeH="0" baseline="0" dirty="0" smtClean="0">
                        <a:ln>
                          <a:noFill/>
                        </a:ln>
                        <a:solidFill>
                          <a:schemeClr val="tx1"/>
                        </a:solidFill>
                        <a:effectLst/>
                        <a:latin typeface="Arial" pitchFamily="34" charset="0"/>
                        <a:cs typeface="Arial" pitchFamily="34" charset="0"/>
                      </a:endParaRPr>
                    </a:p>
                  </a:txBody>
                  <a:tcPr marL="0" marR="0" marT="0" marB="0" anchor="ctr" anchorCtr="1" horzOverflow="overflow">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noFill/>
                  </a:tcPr>
                </a:tc>
                <a:tc gridSpan="2">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400" b="0" i="0" u="none" strike="noStrike" cap="none" normalizeH="0" baseline="0" dirty="0" smtClean="0">
                        <a:ln>
                          <a:noFill/>
                        </a:ln>
                        <a:solidFill>
                          <a:schemeClr val="tx1"/>
                        </a:solidFill>
                        <a:effectLst/>
                        <a:latin typeface="Arial" pitchFamily="34" charset="0"/>
                        <a:cs typeface="Arial" pitchFamily="34" charset="0"/>
                      </a:endParaRPr>
                    </a:p>
                  </a:txBody>
                  <a:tcPr marL="0" marR="0" marT="0" marB="0" anchor="ctr" anchorCtr="1" horzOverflow="overflow">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noFill/>
                  </a:tcPr>
                </a:tc>
                <a:tc hMerge="1">
                  <a:txBody>
                    <a:bodyPr/>
                    <a:lstStyle/>
                    <a:p>
                      <a:endParaRPr lang="en-GB"/>
                    </a:p>
                  </a:txBody>
                  <a:tcPr/>
                </a:tc>
              </a:tr>
              <a:tr h="287337">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txBody>
                  <a:tcPr marL="0" marR="0" marT="0" marB="0" anchor="ctr" anchorCtr="1"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txBody>
                  <a:tcPr marL="0" marR="0" marT="0" marB="0" anchor="ctr" anchorCtr="1"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txBody>
                  <a:tcPr marL="0" marR="0" marT="0" marB="0" anchor="ctr" anchorCtr="1"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txBody>
                  <a:tcPr marL="0" marR="0" marT="0" marB="0" anchor="ctr" anchorCtr="1"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txBody>
                  <a:tcPr marL="0" marR="0" marT="0" marB="0" anchor="ctr" anchorCtr="1"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rgbClr val="E5E5CC"/>
                    </a:solidFill>
                  </a:tcPr>
                </a:tc>
              </a:tr>
            </a:tbl>
          </a:graphicData>
        </a:graphic>
      </p:graphicFrame>
      <p:graphicFrame>
        <p:nvGraphicFramePr>
          <p:cNvPr id="90222" name="Group 110"/>
          <p:cNvGraphicFramePr>
            <a:graphicFrameLocks noGrp="1"/>
          </p:cNvGraphicFramePr>
          <p:nvPr/>
        </p:nvGraphicFramePr>
        <p:xfrm>
          <a:off x="4498975" y="1347788"/>
          <a:ext cx="1223963" cy="647701"/>
        </p:xfrm>
        <a:graphic>
          <a:graphicData uri="http://schemas.openxmlformats.org/drawingml/2006/table">
            <a:tbl>
              <a:tblPr/>
              <a:tblGrid>
                <a:gridCol w="244475"/>
                <a:gridCol w="246063"/>
                <a:gridCol w="242887"/>
                <a:gridCol w="246063"/>
                <a:gridCol w="244475"/>
              </a:tblGrid>
              <a:tr h="144463">
                <a:tc gridSpan="5">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r>
                        <a:rPr kumimoji="0" lang="en-GB" sz="900" b="1" i="0" u="none" strike="noStrike" cap="none" normalizeH="0" baseline="0" dirty="0" smtClean="0">
                          <a:ln>
                            <a:noFill/>
                          </a:ln>
                          <a:solidFill>
                            <a:schemeClr val="tx1"/>
                          </a:solidFill>
                          <a:effectLst/>
                          <a:latin typeface="Arial" pitchFamily="34" charset="0"/>
                          <a:cs typeface="Arial" pitchFamily="34" charset="0"/>
                        </a:rPr>
                        <a:t>Week 3</a:t>
                      </a:r>
                    </a:p>
                  </a:txBody>
                  <a:tcPr marL="0" marR="0" marT="0" marB="0" anchor="ctr" anchorCtr="1"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rgbClr val="E5E5CC"/>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r>
              <a:tr h="144463">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r>
                        <a:rPr kumimoji="0" lang="en-GB" sz="800" b="0" i="0" u="none" strike="noStrike" cap="none" normalizeH="0" baseline="0" dirty="0" smtClean="0">
                          <a:ln>
                            <a:noFill/>
                          </a:ln>
                          <a:solidFill>
                            <a:schemeClr val="tx1"/>
                          </a:solidFill>
                          <a:effectLst/>
                          <a:latin typeface="Arial" pitchFamily="34" charset="0"/>
                          <a:cs typeface="Arial" pitchFamily="34" charset="0"/>
                        </a:rPr>
                        <a:t>M</a:t>
                      </a:r>
                    </a:p>
                  </a:txBody>
                  <a:tcPr marL="0" marR="0" marT="0" marB="0" anchor="ctr" anchorCtr="1"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r>
                        <a:rPr kumimoji="0" lang="en-GB" sz="800" b="0" i="0" u="none" strike="noStrike" cap="none" normalizeH="0" baseline="0" dirty="0" smtClean="0">
                          <a:ln>
                            <a:noFill/>
                          </a:ln>
                          <a:solidFill>
                            <a:schemeClr val="tx1"/>
                          </a:solidFill>
                          <a:effectLst/>
                          <a:latin typeface="Arial" pitchFamily="34" charset="0"/>
                          <a:cs typeface="Arial" pitchFamily="34" charset="0"/>
                        </a:rPr>
                        <a:t>T</a:t>
                      </a:r>
                    </a:p>
                  </a:txBody>
                  <a:tcPr marL="0" marR="0" marT="0" marB="0" anchor="ctr" anchorCtr="1"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r>
                        <a:rPr kumimoji="0" lang="en-GB" sz="800" b="0" i="0" u="none" strike="noStrike" cap="none" normalizeH="0" baseline="0" dirty="0" smtClean="0">
                          <a:ln>
                            <a:noFill/>
                          </a:ln>
                          <a:solidFill>
                            <a:schemeClr val="tx1"/>
                          </a:solidFill>
                          <a:effectLst/>
                          <a:latin typeface="Arial" pitchFamily="34" charset="0"/>
                          <a:cs typeface="Arial" pitchFamily="34" charset="0"/>
                        </a:rPr>
                        <a:t>W</a:t>
                      </a:r>
                    </a:p>
                  </a:txBody>
                  <a:tcPr marL="0" marR="0" marT="0" marB="0" anchor="ctr" anchorCtr="1"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r>
                        <a:rPr kumimoji="0" lang="en-GB" sz="800" b="0" i="0" u="none" strike="noStrike" cap="none" normalizeH="0" baseline="0" dirty="0" smtClean="0">
                          <a:ln>
                            <a:noFill/>
                          </a:ln>
                          <a:solidFill>
                            <a:schemeClr val="tx1"/>
                          </a:solidFill>
                          <a:effectLst/>
                          <a:latin typeface="Arial" pitchFamily="34" charset="0"/>
                          <a:cs typeface="Arial" pitchFamily="34" charset="0"/>
                        </a:rPr>
                        <a:t>T</a:t>
                      </a:r>
                    </a:p>
                  </a:txBody>
                  <a:tcPr marL="0" marR="0" marT="0" marB="0" anchor="ctr" anchorCtr="1"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r>
                        <a:rPr kumimoji="0" lang="en-US" sz="800" b="0" i="0" u="none" strike="noStrike" cap="none" normalizeH="0" baseline="0" dirty="0" smtClean="0">
                          <a:ln>
                            <a:noFill/>
                          </a:ln>
                          <a:solidFill>
                            <a:schemeClr val="tx1"/>
                          </a:solidFill>
                          <a:effectLst/>
                          <a:latin typeface="Arial" pitchFamily="34" charset="0"/>
                          <a:cs typeface="Arial" pitchFamily="34" charset="0"/>
                        </a:rPr>
                        <a:t>F</a:t>
                      </a:r>
                      <a:endParaRPr kumimoji="0" lang="en-GB" sz="800" b="0" i="0" u="none" strike="noStrike" cap="none" normalizeH="0" baseline="0" dirty="0" smtClean="0">
                        <a:ln>
                          <a:noFill/>
                        </a:ln>
                        <a:solidFill>
                          <a:schemeClr val="tx1"/>
                        </a:solidFill>
                        <a:effectLst/>
                        <a:latin typeface="Arial" pitchFamily="34" charset="0"/>
                        <a:cs typeface="Arial" pitchFamily="34" charset="0"/>
                      </a:endParaRPr>
                    </a:p>
                  </a:txBody>
                  <a:tcPr marL="0" marR="0" marT="0" marB="0" anchor="ctr" anchorCtr="1"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rgbClr val="E5E5CC"/>
                    </a:solidFill>
                  </a:tcPr>
                </a:tc>
              </a:tr>
              <a:tr h="71438">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400" b="0" i="0" u="none" strike="noStrike" cap="none" normalizeH="0" baseline="0" dirty="0" smtClean="0">
                        <a:ln>
                          <a:noFill/>
                        </a:ln>
                        <a:solidFill>
                          <a:schemeClr val="tx1"/>
                        </a:solidFill>
                        <a:effectLst/>
                        <a:latin typeface="Arial" pitchFamily="34" charset="0"/>
                        <a:cs typeface="Arial" pitchFamily="34" charset="0"/>
                      </a:endParaRPr>
                    </a:p>
                  </a:txBody>
                  <a:tcPr marL="0" marR="0" marT="0" marB="0" anchor="ctr" anchorCtr="1" horzOverflow="overflow">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400" b="0" i="0" u="none" strike="noStrike" cap="none" normalizeH="0" baseline="0" dirty="0" smtClean="0">
                        <a:ln>
                          <a:noFill/>
                        </a:ln>
                        <a:solidFill>
                          <a:schemeClr val="tx1"/>
                        </a:solidFill>
                        <a:effectLst/>
                        <a:latin typeface="Arial" pitchFamily="34" charset="0"/>
                        <a:cs typeface="Arial" pitchFamily="34" charset="0"/>
                      </a:endParaRPr>
                    </a:p>
                  </a:txBody>
                  <a:tcPr marL="0" marR="0" marT="0" marB="0" anchor="ctr" anchorCtr="1" horzOverflow="overflow">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400" b="0" i="0" u="none" strike="noStrike" cap="none" normalizeH="0" baseline="0" dirty="0" smtClean="0">
                        <a:ln>
                          <a:noFill/>
                        </a:ln>
                        <a:solidFill>
                          <a:schemeClr val="tx1"/>
                        </a:solidFill>
                        <a:effectLst/>
                        <a:latin typeface="Arial" pitchFamily="34" charset="0"/>
                        <a:cs typeface="Arial" pitchFamily="34" charset="0"/>
                      </a:endParaRPr>
                    </a:p>
                  </a:txBody>
                  <a:tcPr marL="0" marR="0" marT="0" marB="0" anchor="ctr" anchorCtr="1" horzOverflow="overflow">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noFill/>
                  </a:tcPr>
                </a:tc>
                <a:tc gridSpan="2">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400" b="0" i="0" u="none" strike="noStrike" cap="none" normalizeH="0" baseline="0" dirty="0" smtClean="0">
                        <a:ln>
                          <a:noFill/>
                        </a:ln>
                        <a:solidFill>
                          <a:schemeClr val="tx1"/>
                        </a:solidFill>
                        <a:effectLst/>
                        <a:latin typeface="Arial" pitchFamily="34" charset="0"/>
                        <a:cs typeface="Arial" pitchFamily="34" charset="0"/>
                      </a:endParaRPr>
                    </a:p>
                  </a:txBody>
                  <a:tcPr marL="0" marR="0" marT="0" marB="0" anchor="ctr" anchorCtr="1" horzOverflow="overflow">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noFill/>
                  </a:tcPr>
                </a:tc>
                <a:tc hMerge="1">
                  <a:txBody>
                    <a:bodyPr/>
                    <a:lstStyle/>
                    <a:p>
                      <a:endParaRPr lang="en-GB"/>
                    </a:p>
                  </a:txBody>
                  <a:tcPr/>
                </a:tc>
              </a:tr>
              <a:tr h="287337">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txBody>
                  <a:tcPr marL="0" marR="0" marT="0" marB="0" anchor="ctr" anchorCtr="1"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txBody>
                  <a:tcPr marL="0" marR="0" marT="0" marB="0" anchor="ctr" anchorCtr="1"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txBody>
                  <a:tcPr marL="0" marR="0" marT="0" marB="0" anchor="ctr" anchorCtr="1"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txBody>
                  <a:tcPr marL="0" marR="0" marT="0" marB="0" anchor="ctr" anchorCtr="1"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txBody>
                  <a:tcPr marL="0" marR="0" marT="0" marB="0" anchor="ctr" anchorCtr="1"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rgbClr val="E5E5CC"/>
                    </a:solidFill>
                  </a:tcPr>
                </a:tc>
              </a:tr>
            </a:tbl>
          </a:graphicData>
        </a:graphic>
      </p:graphicFrame>
      <p:graphicFrame>
        <p:nvGraphicFramePr>
          <p:cNvPr id="90257" name="Group 145"/>
          <p:cNvGraphicFramePr>
            <a:graphicFrameLocks noGrp="1"/>
          </p:cNvGraphicFramePr>
          <p:nvPr/>
        </p:nvGraphicFramePr>
        <p:xfrm>
          <a:off x="5794375" y="1347788"/>
          <a:ext cx="1223963" cy="647701"/>
        </p:xfrm>
        <a:graphic>
          <a:graphicData uri="http://schemas.openxmlformats.org/drawingml/2006/table">
            <a:tbl>
              <a:tblPr/>
              <a:tblGrid>
                <a:gridCol w="244475"/>
                <a:gridCol w="246063"/>
                <a:gridCol w="242887"/>
                <a:gridCol w="246063"/>
                <a:gridCol w="244475"/>
              </a:tblGrid>
              <a:tr h="144463">
                <a:tc gridSpan="5">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r>
                        <a:rPr kumimoji="0" lang="en-GB" sz="900" b="1" i="0" u="none" strike="noStrike" cap="none" normalizeH="0" baseline="0" dirty="0" smtClean="0">
                          <a:ln>
                            <a:noFill/>
                          </a:ln>
                          <a:solidFill>
                            <a:schemeClr val="tx1"/>
                          </a:solidFill>
                          <a:effectLst/>
                          <a:latin typeface="Arial" pitchFamily="34" charset="0"/>
                          <a:cs typeface="Arial" pitchFamily="34" charset="0"/>
                        </a:rPr>
                        <a:t>Week 4</a:t>
                      </a:r>
                    </a:p>
                  </a:txBody>
                  <a:tcPr marL="0" marR="0" marT="0" marB="0" anchor="ctr" anchorCtr="1"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rgbClr val="E5E5CC"/>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r>
              <a:tr h="144463">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r>
                        <a:rPr kumimoji="0" lang="en-GB" sz="800" b="0" i="0" u="none" strike="noStrike" cap="none" normalizeH="0" baseline="0" dirty="0" smtClean="0">
                          <a:ln>
                            <a:noFill/>
                          </a:ln>
                          <a:solidFill>
                            <a:schemeClr val="tx1"/>
                          </a:solidFill>
                          <a:effectLst/>
                          <a:latin typeface="Arial" pitchFamily="34" charset="0"/>
                          <a:cs typeface="Arial" pitchFamily="34" charset="0"/>
                        </a:rPr>
                        <a:t>M</a:t>
                      </a:r>
                    </a:p>
                  </a:txBody>
                  <a:tcPr marL="0" marR="0" marT="0" marB="0" anchor="ctr" anchorCtr="1"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r>
                        <a:rPr kumimoji="0" lang="en-GB" sz="800" b="0" i="0" u="none" strike="noStrike" cap="none" normalizeH="0" baseline="0" dirty="0" smtClean="0">
                          <a:ln>
                            <a:noFill/>
                          </a:ln>
                          <a:solidFill>
                            <a:schemeClr val="tx1"/>
                          </a:solidFill>
                          <a:effectLst/>
                          <a:latin typeface="Arial" pitchFamily="34" charset="0"/>
                          <a:cs typeface="Arial" pitchFamily="34" charset="0"/>
                        </a:rPr>
                        <a:t>T</a:t>
                      </a:r>
                    </a:p>
                  </a:txBody>
                  <a:tcPr marL="0" marR="0" marT="0" marB="0" anchor="ctr" anchorCtr="1"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r>
                        <a:rPr kumimoji="0" lang="en-GB" sz="800" b="0" i="0" u="none" strike="noStrike" cap="none" normalizeH="0" baseline="0" dirty="0" smtClean="0">
                          <a:ln>
                            <a:noFill/>
                          </a:ln>
                          <a:solidFill>
                            <a:schemeClr val="tx1"/>
                          </a:solidFill>
                          <a:effectLst/>
                          <a:latin typeface="Arial" pitchFamily="34" charset="0"/>
                          <a:cs typeface="Arial" pitchFamily="34" charset="0"/>
                        </a:rPr>
                        <a:t>W</a:t>
                      </a:r>
                    </a:p>
                  </a:txBody>
                  <a:tcPr marL="0" marR="0" marT="0" marB="0" anchor="ctr" anchorCtr="1"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r>
                        <a:rPr kumimoji="0" lang="en-GB" sz="800" b="0" i="0" u="none" strike="noStrike" cap="none" normalizeH="0" baseline="0" dirty="0" smtClean="0">
                          <a:ln>
                            <a:noFill/>
                          </a:ln>
                          <a:solidFill>
                            <a:schemeClr val="tx1"/>
                          </a:solidFill>
                          <a:effectLst/>
                          <a:latin typeface="Arial" pitchFamily="34" charset="0"/>
                          <a:cs typeface="Arial" pitchFamily="34" charset="0"/>
                        </a:rPr>
                        <a:t>T</a:t>
                      </a:r>
                    </a:p>
                  </a:txBody>
                  <a:tcPr marL="0" marR="0" marT="0" marB="0" anchor="ctr" anchorCtr="1"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r>
                        <a:rPr kumimoji="0" lang="en-US" sz="800" b="0" i="0" u="none" strike="noStrike" cap="none" normalizeH="0" baseline="0" dirty="0" smtClean="0">
                          <a:ln>
                            <a:noFill/>
                          </a:ln>
                          <a:solidFill>
                            <a:schemeClr val="tx1"/>
                          </a:solidFill>
                          <a:effectLst/>
                          <a:latin typeface="Arial" pitchFamily="34" charset="0"/>
                          <a:cs typeface="Arial" pitchFamily="34" charset="0"/>
                        </a:rPr>
                        <a:t>F</a:t>
                      </a:r>
                      <a:endParaRPr kumimoji="0" lang="en-GB" sz="800" b="0" i="0" u="none" strike="noStrike" cap="none" normalizeH="0" baseline="0" dirty="0" smtClean="0">
                        <a:ln>
                          <a:noFill/>
                        </a:ln>
                        <a:solidFill>
                          <a:schemeClr val="tx1"/>
                        </a:solidFill>
                        <a:effectLst/>
                        <a:latin typeface="Arial" pitchFamily="34" charset="0"/>
                        <a:cs typeface="Arial" pitchFamily="34" charset="0"/>
                      </a:endParaRPr>
                    </a:p>
                  </a:txBody>
                  <a:tcPr marL="0" marR="0" marT="0" marB="0" anchor="ctr" anchorCtr="1"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rgbClr val="E5E5CC"/>
                    </a:solidFill>
                  </a:tcPr>
                </a:tc>
              </a:tr>
              <a:tr h="71438">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400" b="0" i="0" u="none" strike="noStrike" cap="none" normalizeH="0" baseline="0" dirty="0" smtClean="0">
                        <a:ln>
                          <a:noFill/>
                        </a:ln>
                        <a:solidFill>
                          <a:schemeClr val="tx1"/>
                        </a:solidFill>
                        <a:effectLst/>
                        <a:latin typeface="Arial" pitchFamily="34" charset="0"/>
                        <a:cs typeface="Arial" pitchFamily="34" charset="0"/>
                      </a:endParaRPr>
                    </a:p>
                  </a:txBody>
                  <a:tcPr marL="0" marR="0" marT="0" marB="0" anchor="ctr" anchorCtr="1" horzOverflow="overflow">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400" b="0" i="0" u="none" strike="noStrike" cap="none" normalizeH="0" baseline="0" dirty="0" smtClean="0">
                        <a:ln>
                          <a:noFill/>
                        </a:ln>
                        <a:solidFill>
                          <a:schemeClr val="tx1"/>
                        </a:solidFill>
                        <a:effectLst/>
                        <a:latin typeface="Arial" pitchFamily="34" charset="0"/>
                        <a:cs typeface="Arial" pitchFamily="34" charset="0"/>
                      </a:endParaRPr>
                    </a:p>
                  </a:txBody>
                  <a:tcPr marL="0" marR="0" marT="0" marB="0" anchor="ctr" anchorCtr="1" horzOverflow="overflow">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400" b="0" i="0" u="none" strike="noStrike" cap="none" normalizeH="0" baseline="0" dirty="0" smtClean="0">
                        <a:ln>
                          <a:noFill/>
                        </a:ln>
                        <a:solidFill>
                          <a:schemeClr val="tx1"/>
                        </a:solidFill>
                        <a:effectLst/>
                        <a:latin typeface="Arial" pitchFamily="34" charset="0"/>
                        <a:cs typeface="Arial" pitchFamily="34" charset="0"/>
                      </a:endParaRPr>
                    </a:p>
                  </a:txBody>
                  <a:tcPr marL="0" marR="0" marT="0" marB="0" anchor="ctr" anchorCtr="1" horzOverflow="overflow">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noFill/>
                  </a:tcPr>
                </a:tc>
                <a:tc gridSpan="2">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400" b="0" i="0" u="none" strike="noStrike" cap="none" normalizeH="0" baseline="0" dirty="0" smtClean="0">
                        <a:ln>
                          <a:noFill/>
                        </a:ln>
                        <a:solidFill>
                          <a:schemeClr val="tx1"/>
                        </a:solidFill>
                        <a:effectLst/>
                        <a:latin typeface="Arial" pitchFamily="34" charset="0"/>
                        <a:cs typeface="Arial" pitchFamily="34" charset="0"/>
                      </a:endParaRPr>
                    </a:p>
                  </a:txBody>
                  <a:tcPr marL="0" marR="0" marT="0" marB="0" anchor="ctr" anchorCtr="1" horzOverflow="overflow">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noFill/>
                  </a:tcPr>
                </a:tc>
                <a:tc hMerge="1">
                  <a:txBody>
                    <a:bodyPr/>
                    <a:lstStyle/>
                    <a:p>
                      <a:endParaRPr lang="en-GB"/>
                    </a:p>
                  </a:txBody>
                  <a:tcPr/>
                </a:tc>
              </a:tr>
              <a:tr h="287337">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txBody>
                  <a:tcPr marL="0" marR="0" marT="0" marB="0" anchor="ctr" anchorCtr="1"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txBody>
                  <a:tcPr marL="0" marR="0" marT="0" marB="0" anchor="ctr" anchorCtr="1"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txBody>
                  <a:tcPr marL="0" marR="0" marT="0" marB="0" anchor="ctr" anchorCtr="1"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txBody>
                  <a:tcPr marL="0" marR="0" marT="0" marB="0" anchor="ctr" anchorCtr="1"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txBody>
                  <a:tcPr marL="0" marR="0" marT="0" marB="0" anchor="ctr" anchorCtr="1"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rgbClr val="E5E5CC"/>
                    </a:solidFill>
                  </a:tcPr>
                </a:tc>
              </a:tr>
            </a:tbl>
          </a:graphicData>
        </a:graphic>
      </p:graphicFrame>
      <p:graphicFrame>
        <p:nvGraphicFramePr>
          <p:cNvPr id="90292" name="Group 180"/>
          <p:cNvGraphicFramePr>
            <a:graphicFrameLocks noGrp="1"/>
          </p:cNvGraphicFramePr>
          <p:nvPr/>
        </p:nvGraphicFramePr>
        <p:xfrm>
          <a:off x="7091363" y="1347788"/>
          <a:ext cx="1223962" cy="647701"/>
        </p:xfrm>
        <a:graphic>
          <a:graphicData uri="http://schemas.openxmlformats.org/drawingml/2006/table">
            <a:tbl>
              <a:tblPr/>
              <a:tblGrid>
                <a:gridCol w="244475"/>
                <a:gridCol w="246062"/>
                <a:gridCol w="242888"/>
                <a:gridCol w="246062"/>
                <a:gridCol w="244475"/>
              </a:tblGrid>
              <a:tr h="144463">
                <a:tc gridSpan="5">
                  <a:txBody>
                    <a:bodyPr/>
                    <a:lstStyle/>
                    <a:p>
                      <a:pPr marL="90488" marR="0" lvl="0" indent="0" algn="l" defTabSz="914400" rtl="0" eaLnBrk="1" fontAlgn="base" latinLnBrk="0" hangingPunct="1">
                        <a:lnSpc>
                          <a:spcPct val="100000"/>
                        </a:lnSpc>
                        <a:spcBef>
                          <a:spcPct val="0"/>
                        </a:spcBef>
                        <a:spcAft>
                          <a:spcPct val="0"/>
                        </a:spcAft>
                        <a:buClrTx/>
                        <a:buSzTx/>
                        <a:buFontTx/>
                        <a:buNone/>
                        <a:tabLst>
                          <a:tab pos="5715000" algn="l"/>
                        </a:tabLst>
                      </a:pPr>
                      <a:r>
                        <a:rPr kumimoji="0" lang="en-GB" sz="900" b="0" i="0" u="none" strike="noStrike" cap="none" normalizeH="0" baseline="0" dirty="0" smtClean="0">
                          <a:ln>
                            <a:noFill/>
                          </a:ln>
                          <a:solidFill>
                            <a:schemeClr val="tx1"/>
                          </a:solidFill>
                          <a:effectLst/>
                          <a:latin typeface="Arial" pitchFamily="34" charset="0"/>
                          <a:cs typeface="Arial" pitchFamily="34" charset="0"/>
                        </a:rPr>
                        <a:t>Week 5              12</a:t>
                      </a:r>
                    </a:p>
                  </a:txBody>
                  <a:tcPr marL="0" marR="0" marT="0" marB="0" anchor="ctr"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rgbClr val="E5E5CC"/>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r>
              <a:tr h="144463">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r>
                        <a:rPr kumimoji="0" lang="en-GB" sz="800" b="0" i="0" u="none" strike="noStrike" cap="none" normalizeH="0" baseline="0" dirty="0" smtClean="0">
                          <a:ln>
                            <a:noFill/>
                          </a:ln>
                          <a:solidFill>
                            <a:schemeClr val="tx1"/>
                          </a:solidFill>
                          <a:effectLst/>
                          <a:latin typeface="Arial" pitchFamily="34" charset="0"/>
                          <a:cs typeface="Arial" pitchFamily="34" charset="0"/>
                        </a:rPr>
                        <a:t>M</a:t>
                      </a:r>
                    </a:p>
                  </a:txBody>
                  <a:tcPr marL="0" marR="0" marT="0" marB="0" anchor="ctr" anchorCtr="1"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r>
                        <a:rPr kumimoji="0" lang="en-GB" sz="800" b="0" i="0" u="none" strike="noStrike" cap="none" normalizeH="0" baseline="0" dirty="0" smtClean="0">
                          <a:ln>
                            <a:noFill/>
                          </a:ln>
                          <a:solidFill>
                            <a:schemeClr val="tx1"/>
                          </a:solidFill>
                          <a:effectLst/>
                          <a:latin typeface="Arial" pitchFamily="34" charset="0"/>
                          <a:cs typeface="Arial" pitchFamily="34" charset="0"/>
                        </a:rPr>
                        <a:t>T</a:t>
                      </a:r>
                    </a:p>
                  </a:txBody>
                  <a:tcPr marL="0" marR="0" marT="0" marB="0" anchor="ctr" anchorCtr="1"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800" b="0" i="0" u="none" strike="noStrike" cap="none" normalizeH="0" baseline="0" dirty="0" smtClean="0">
                        <a:ln>
                          <a:noFill/>
                        </a:ln>
                        <a:solidFill>
                          <a:schemeClr val="tx1"/>
                        </a:solidFill>
                        <a:effectLst/>
                        <a:latin typeface="Arial" pitchFamily="34" charset="0"/>
                        <a:cs typeface="Arial" pitchFamily="34" charset="0"/>
                      </a:endParaRPr>
                    </a:p>
                  </a:txBody>
                  <a:tcPr marL="0" marR="0" marT="0" marB="0" anchor="ctr" anchorCtr="1"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r>
                        <a:rPr kumimoji="0" lang="en-GB" sz="800" b="0" i="0" u="none" strike="noStrike" cap="none" normalizeH="0" baseline="0" dirty="0" smtClean="0">
                          <a:ln>
                            <a:noFill/>
                          </a:ln>
                          <a:solidFill>
                            <a:schemeClr val="tx1"/>
                          </a:solidFill>
                          <a:effectLst/>
                          <a:latin typeface="Arial" pitchFamily="34" charset="0"/>
                          <a:cs typeface="Arial" pitchFamily="34" charset="0"/>
                        </a:rPr>
                        <a:t>T</a:t>
                      </a:r>
                    </a:p>
                  </a:txBody>
                  <a:tcPr marL="0" marR="0" marT="0" marB="0" anchor="ctr" anchorCtr="1"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r>
                        <a:rPr kumimoji="0" lang="en-US" sz="800" b="0" i="0" u="none" strike="noStrike" cap="none" normalizeH="0" baseline="0" dirty="0" smtClean="0">
                          <a:ln>
                            <a:noFill/>
                          </a:ln>
                          <a:solidFill>
                            <a:schemeClr val="tx1"/>
                          </a:solidFill>
                          <a:effectLst/>
                          <a:latin typeface="Arial" pitchFamily="34" charset="0"/>
                          <a:cs typeface="Arial" pitchFamily="34" charset="0"/>
                        </a:rPr>
                        <a:t>F</a:t>
                      </a:r>
                      <a:endParaRPr kumimoji="0" lang="en-GB" sz="800" b="0" i="0" u="none" strike="noStrike" cap="none" normalizeH="0" baseline="0" dirty="0" smtClean="0">
                        <a:ln>
                          <a:noFill/>
                        </a:ln>
                        <a:solidFill>
                          <a:schemeClr val="tx1"/>
                        </a:solidFill>
                        <a:effectLst/>
                        <a:latin typeface="Arial" pitchFamily="34" charset="0"/>
                        <a:cs typeface="Arial" pitchFamily="34" charset="0"/>
                      </a:endParaRPr>
                    </a:p>
                  </a:txBody>
                  <a:tcPr marL="0" marR="0" marT="0" marB="0" anchor="ctr" anchorCtr="1"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rgbClr val="E5E5CC"/>
                    </a:solidFill>
                  </a:tcPr>
                </a:tc>
              </a:tr>
              <a:tr h="71438">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400" b="0" i="0" u="none" strike="noStrike" cap="none" normalizeH="0" baseline="0" dirty="0" smtClean="0">
                        <a:ln>
                          <a:noFill/>
                        </a:ln>
                        <a:solidFill>
                          <a:schemeClr val="tx1"/>
                        </a:solidFill>
                        <a:effectLst/>
                        <a:latin typeface="Arial" pitchFamily="34" charset="0"/>
                        <a:cs typeface="Arial" pitchFamily="34" charset="0"/>
                      </a:endParaRPr>
                    </a:p>
                  </a:txBody>
                  <a:tcPr marL="0" marR="0" marT="0" marB="0" anchor="ctr" anchorCtr="1" horzOverflow="overflow">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400" b="0" i="0" u="none" strike="noStrike" cap="none" normalizeH="0" baseline="0" dirty="0" smtClean="0">
                        <a:ln>
                          <a:noFill/>
                        </a:ln>
                        <a:solidFill>
                          <a:schemeClr val="tx1"/>
                        </a:solidFill>
                        <a:effectLst/>
                        <a:latin typeface="Arial" pitchFamily="34" charset="0"/>
                        <a:cs typeface="Arial" pitchFamily="34" charset="0"/>
                      </a:endParaRPr>
                    </a:p>
                  </a:txBody>
                  <a:tcPr marL="0" marR="0" marT="0" marB="0" anchor="ctr" anchorCtr="1" horzOverflow="overflow">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400" b="0" i="0" u="none" strike="noStrike" cap="none" normalizeH="0" baseline="0" dirty="0" smtClean="0">
                        <a:ln>
                          <a:noFill/>
                        </a:ln>
                        <a:solidFill>
                          <a:schemeClr val="tx1"/>
                        </a:solidFill>
                        <a:effectLst/>
                        <a:latin typeface="Arial" pitchFamily="34" charset="0"/>
                        <a:cs typeface="Arial" pitchFamily="34" charset="0"/>
                      </a:endParaRPr>
                    </a:p>
                  </a:txBody>
                  <a:tcPr marL="0" marR="0" marT="0" marB="0" anchor="ctr" anchorCtr="1" horzOverflow="overflow">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noFill/>
                  </a:tcPr>
                </a:tc>
                <a:tc gridSpan="2">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400" b="0" i="0" u="none" strike="noStrike" cap="none" normalizeH="0" baseline="0" dirty="0" smtClean="0">
                        <a:ln>
                          <a:noFill/>
                        </a:ln>
                        <a:solidFill>
                          <a:schemeClr val="tx1"/>
                        </a:solidFill>
                        <a:effectLst/>
                        <a:latin typeface="Arial" pitchFamily="34" charset="0"/>
                        <a:cs typeface="Arial" pitchFamily="34" charset="0"/>
                      </a:endParaRPr>
                    </a:p>
                  </a:txBody>
                  <a:tcPr marL="0" marR="0" marT="0" marB="0" anchor="ctr" anchorCtr="1" horzOverflow="overflow">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noFill/>
                  </a:tcPr>
                </a:tc>
                <a:tc hMerge="1">
                  <a:txBody>
                    <a:bodyPr/>
                    <a:lstStyle/>
                    <a:p>
                      <a:endParaRPr lang="en-GB"/>
                    </a:p>
                  </a:txBody>
                  <a:tcPr/>
                </a:tc>
              </a:tr>
              <a:tr h="287337">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txBody>
                  <a:tcPr marL="0" marR="0" marT="0" marB="0" anchor="ctr" anchorCtr="1"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txBody>
                  <a:tcPr marL="0" marR="0" marT="0" marB="0" anchor="ctr" anchorCtr="1"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txBody>
                  <a:tcPr marL="0" marR="0" marT="0" marB="0" anchor="ctr" anchorCtr="1"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txBody>
                  <a:tcPr marL="0" marR="0" marT="0" marB="0" anchor="ctr" anchorCtr="1"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rgbClr val="E5E5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715000" algn="l"/>
                        </a:tabLst>
                      </a:pP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txBody>
                  <a:tcPr marL="0" marR="0" marT="0" marB="0" anchor="ctr" anchorCtr="1"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rgbClr val="E5E5CC"/>
                    </a:solidFill>
                  </a:tcPr>
                </a:tc>
              </a:tr>
            </a:tbl>
          </a:graphicData>
        </a:graphic>
      </p:graphicFrame>
      <p:sp>
        <p:nvSpPr>
          <p:cNvPr id="118988" name="Rectangle 215"/>
          <p:cNvSpPr>
            <a:spLocks noChangeArrowheads="1"/>
          </p:cNvSpPr>
          <p:nvPr/>
        </p:nvSpPr>
        <p:spPr bwMode="gray">
          <a:xfrm>
            <a:off x="1042988" y="1768475"/>
            <a:ext cx="1152525" cy="150813"/>
          </a:xfrm>
          <a:prstGeom prst="rect">
            <a:avLst/>
          </a:prstGeom>
          <a:solidFill>
            <a:srgbClr val="596E6E">
              <a:alpha val="20000"/>
            </a:srgbClr>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lIns="0" tIns="0" rIns="0" bIns="0" anchor="ctr"/>
          <a:lstStyle>
            <a:lvl1pPr eaLnBrk="0" hangingPunct="0">
              <a:lnSpc>
                <a:spcPts val="2200"/>
              </a:lnSpc>
              <a:spcAft>
                <a:spcPct val="25000"/>
              </a:spcAft>
              <a:defRPr sz="2000">
                <a:solidFill>
                  <a:srgbClr val="000066"/>
                </a:solidFill>
                <a:latin typeface="Arial" pitchFamily="34" charset="0"/>
              </a:defRPr>
            </a:lvl1pPr>
            <a:lvl2pPr marL="742950" indent="-285750" eaLnBrk="0" hangingPunct="0">
              <a:lnSpc>
                <a:spcPts val="2200"/>
              </a:lnSpc>
              <a:spcAft>
                <a:spcPct val="25000"/>
              </a:spcAft>
              <a:buChar char="•"/>
              <a:defRPr sz="2000">
                <a:solidFill>
                  <a:srgbClr val="000066"/>
                </a:solidFill>
                <a:latin typeface="Arial" pitchFamily="34" charset="0"/>
              </a:defRPr>
            </a:lvl2pPr>
            <a:lvl3pPr marL="1143000" indent="-228600" eaLnBrk="0" hangingPunct="0">
              <a:lnSpc>
                <a:spcPts val="2000"/>
              </a:lnSpc>
              <a:spcAft>
                <a:spcPct val="25000"/>
              </a:spcAft>
              <a:buChar char="–"/>
              <a:defRPr>
                <a:solidFill>
                  <a:srgbClr val="000066"/>
                </a:solidFill>
                <a:latin typeface="Arial" pitchFamily="34" charset="0"/>
              </a:defRPr>
            </a:lvl3pPr>
            <a:lvl4pPr marL="1600200" indent="-228600" eaLnBrk="0" hangingPunct="0">
              <a:lnSpc>
                <a:spcPts val="1800"/>
              </a:lnSpc>
              <a:spcAft>
                <a:spcPct val="25000"/>
              </a:spcAft>
              <a:buChar char="•"/>
              <a:defRPr sz="1600">
                <a:solidFill>
                  <a:srgbClr val="000066"/>
                </a:solidFill>
                <a:latin typeface="Arial" pitchFamily="34" charset="0"/>
              </a:defRPr>
            </a:lvl4pPr>
            <a:lvl5pPr marL="2057400" indent="-228600" eaLnBrk="0" hangingPunct="0">
              <a:spcAft>
                <a:spcPct val="25000"/>
              </a:spcAft>
              <a:buChar char="–"/>
              <a:defRPr sz="1200">
                <a:solidFill>
                  <a:srgbClr val="000066"/>
                </a:solidFill>
                <a:latin typeface="Arial" pitchFamily="34" charset="0"/>
              </a:defRPr>
            </a:lvl5pPr>
            <a:lvl6pPr marL="2514600" indent="-228600" eaLnBrk="0" fontAlgn="base" hangingPunct="0">
              <a:spcBef>
                <a:spcPct val="0"/>
              </a:spcBef>
              <a:spcAft>
                <a:spcPct val="25000"/>
              </a:spcAft>
              <a:buChar char="–"/>
              <a:defRPr sz="1200">
                <a:solidFill>
                  <a:srgbClr val="000066"/>
                </a:solidFill>
                <a:latin typeface="Arial" pitchFamily="34" charset="0"/>
              </a:defRPr>
            </a:lvl6pPr>
            <a:lvl7pPr marL="2971800" indent="-228600" eaLnBrk="0" fontAlgn="base" hangingPunct="0">
              <a:spcBef>
                <a:spcPct val="0"/>
              </a:spcBef>
              <a:spcAft>
                <a:spcPct val="25000"/>
              </a:spcAft>
              <a:buChar char="–"/>
              <a:defRPr sz="1200">
                <a:solidFill>
                  <a:srgbClr val="000066"/>
                </a:solidFill>
                <a:latin typeface="Arial" pitchFamily="34" charset="0"/>
              </a:defRPr>
            </a:lvl7pPr>
            <a:lvl8pPr marL="3429000" indent="-228600" eaLnBrk="0" fontAlgn="base" hangingPunct="0">
              <a:spcBef>
                <a:spcPct val="0"/>
              </a:spcBef>
              <a:spcAft>
                <a:spcPct val="25000"/>
              </a:spcAft>
              <a:buChar char="–"/>
              <a:defRPr sz="1200">
                <a:solidFill>
                  <a:srgbClr val="000066"/>
                </a:solidFill>
                <a:latin typeface="Arial" pitchFamily="34" charset="0"/>
              </a:defRPr>
            </a:lvl8pPr>
            <a:lvl9pPr marL="3886200" indent="-228600" eaLnBrk="0" fontAlgn="base" hangingPunct="0">
              <a:spcBef>
                <a:spcPct val="0"/>
              </a:spcBef>
              <a:spcAft>
                <a:spcPct val="25000"/>
              </a:spcAft>
              <a:buChar char="–"/>
              <a:defRPr sz="1200">
                <a:solidFill>
                  <a:srgbClr val="000066"/>
                </a:solidFill>
                <a:latin typeface="Arial" pitchFamily="34" charset="0"/>
              </a:defRPr>
            </a:lvl9pPr>
          </a:lstStyle>
          <a:p>
            <a:pPr algn="ctr" eaLnBrk="1" hangingPunct="1">
              <a:lnSpc>
                <a:spcPct val="100000"/>
              </a:lnSpc>
              <a:spcAft>
                <a:spcPct val="0"/>
              </a:spcAft>
            </a:pPr>
            <a:endParaRPr lang="en-US" altLang="fr-FR" sz="1800"/>
          </a:p>
        </p:txBody>
      </p:sp>
      <p:grpSp>
        <p:nvGrpSpPr>
          <p:cNvPr id="118989" name="Group 216"/>
          <p:cNvGrpSpPr>
            <a:grpSpLocks/>
          </p:cNvGrpSpPr>
          <p:nvPr/>
        </p:nvGrpSpPr>
        <p:grpSpPr bwMode="auto">
          <a:xfrm>
            <a:off x="877888" y="1768475"/>
            <a:ext cx="279400" cy="152400"/>
            <a:chOff x="567" y="996"/>
            <a:chExt cx="176" cy="96"/>
          </a:xfrm>
        </p:grpSpPr>
        <p:sp>
          <p:nvSpPr>
            <p:cNvPr id="119045" name="AutoShape 217"/>
            <p:cNvSpPr>
              <a:spLocks noChangeArrowheads="1"/>
            </p:cNvSpPr>
            <p:nvPr/>
          </p:nvSpPr>
          <p:spPr bwMode="gray">
            <a:xfrm>
              <a:off x="660" y="996"/>
              <a:ext cx="83" cy="96"/>
            </a:xfrm>
            <a:prstGeom prst="diamond">
              <a:avLst/>
            </a:prstGeom>
            <a:solidFill>
              <a:schemeClr val="tx2"/>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lIns="0" tIns="0" rIns="0" bIns="0" anchor="ctr"/>
            <a:lstStyle>
              <a:lvl1pPr eaLnBrk="0" hangingPunct="0">
                <a:lnSpc>
                  <a:spcPts val="2200"/>
                </a:lnSpc>
                <a:spcAft>
                  <a:spcPct val="25000"/>
                </a:spcAft>
                <a:defRPr sz="2000">
                  <a:solidFill>
                    <a:srgbClr val="000066"/>
                  </a:solidFill>
                  <a:latin typeface="Arial" pitchFamily="34" charset="0"/>
                </a:defRPr>
              </a:lvl1pPr>
              <a:lvl2pPr marL="742950" indent="-285750" eaLnBrk="0" hangingPunct="0">
                <a:lnSpc>
                  <a:spcPts val="2200"/>
                </a:lnSpc>
                <a:spcAft>
                  <a:spcPct val="25000"/>
                </a:spcAft>
                <a:buChar char="•"/>
                <a:defRPr sz="2000">
                  <a:solidFill>
                    <a:srgbClr val="000066"/>
                  </a:solidFill>
                  <a:latin typeface="Arial" pitchFamily="34" charset="0"/>
                </a:defRPr>
              </a:lvl2pPr>
              <a:lvl3pPr marL="1143000" indent="-228600" eaLnBrk="0" hangingPunct="0">
                <a:lnSpc>
                  <a:spcPts val="2000"/>
                </a:lnSpc>
                <a:spcAft>
                  <a:spcPct val="25000"/>
                </a:spcAft>
                <a:buChar char="–"/>
                <a:defRPr>
                  <a:solidFill>
                    <a:srgbClr val="000066"/>
                  </a:solidFill>
                  <a:latin typeface="Arial" pitchFamily="34" charset="0"/>
                </a:defRPr>
              </a:lvl3pPr>
              <a:lvl4pPr marL="1600200" indent="-228600" eaLnBrk="0" hangingPunct="0">
                <a:lnSpc>
                  <a:spcPts val="1800"/>
                </a:lnSpc>
                <a:spcAft>
                  <a:spcPct val="25000"/>
                </a:spcAft>
                <a:buChar char="•"/>
                <a:defRPr sz="1600">
                  <a:solidFill>
                    <a:srgbClr val="000066"/>
                  </a:solidFill>
                  <a:latin typeface="Arial" pitchFamily="34" charset="0"/>
                </a:defRPr>
              </a:lvl4pPr>
              <a:lvl5pPr marL="2057400" indent="-228600" eaLnBrk="0" hangingPunct="0">
                <a:spcAft>
                  <a:spcPct val="25000"/>
                </a:spcAft>
                <a:buChar char="–"/>
                <a:defRPr sz="1200">
                  <a:solidFill>
                    <a:srgbClr val="000066"/>
                  </a:solidFill>
                  <a:latin typeface="Arial" pitchFamily="34" charset="0"/>
                </a:defRPr>
              </a:lvl5pPr>
              <a:lvl6pPr marL="2514600" indent="-228600" eaLnBrk="0" fontAlgn="base" hangingPunct="0">
                <a:spcBef>
                  <a:spcPct val="0"/>
                </a:spcBef>
                <a:spcAft>
                  <a:spcPct val="25000"/>
                </a:spcAft>
                <a:buChar char="–"/>
                <a:defRPr sz="1200">
                  <a:solidFill>
                    <a:srgbClr val="000066"/>
                  </a:solidFill>
                  <a:latin typeface="Arial" pitchFamily="34" charset="0"/>
                </a:defRPr>
              </a:lvl6pPr>
              <a:lvl7pPr marL="2971800" indent="-228600" eaLnBrk="0" fontAlgn="base" hangingPunct="0">
                <a:spcBef>
                  <a:spcPct val="0"/>
                </a:spcBef>
                <a:spcAft>
                  <a:spcPct val="25000"/>
                </a:spcAft>
                <a:buChar char="–"/>
                <a:defRPr sz="1200">
                  <a:solidFill>
                    <a:srgbClr val="000066"/>
                  </a:solidFill>
                  <a:latin typeface="Arial" pitchFamily="34" charset="0"/>
                </a:defRPr>
              </a:lvl7pPr>
              <a:lvl8pPr marL="3429000" indent="-228600" eaLnBrk="0" fontAlgn="base" hangingPunct="0">
                <a:spcBef>
                  <a:spcPct val="0"/>
                </a:spcBef>
                <a:spcAft>
                  <a:spcPct val="25000"/>
                </a:spcAft>
                <a:buChar char="–"/>
                <a:defRPr sz="1200">
                  <a:solidFill>
                    <a:srgbClr val="000066"/>
                  </a:solidFill>
                  <a:latin typeface="Arial" pitchFamily="34" charset="0"/>
                </a:defRPr>
              </a:lvl8pPr>
              <a:lvl9pPr marL="3886200" indent="-228600" eaLnBrk="0" fontAlgn="base" hangingPunct="0">
                <a:spcBef>
                  <a:spcPct val="0"/>
                </a:spcBef>
                <a:spcAft>
                  <a:spcPct val="25000"/>
                </a:spcAft>
                <a:buChar char="–"/>
                <a:defRPr sz="1200">
                  <a:solidFill>
                    <a:srgbClr val="000066"/>
                  </a:solidFill>
                  <a:latin typeface="Arial" pitchFamily="34" charset="0"/>
                </a:defRPr>
              </a:lvl9pPr>
            </a:lstStyle>
            <a:p>
              <a:pPr eaLnBrk="1" hangingPunct="1">
                <a:lnSpc>
                  <a:spcPct val="100000"/>
                </a:lnSpc>
                <a:spcAft>
                  <a:spcPct val="0"/>
                </a:spcAft>
              </a:pPr>
              <a:endParaRPr lang="en-US" altLang="fr-FR" sz="1800"/>
            </a:p>
          </p:txBody>
        </p:sp>
        <p:sp>
          <p:nvSpPr>
            <p:cNvPr id="119046" name="Rectangle 218"/>
            <p:cNvSpPr>
              <a:spLocks noChangeArrowheads="1"/>
            </p:cNvSpPr>
            <p:nvPr/>
          </p:nvSpPr>
          <p:spPr bwMode="gray">
            <a:xfrm>
              <a:off x="567" y="996"/>
              <a:ext cx="136" cy="96"/>
            </a:xfrm>
            <a:prstGeom prst="rect">
              <a:avLst/>
            </a:prstGeom>
            <a:solidFill>
              <a:schemeClr val="tx2"/>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lIns="0" tIns="0" rIns="0" bIns="0" anchor="ctr"/>
            <a:lstStyle>
              <a:lvl1pPr marL="171450" indent="-171450" eaLnBrk="0" hangingPunct="0">
                <a:lnSpc>
                  <a:spcPts val="2200"/>
                </a:lnSpc>
                <a:spcAft>
                  <a:spcPct val="25000"/>
                </a:spcAft>
                <a:defRPr sz="2000">
                  <a:solidFill>
                    <a:srgbClr val="000066"/>
                  </a:solidFill>
                  <a:latin typeface="Arial" pitchFamily="34" charset="0"/>
                </a:defRPr>
              </a:lvl1pPr>
              <a:lvl2pPr marL="742950" indent="-285750" eaLnBrk="0" hangingPunct="0">
                <a:lnSpc>
                  <a:spcPts val="2200"/>
                </a:lnSpc>
                <a:spcAft>
                  <a:spcPct val="25000"/>
                </a:spcAft>
                <a:buChar char="•"/>
                <a:defRPr sz="2000">
                  <a:solidFill>
                    <a:srgbClr val="000066"/>
                  </a:solidFill>
                  <a:latin typeface="Arial" pitchFamily="34" charset="0"/>
                </a:defRPr>
              </a:lvl2pPr>
              <a:lvl3pPr marL="1143000" indent="-228600" eaLnBrk="0" hangingPunct="0">
                <a:lnSpc>
                  <a:spcPts val="2000"/>
                </a:lnSpc>
                <a:spcAft>
                  <a:spcPct val="25000"/>
                </a:spcAft>
                <a:buChar char="–"/>
                <a:defRPr>
                  <a:solidFill>
                    <a:srgbClr val="000066"/>
                  </a:solidFill>
                  <a:latin typeface="Arial" pitchFamily="34" charset="0"/>
                </a:defRPr>
              </a:lvl3pPr>
              <a:lvl4pPr marL="1600200" indent="-228600" eaLnBrk="0" hangingPunct="0">
                <a:lnSpc>
                  <a:spcPts val="1800"/>
                </a:lnSpc>
                <a:spcAft>
                  <a:spcPct val="25000"/>
                </a:spcAft>
                <a:buChar char="•"/>
                <a:defRPr sz="1600">
                  <a:solidFill>
                    <a:srgbClr val="000066"/>
                  </a:solidFill>
                  <a:latin typeface="Arial" pitchFamily="34" charset="0"/>
                </a:defRPr>
              </a:lvl4pPr>
              <a:lvl5pPr marL="2057400" indent="-228600" eaLnBrk="0" hangingPunct="0">
                <a:spcAft>
                  <a:spcPct val="25000"/>
                </a:spcAft>
                <a:buChar char="–"/>
                <a:defRPr sz="1200">
                  <a:solidFill>
                    <a:srgbClr val="000066"/>
                  </a:solidFill>
                  <a:latin typeface="Arial" pitchFamily="34" charset="0"/>
                </a:defRPr>
              </a:lvl5pPr>
              <a:lvl6pPr marL="2514600" indent="-228600" eaLnBrk="0" fontAlgn="base" hangingPunct="0">
                <a:spcBef>
                  <a:spcPct val="0"/>
                </a:spcBef>
                <a:spcAft>
                  <a:spcPct val="25000"/>
                </a:spcAft>
                <a:buChar char="–"/>
                <a:defRPr sz="1200">
                  <a:solidFill>
                    <a:srgbClr val="000066"/>
                  </a:solidFill>
                  <a:latin typeface="Arial" pitchFamily="34" charset="0"/>
                </a:defRPr>
              </a:lvl6pPr>
              <a:lvl7pPr marL="2971800" indent="-228600" eaLnBrk="0" fontAlgn="base" hangingPunct="0">
                <a:spcBef>
                  <a:spcPct val="0"/>
                </a:spcBef>
                <a:spcAft>
                  <a:spcPct val="25000"/>
                </a:spcAft>
                <a:buChar char="–"/>
                <a:defRPr sz="1200">
                  <a:solidFill>
                    <a:srgbClr val="000066"/>
                  </a:solidFill>
                  <a:latin typeface="Arial" pitchFamily="34" charset="0"/>
                </a:defRPr>
              </a:lvl7pPr>
              <a:lvl8pPr marL="3429000" indent="-228600" eaLnBrk="0" fontAlgn="base" hangingPunct="0">
                <a:spcBef>
                  <a:spcPct val="0"/>
                </a:spcBef>
                <a:spcAft>
                  <a:spcPct val="25000"/>
                </a:spcAft>
                <a:buChar char="–"/>
                <a:defRPr sz="1200">
                  <a:solidFill>
                    <a:srgbClr val="000066"/>
                  </a:solidFill>
                  <a:latin typeface="Arial" pitchFamily="34" charset="0"/>
                </a:defRPr>
              </a:lvl8pPr>
              <a:lvl9pPr marL="3886200" indent="-228600" eaLnBrk="0" fontAlgn="base" hangingPunct="0">
                <a:spcBef>
                  <a:spcPct val="0"/>
                </a:spcBef>
                <a:spcAft>
                  <a:spcPct val="25000"/>
                </a:spcAft>
                <a:buChar char="–"/>
                <a:defRPr sz="1200">
                  <a:solidFill>
                    <a:srgbClr val="000066"/>
                  </a:solidFill>
                  <a:latin typeface="Arial" pitchFamily="34" charset="0"/>
                </a:defRPr>
              </a:lvl9pPr>
            </a:lstStyle>
            <a:p>
              <a:pPr algn="ctr" eaLnBrk="1" hangingPunct="1">
                <a:lnSpc>
                  <a:spcPct val="100000"/>
                </a:lnSpc>
                <a:spcAft>
                  <a:spcPct val="0"/>
                </a:spcAft>
                <a:buSzPct val="130000"/>
                <a:buFont typeface="Symbol" pitchFamily="18" charset="2"/>
                <a:buNone/>
              </a:pPr>
              <a:r>
                <a:rPr lang="en-US" altLang="fr-FR" sz="800">
                  <a:solidFill>
                    <a:srgbClr val="FFFFFF"/>
                  </a:solidFill>
                </a:rPr>
                <a:t>M</a:t>
              </a:r>
            </a:p>
          </p:txBody>
        </p:sp>
      </p:grpSp>
      <p:grpSp>
        <p:nvGrpSpPr>
          <p:cNvPr id="118990" name="Group 219"/>
          <p:cNvGrpSpPr>
            <a:grpSpLocks/>
          </p:cNvGrpSpPr>
          <p:nvPr/>
        </p:nvGrpSpPr>
        <p:grpSpPr bwMode="auto">
          <a:xfrm>
            <a:off x="4752975" y="1768475"/>
            <a:ext cx="508000" cy="152400"/>
            <a:chOff x="2994" y="996"/>
            <a:chExt cx="320" cy="96"/>
          </a:xfrm>
        </p:grpSpPr>
        <p:sp>
          <p:nvSpPr>
            <p:cNvPr id="119043" name="AutoShape 220"/>
            <p:cNvSpPr>
              <a:spLocks noChangeArrowheads="1"/>
            </p:cNvSpPr>
            <p:nvPr/>
          </p:nvSpPr>
          <p:spPr bwMode="gray">
            <a:xfrm>
              <a:off x="3231" y="996"/>
              <a:ext cx="83" cy="96"/>
            </a:xfrm>
            <a:prstGeom prst="diamond">
              <a:avLst/>
            </a:prstGeom>
            <a:solidFill>
              <a:schemeClr val="tx2"/>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lIns="0" tIns="0" rIns="0" bIns="0" anchor="ctr"/>
            <a:lstStyle>
              <a:lvl1pPr eaLnBrk="0" hangingPunct="0">
                <a:lnSpc>
                  <a:spcPts val="2200"/>
                </a:lnSpc>
                <a:spcAft>
                  <a:spcPct val="25000"/>
                </a:spcAft>
                <a:defRPr sz="2000">
                  <a:solidFill>
                    <a:srgbClr val="000066"/>
                  </a:solidFill>
                  <a:latin typeface="Arial" pitchFamily="34" charset="0"/>
                </a:defRPr>
              </a:lvl1pPr>
              <a:lvl2pPr marL="742950" indent="-285750" eaLnBrk="0" hangingPunct="0">
                <a:lnSpc>
                  <a:spcPts val="2200"/>
                </a:lnSpc>
                <a:spcAft>
                  <a:spcPct val="25000"/>
                </a:spcAft>
                <a:buChar char="•"/>
                <a:defRPr sz="2000">
                  <a:solidFill>
                    <a:srgbClr val="000066"/>
                  </a:solidFill>
                  <a:latin typeface="Arial" pitchFamily="34" charset="0"/>
                </a:defRPr>
              </a:lvl2pPr>
              <a:lvl3pPr marL="1143000" indent="-228600" eaLnBrk="0" hangingPunct="0">
                <a:lnSpc>
                  <a:spcPts val="2000"/>
                </a:lnSpc>
                <a:spcAft>
                  <a:spcPct val="25000"/>
                </a:spcAft>
                <a:buChar char="–"/>
                <a:defRPr>
                  <a:solidFill>
                    <a:srgbClr val="000066"/>
                  </a:solidFill>
                  <a:latin typeface="Arial" pitchFamily="34" charset="0"/>
                </a:defRPr>
              </a:lvl3pPr>
              <a:lvl4pPr marL="1600200" indent="-228600" eaLnBrk="0" hangingPunct="0">
                <a:lnSpc>
                  <a:spcPts val="1800"/>
                </a:lnSpc>
                <a:spcAft>
                  <a:spcPct val="25000"/>
                </a:spcAft>
                <a:buChar char="•"/>
                <a:defRPr sz="1600">
                  <a:solidFill>
                    <a:srgbClr val="000066"/>
                  </a:solidFill>
                  <a:latin typeface="Arial" pitchFamily="34" charset="0"/>
                </a:defRPr>
              </a:lvl4pPr>
              <a:lvl5pPr marL="2057400" indent="-228600" eaLnBrk="0" hangingPunct="0">
                <a:spcAft>
                  <a:spcPct val="25000"/>
                </a:spcAft>
                <a:buChar char="–"/>
                <a:defRPr sz="1200">
                  <a:solidFill>
                    <a:srgbClr val="000066"/>
                  </a:solidFill>
                  <a:latin typeface="Arial" pitchFamily="34" charset="0"/>
                </a:defRPr>
              </a:lvl5pPr>
              <a:lvl6pPr marL="2514600" indent="-228600" eaLnBrk="0" fontAlgn="base" hangingPunct="0">
                <a:spcBef>
                  <a:spcPct val="0"/>
                </a:spcBef>
                <a:spcAft>
                  <a:spcPct val="25000"/>
                </a:spcAft>
                <a:buChar char="–"/>
                <a:defRPr sz="1200">
                  <a:solidFill>
                    <a:srgbClr val="000066"/>
                  </a:solidFill>
                  <a:latin typeface="Arial" pitchFamily="34" charset="0"/>
                </a:defRPr>
              </a:lvl6pPr>
              <a:lvl7pPr marL="2971800" indent="-228600" eaLnBrk="0" fontAlgn="base" hangingPunct="0">
                <a:spcBef>
                  <a:spcPct val="0"/>
                </a:spcBef>
                <a:spcAft>
                  <a:spcPct val="25000"/>
                </a:spcAft>
                <a:buChar char="–"/>
                <a:defRPr sz="1200">
                  <a:solidFill>
                    <a:srgbClr val="000066"/>
                  </a:solidFill>
                  <a:latin typeface="Arial" pitchFamily="34" charset="0"/>
                </a:defRPr>
              </a:lvl7pPr>
              <a:lvl8pPr marL="3429000" indent="-228600" eaLnBrk="0" fontAlgn="base" hangingPunct="0">
                <a:spcBef>
                  <a:spcPct val="0"/>
                </a:spcBef>
                <a:spcAft>
                  <a:spcPct val="25000"/>
                </a:spcAft>
                <a:buChar char="–"/>
                <a:defRPr sz="1200">
                  <a:solidFill>
                    <a:srgbClr val="000066"/>
                  </a:solidFill>
                  <a:latin typeface="Arial" pitchFamily="34" charset="0"/>
                </a:defRPr>
              </a:lvl8pPr>
              <a:lvl9pPr marL="3886200" indent="-228600" eaLnBrk="0" fontAlgn="base" hangingPunct="0">
                <a:spcBef>
                  <a:spcPct val="0"/>
                </a:spcBef>
                <a:spcAft>
                  <a:spcPct val="25000"/>
                </a:spcAft>
                <a:buChar char="–"/>
                <a:defRPr sz="1200">
                  <a:solidFill>
                    <a:srgbClr val="000066"/>
                  </a:solidFill>
                  <a:latin typeface="Arial" pitchFamily="34" charset="0"/>
                </a:defRPr>
              </a:lvl9pPr>
            </a:lstStyle>
            <a:p>
              <a:pPr eaLnBrk="1" hangingPunct="1">
                <a:lnSpc>
                  <a:spcPct val="100000"/>
                </a:lnSpc>
                <a:spcAft>
                  <a:spcPct val="0"/>
                </a:spcAft>
              </a:pPr>
              <a:endParaRPr lang="en-US" altLang="fr-FR" sz="1800"/>
            </a:p>
          </p:txBody>
        </p:sp>
        <p:sp>
          <p:nvSpPr>
            <p:cNvPr id="119044" name="Rectangle 221"/>
            <p:cNvSpPr>
              <a:spLocks noChangeArrowheads="1"/>
            </p:cNvSpPr>
            <p:nvPr/>
          </p:nvSpPr>
          <p:spPr bwMode="gray">
            <a:xfrm>
              <a:off x="2994" y="996"/>
              <a:ext cx="280" cy="96"/>
            </a:xfrm>
            <a:prstGeom prst="rect">
              <a:avLst/>
            </a:prstGeom>
            <a:solidFill>
              <a:schemeClr val="tx2"/>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lIns="0" tIns="0" rIns="0" bIns="0" anchor="ctr"/>
            <a:lstStyle>
              <a:lvl1pPr marL="171450" indent="-171450" eaLnBrk="0" hangingPunct="0">
                <a:lnSpc>
                  <a:spcPts val="2200"/>
                </a:lnSpc>
                <a:spcAft>
                  <a:spcPct val="25000"/>
                </a:spcAft>
                <a:defRPr sz="2000">
                  <a:solidFill>
                    <a:srgbClr val="000066"/>
                  </a:solidFill>
                  <a:latin typeface="Arial" pitchFamily="34" charset="0"/>
                </a:defRPr>
              </a:lvl1pPr>
              <a:lvl2pPr marL="742950" indent="-285750" eaLnBrk="0" hangingPunct="0">
                <a:lnSpc>
                  <a:spcPts val="2200"/>
                </a:lnSpc>
                <a:spcAft>
                  <a:spcPct val="25000"/>
                </a:spcAft>
                <a:buChar char="•"/>
                <a:defRPr sz="2000">
                  <a:solidFill>
                    <a:srgbClr val="000066"/>
                  </a:solidFill>
                  <a:latin typeface="Arial" pitchFamily="34" charset="0"/>
                </a:defRPr>
              </a:lvl2pPr>
              <a:lvl3pPr marL="1143000" indent="-228600" eaLnBrk="0" hangingPunct="0">
                <a:lnSpc>
                  <a:spcPts val="2000"/>
                </a:lnSpc>
                <a:spcAft>
                  <a:spcPct val="25000"/>
                </a:spcAft>
                <a:buChar char="–"/>
                <a:defRPr>
                  <a:solidFill>
                    <a:srgbClr val="000066"/>
                  </a:solidFill>
                  <a:latin typeface="Arial" pitchFamily="34" charset="0"/>
                </a:defRPr>
              </a:lvl3pPr>
              <a:lvl4pPr marL="1600200" indent="-228600" eaLnBrk="0" hangingPunct="0">
                <a:lnSpc>
                  <a:spcPts val="1800"/>
                </a:lnSpc>
                <a:spcAft>
                  <a:spcPct val="25000"/>
                </a:spcAft>
                <a:buChar char="•"/>
                <a:defRPr sz="1600">
                  <a:solidFill>
                    <a:srgbClr val="000066"/>
                  </a:solidFill>
                  <a:latin typeface="Arial" pitchFamily="34" charset="0"/>
                </a:defRPr>
              </a:lvl4pPr>
              <a:lvl5pPr marL="2057400" indent="-228600" eaLnBrk="0" hangingPunct="0">
                <a:spcAft>
                  <a:spcPct val="25000"/>
                </a:spcAft>
                <a:buChar char="–"/>
                <a:defRPr sz="1200">
                  <a:solidFill>
                    <a:srgbClr val="000066"/>
                  </a:solidFill>
                  <a:latin typeface="Arial" pitchFamily="34" charset="0"/>
                </a:defRPr>
              </a:lvl5pPr>
              <a:lvl6pPr marL="2514600" indent="-228600" eaLnBrk="0" fontAlgn="base" hangingPunct="0">
                <a:spcBef>
                  <a:spcPct val="0"/>
                </a:spcBef>
                <a:spcAft>
                  <a:spcPct val="25000"/>
                </a:spcAft>
                <a:buChar char="–"/>
                <a:defRPr sz="1200">
                  <a:solidFill>
                    <a:srgbClr val="000066"/>
                  </a:solidFill>
                  <a:latin typeface="Arial" pitchFamily="34" charset="0"/>
                </a:defRPr>
              </a:lvl6pPr>
              <a:lvl7pPr marL="2971800" indent="-228600" eaLnBrk="0" fontAlgn="base" hangingPunct="0">
                <a:spcBef>
                  <a:spcPct val="0"/>
                </a:spcBef>
                <a:spcAft>
                  <a:spcPct val="25000"/>
                </a:spcAft>
                <a:buChar char="–"/>
                <a:defRPr sz="1200">
                  <a:solidFill>
                    <a:srgbClr val="000066"/>
                  </a:solidFill>
                  <a:latin typeface="Arial" pitchFamily="34" charset="0"/>
                </a:defRPr>
              </a:lvl7pPr>
              <a:lvl8pPr marL="3429000" indent="-228600" eaLnBrk="0" fontAlgn="base" hangingPunct="0">
                <a:spcBef>
                  <a:spcPct val="0"/>
                </a:spcBef>
                <a:spcAft>
                  <a:spcPct val="25000"/>
                </a:spcAft>
                <a:buChar char="–"/>
                <a:defRPr sz="1200">
                  <a:solidFill>
                    <a:srgbClr val="000066"/>
                  </a:solidFill>
                  <a:latin typeface="Arial" pitchFamily="34" charset="0"/>
                </a:defRPr>
              </a:lvl8pPr>
              <a:lvl9pPr marL="3886200" indent="-228600" eaLnBrk="0" fontAlgn="base" hangingPunct="0">
                <a:spcBef>
                  <a:spcPct val="0"/>
                </a:spcBef>
                <a:spcAft>
                  <a:spcPct val="25000"/>
                </a:spcAft>
                <a:buChar char="–"/>
                <a:defRPr sz="1200">
                  <a:solidFill>
                    <a:srgbClr val="000066"/>
                  </a:solidFill>
                  <a:latin typeface="Arial" pitchFamily="34" charset="0"/>
                </a:defRPr>
              </a:lvl9pPr>
            </a:lstStyle>
            <a:p>
              <a:pPr algn="ctr" eaLnBrk="1" hangingPunct="1">
                <a:lnSpc>
                  <a:spcPct val="100000"/>
                </a:lnSpc>
                <a:spcAft>
                  <a:spcPct val="0"/>
                </a:spcAft>
                <a:buSzPct val="130000"/>
                <a:buFont typeface="Symbol" pitchFamily="18" charset="2"/>
                <a:buNone/>
              </a:pPr>
              <a:r>
                <a:rPr lang="en-US" altLang="fr-FR" sz="800">
                  <a:solidFill>
                    <a:srgbClr val="FFFFFF"/>
                  </a:solidFill>
                </a:rPr>
                <a:t>FS1</a:t>
              </a:r>
            </a:p>
          </p:txBody>
        </p:sp>
      </p:grpSp>
      <p:sp>
        <p:nvSpPr>
          <p:cNvPr id="118991" name="Rectangle 222"/>
          <p:cNvSpPr>
            <a:spLocks noChangeArrowheads="1"/>
          </p:cNvSpPr>
          <p:nvPr/>
        </p:nvSpPr>
        <p:spPr bwMode="auto">
          <a:xfrm>
            <a:off x="468313" y="2187575"/>
            <a:ext cx="109537" cy="2160588"/>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lnSpc>
                <a:spcPts val="2200"/>
              </a:lnSpc>
              <a:spcAft>
                <a:spcPct val="25000"/>
              </a:spcAft>
              <a:defRPr sz="2000">
                <a:solidFill>
                  <a:srgbClr val="000066"/>
                </a:solidFill>
                <a:latin typeface="Arial" pitchFamily="34" charset="0"/>
              </a:defRPr>
            </a:lvl1pPr>
            <a:lvl2pPr marL="742950" indent="-285750" eaLnBrk="0" hangingPunct="0">
              <a:lnSpc>
                <a:spcPts val="2200"/>
              </a:lnSpc>
              <a:spcAft>
                <a:spcPct val="25000"/>
              </a:spcAft>
              <a:buChar char="•"/>
              <a:defRPr sz="2000">
                <a:solidFill>
                  <a:srgbClr val="000066"/>
                </a:solidFill>
                <a:latin typeface="Arial" pitchFamily="34" charset="0"/>
              </a:defRPr>
            </a:lvl2pPr>
            <a:lvl3pPr marL="1143000" indent="-228600" eaLnBrk="0" hangingPunct="0">
              <a:lnSpc>
                <a:spcPts val="2000"/>
              </a:lnSpc>
              <a:spcAft>
                <a:spcPct val="25000"/>
              </a:spcAft>
              <a:buChar char="–"/>
              <a:defRPr>
                <a:solidFill>
                  <a:srgbClr val="000066"/>
                </a:solidFill>
                <a:latin typeface="Arial" pitchFamily="34" charset="0"/>
              </a:defRPr>
            </a:lvl3pPr>
            <a:lvl4pPr marL="1600200" indent="-228600" eaLnBrk="0" hangingPunct="0">
              <a:lnSpc>
                <a:spcPts val="1800"/>
              </a:lnSpc>
              <a:spcAft>
                <a:spcPct val="25000"/>
              </a:spcAft>
              <a:buChar char="•"/>
              <a:defRPr sz="1600">
                <a:solidFill>
                  <a:srgbClr val="000066"/>
                </a:solidFill>
                <a:latin typeface="Arial" pitchFamily="34" charset="0"/>
              </a:defRPr>
            </a:lvl4pPr>
            <a:lvl5pPr marL="2057400" indent="-228600" eaLnBrk="0" hangingPunct="0">
              <a:spcAft>
                <a:spcPct val="25000"/>
              </a:spcAft>
              <a:buChar char="–"/>
              <a:defRPr sz="1200">
                <a:solidFill>
                  <a:srgbClr val="000066"/>
                </a:solidFill>
                <a:latin typeface="Arial" pitchFamily="34" charset="0"/>
              </a:defRPr>
            </a:lvl5pPr>
            <a:lvl6pPr marL="2514600" indent="-228600" eaLnBrk="0" fontAlgn="base" hangingPunct="0">
              <a:spcBef>
                <a:spcPct val="0"/>
              </a:spcBef>
              <a:spcAft>
                <a:spcPct val="25000"/>
              </a:spcAft>
              <a:buChar char="–"/>
              <a:defRPr sz="1200">
                <a:solidFill>
                  <a:srgbClr val="000066"/>
                </a:solidFill>
                <a:latin typeface="Arial" pitchFamily="34" charset="0"/>
              </a:defRPr>
            </a:lvl6pPr>
            <a:lvl7pPr marL="2971800" indent="-228600" eaLnBrk="0" fontAlgn="base" hangingPunct="0">
              <a:spcBef>
                <a:spcPct val="0"/>
              </a:spcBef>
              <a:spcAft>
                <a:spcPct val="25000"/>
              </a:spcAft>
              <a:buChar char="–"/>
              <a:defRPr sz="1200">
                <a:solidFill>
                  <a:srgbClr val="000066"/>
                </a:solidFill>
                <a:latin typeface="Arial" pitchFamily="34" charset="0"/>
              </a:defRPr>
            </a:lvl7pPr>
            <a:lvl8pPr marL="3429000" indent="-228600" eaLnBrk="0" fontAlgn="base" hangingPunct="0">
              <a:spcBef>
                <a:spcPct val="0"/>
              </a:spcBef>
              <a:spcAft>
                <a:spcPct val="25000"/>
              </a:spcAft>
              <a:buChar char="–"/>
              <a:defRPr sz="1200">
                <a:solidFill>
                  <a:srgbClr val="000066"/>
                </a:solidFill>
                <a:latin typeface="Arial" pitchFamily="34" charset="0"/>
              </a:defRPr>
            </a:lvl8pPr>
            <a:lvl9pPr marL="3886200" indent="-228600" eaLnBrk="0" fontAlgn="base" hangingPunct="0">
              <a:spcBef>
                <a:spcPct val="0"/>
              </a:spcBef>
              <a:spcAft>
                <a:spcPct val="25000"/>
              </a:spcAft>
              <a:buChar char="–"/>
              <a:defRPr sz="1200">
                <a:solidFill>
                  <a:srgbClr val="000066"/>
                </a:solidFill>
                <a:latin typeface="Arial" pitchFamily="34" charset="0"/>
              </a:defRPr>
            </a:lvl9pPr>
          </a:lstStyle>
          <a:p>
            <a:pPr eaLnBrk="1" hangingPunct="1">
              <a:lnSpc>
                <a:spcPct val="100000"/>
              </a:lnSpc>
              <a:spcAft>
                <a:spcPct val="0"/>
              </a:spcAft>
            </a:pPr>
            <a:endParaRPr lang="en-US" altLang="fr-FR" sz="1800"/>
          </a:p>
        </p:txBody>
      </p:sp>
      <p:grpSp>
        <p:nvGrpSpPr>
          <p:cNvPr id="118992" name="Group 223"/>
          <p:cNvGrpSpPr>
            <a:grpSpLocks/>
          </p:cNvGrpSpPr>
          <p:nvPr/>
        </p:nvGrpSpPr>
        <p:grpSpPr bwMode="auto">
          <a:xfrm>
            <a:off x="3419475" y="1966913"/>
            <a:ext cx="144463" cy="142875"/>
            <a:chOff x="1383" y="1207"/>
            <a:chExt cx="91" cy="137"/>
          </a:xfrm>
        </p:grpSpPr>
        <p:sp>
          <p:nvSpPr>
            <p:cNvPr id="119041" name="Rectangle 224"/>
            <p:cNvSpPr>
              <a:spLocks noChangeArrowheads="1"/>
            </p:cNvSpPr>
            <p:nvPr/>
          </p:nvSpPr>
          <p:spPr bwMode="auto">
            <a:xfrm>
              <a:off x="1383" y="1254"/>
              <a:ext cx="91" cy="9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lnSpc>
                  <a:spcPts val="2200"/>
                </a:lnSpc>
                <a:spcAft>
                  <a:spcPct val="25000"/>
                </a:spcAft>
                <a:defRPr sz="2000">
                  <a:solidFill>
                    <a:srgbClr val="000066"/>
                  </a:solidFill>
                  <a:latin typeface="Arial" pitchFamily="34" charset="0"/>
                </a:defRPr>
              </a:lvl1pPr>
              <a:lvl2pPr marL="742950" indent="-285750" eaLnBrk="0" hangingPunct="0">
                <a:lnSpc>
                  <a:spcPts val="2200"/>
                </a:lnSpc>
                <a:spcAft>
                  <a:spcPct val="25000"/>
                </a:spcAft>
                <a:buChar char="•"/>
                <a:defRPr sz="2000">
                  <a:solidFill>
                    <a:srgbClr val="000066"/>
                  </a:solidFill>
                  <a:latin typeface="Arial" pitchFamily="34" charset="0"/>
                </a:defRPr>
              </a:lvl2pPr>
              <a:lvl3pPr marL="1143000" indent="-228600" eaLnBrk="0" hangingPunct="0">
                <a:lnSpc>
                  <a:spcPts val="2000"/>
                </a:lnSpc>
                <a:spcAft>
                  <a:spcPct val="25000"/>
                </a:spcAft>
                <a:buChar char="–"/>
                <a:defRPr>
                  <a:solidFill>
                    <a:srgbClr val="000066"/>
                  </a:solidFill>
                  <a:latin typeface="Arial" pitchFamily="34" charset="0"/>
                </a:defRPr>
              </a:lvl3pPr>
              <a:lvl4pPr marL="1600200" indent="-228600" eaLnBrk="0" hangingPunct="0">
                <a:lnSpc>
                  <a:spcPts val="1800"/>
                </a:lnSpc>
                <a:spcAft>
                  <a:spcPct val="25000"/>
                </a:spcAft>
                <a:buChar char="•"/>
                <a:defRPr sz="1600">
                  <a:solidFill>
                    <a:srgbClr val="000066"/>
                  </a:solidFill>
                  <a:latin typeface="Arial" pitchFamily="34" charset="0"/>
                </a:defRPr>
              </a:lvl4pPr>
              <a:lvl5pPr marL="2057400" indent="-228600" eaLnBrk="0" hangingPunct="0">
                <a:spcAft>
                  <a:spcPct val="25000"/>
                </a:spcAft>
                <a:buChar char="–"/>
                <a:defRPr sz="1200">
                  <a:solidFill>
                    <a:srgbClr val="000066"/>
                  </a:solidFill>
                  <a:latin typeface="Arial" pitchFamily="34" charset="0"/>
                </a:defRPr>
              </a:lvl5pPr>
              <a:lvl6pPr marL="2514600" indent="-228600" eaLnBrk="0" fontAlgn="base" hangingPunct="0">
                <a:spcBef>
                  <a:spcPct val="0"/>
                </a:spcBef>
                <a:spcAft>
                  <a:spcPct val="25000"/>
                </a:spcAft>
                <a:buChar char="–"/>
                <a:defRPr sz="1200">
                  <a:solidFill>
                    <a:srgbClr val="000066"/>
                  </a:solidFill>
                  <a:latin typeface="Arial" pitchFamily="34" charset="0"/>
                </a:defRPr>
              </a:lvl6pPr>
              <a:lvl7pPr marL="2971800" indent="-228600" eaLnBrk="0" fontAlgn="base" hangingPunct="0">
                <a:spcBef>
                  <a:spcPct val="0"/>
                </a:spcBef>
                <a:spcAft>
                  <a:spcPct val="25000"/>
                </a:spcAft>
                <a:buChar char="–"/>
                <a:defRPr sz="1200">
                  <a:solidFill>
                    <a:srgbClr val="000066"/>
                  </a:solidFill>
                  <a:latin typeface="Arial" pitchFamily="34" charset="0"/>
                </a:defRPr>
              </a:lvl7pPr>
              <a:lvl8pPr marL="3429000" indent="-228600" eaLnBrk="0" fontAlgn="base" hangingPunct="0">
                <a:spcBef>
                  <a:spcPct val="0"/>
                </a:spcBef>
                <a:spcAft>
                  <a:spcPct val="25000"/>
                </a:spcAft>
                <a:buChar char="–"/>
                <a:defRPr sz="1200">
                  <a:solidFill>
                    <a:srgbClr val="000066"/>
                  </a:solidFill>
                  <a:latin typeface="Arial" pitchFamily="34" charset="0"/>
                </a:defRPr>
              </a:lvl8pPr>
              <a:lvl9pPr marL="3886200" indent="-228600" eaLnBrk="0" fontAlgn="base" hangingPunct="0">
                <a:spcBef>
                  <a:spcPct val="0"/>
                </a:spcBef>
                <a:spcAft>
                  <a:spcPct val="25000"/>
                </a:spcAft>
                <a:buChar char="–"/>
                <a:defRPr sz="1200">
                  <a:solidFill>
                    <a:srgbClr val="000066"/>
                  </a:solidFill>
                  <a:latin typeface="Arial" pitchFamily="34" charset="0"/>
                </a:defRPr>
              </a:lvl9pPr>
            </a:lstStyle>
            <a:p>
              <a:pPr eaLnBrk="1" hangingPunct="1">
                <a:lnSpc>
                  <a:spcPct val="100000"/>
                </a:lnSpc>
                <a:spcAft>
                  <a:spcPct val="0"/>
                </a:spcAft>
              </a:pPr>
              <a:endParaRPr lang="en-US" altLang="fr-FR" sz="1800"/>
            </a:p>
          </p:txBody>
        </p:sp>
        <p:sp>
          <p:nvSpPr>
            <p:cNvPr id="119042" name="AutoShape 225"/>
            <p:cNvSpPr>
              <a:spLocks noChangeArrowheads="1"/>
            </p:cNvSpPr>
            <p:nvPr/>
          </p:nvSpPr>
          <p:spPr bwMode="gray">
            <a:xfrm>
              <a:off x="1383" y="1207"/>
              <a:ext cx="91" cy="91"/>
            </a:xfrm>
            <a:prstGeom prst="diamond">
              <a:avLst/>
            </a:prstGeom>
            <a:solidFill>
              <a:schemeClr val="tx2"/>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lIns="0" tIns="0" rIns="0" bIns="0" anchor="ctr"/>
            <a:lstStyle>
              <a:lvl1pPr eaLnBrk="0" hangingPunct="0">
                <a:lnSpc>
                  <a:spcPts val="2200"/>
                </a:lnSpc>
                <a:spcAft>
                  <a:spcPct val="25000"/>
                </a:spcAft>
                <a:defRPr sz="2000">
                  <a:solidFill>
                    <a:srgbClr val="000066"/>
                  </a:solidFill>
                  <a:latin typeface="Arial" pitchFamily="34" charset="0"/>
                </a:defRPr>
              </a:lvl1pPr>
              <a:lvl2pPr marL="742950" indent="-285750" eaLnBrk="0" hangingPunct="0">
                <a:lnSpc>
                  <a:spcPts val="2200"/>
                </a:lnSpc>
                <a:spcAft>
                  <a:spcPct val="25000"/>
                </a:spcAft>
                <a:buChar char="•"/>
                <a:defRPr sz="2000">
                  <a:solidFill>
                    <a:srgbClr val="000066"/>
                  </a:solidFill>
                  <a:latin typeface="Arial" pitchFamily="34" charset="0"/>
                </a:defRPr>
              </a:lvl2pPr>
              <a:lvl3pPr marL="1143000" indent="-228600" eaLnBrk="0" hangingPunct="0">
                <a:lnSpc>
                  <a:spcPts val="2000"/>
                </a:lnSpc>
                <a:spcAft>
                  <a:spcPct val="25000"/>
                </a:spcAft>
                <a:buChar char="–"/>
                <a:defRPr>
                  <a:solidFill>
                    <a:srgbClr val="000066"/>
                  </a:solidFill>
                  <a:latin typeface="Arial" pitchFamily="34" charset="0"/>
                </a:defRPr>
              </a:lvl3pPr>
              <a:lvl4pPr marL="1600200" indent="-228600" eaLnBrk="0" hangingPunct="0">
                <a:lnSpc>
                  <a:spcPts val="1800"/>
                </a:lnSpc>
                <a:spcAft>
                  <a:spcPct val="25000"/>
                </a:spcAft>
                <a:buChar char="•"/>
                <a:defRPr sz="1600">
                  <a:solidFill>
                    <a:srgbClr val="000066"/>
                  </a:solidFill>
                  <a:latin typeface="Arial" pitchFamily="34" charset="0"/>
                </a:defRPr>
              </a:lvl4pPr>
              <a:lvl5pPr marL="2057400" indent="-228600" eaLnBrk="0" hangingPunct="0">
                <a:spcAft>
                  <a:spcPct val="25000"/>
                </a:spcAft>
                <a:buChar char="–"/>
                <a:defRPr sz="1200">
                  <a:solidFill>
                    <a:srgbClr val="000066"/>
                  </a:solidFill>
                  <a:latin typeface="Arial" pitchFamily="34" charset="0"/>
                </a:defRPr>
              </a:lvl5pPr>
              <a:lvl6pPr marL="2514600" indent="-228600" eaLnBrk="0" fontAlgn="base" hangingPunct="0">
                <a:spcBef>
                  <a:spcPct val="0"/>
                </a:spcBef>
                <a:spcAft>
                  <a:spcPct val="25000"/>
                </a:spcAft>
                <a:buChar char="–"/>
                <a:defRPr sz="1200">
                  <a:solidFill>
                    <a:srgbClr val="000066"/>
                  </a:solidFill>
                  <a:latin typeface="Arial" pitchFamily="34" charset="0"/>
                </a:defRPr>
              </a:lvl6pPr>
              <a:lvl7pPr marL="2971800" indent="-228600" eaLnBrk="0" fontAlgn="base" hangingPunct="0">
                <a:spcBef>
                  <a:spcPct val="0"/>
                </a:spcBef>
                <a:spcAft>
                  <a:spcPct val="25000"/>
                </a:spcAft>
                <a:buChar char="–"/>
                <a:defRPr sz="1200">
                  <a:solidFill>
                    <a:srgbClr val="000066"/>
                  </a:solidFill>
                  <a:latin typeface="Arial" pitchFamily="34" charset="0"/>
                </a:defRPr>
              </a:lvl7pPr>
              <a:lvl8pPr marL="3429000" indent="-228600" eaLnBrk="0" fontAlgn="base" hangingPunct="0">
                <a:spcBef>
                  <a:spcPct val="0"/>
                </a:spcBef>
                <a:spcAft>
                  <a:spcPct val="25000"/>
                </a:spcAft>
                <a:buChar char="–"/>
                <a:defRPr sz="1200">
                  <a:solidFill>
                    <a:srgbClr val="000066"/>
                  </a:solidFill>
                  <a:latin typeface="Arial" pitchFamily="34" charset="0"/>
                </a:defRPr>
              </a:lvl8pPr>
              <a:lvl9pPr marL="3886200" indent="-228600" eaLnBrk="0" fontAlgn="base" hangingPunct="0">
                <a:spcBef>
                  <a:spcPct val="0"/>
                </a:spcBef>
                <a:spcAft>
                  <a:spcPct val="25000"/>
                </a:spcAft>
                <a:buChar char="–"/>
                <a:defRPr sz="1200">
                  <a:solidFill>
                    <a:srgbClr val="000066"/>
                  </a:solidFill>
                  <a:latin typeface="Arial" pitchFamily="34" charset="0"/>
                </a:defRPr>
              </a:lvl9pPr>
            </a:lstStyle>
            <a:p>
              <a:pPr eaLnBrk="1" hangingPunct="1">
                <a:lnSpc>
                  <a:spcPct val="100000"/>
                </a:lnSpc>
                <a:spcAft>
                  <a:spcPct val="0"/>
                </a:spcAft>
              </a:pPr>
              <a:endParaRPr lang="en-US" altLang="fr-FR" sz="1800"/>
            </a:p>
          </p:txBody>
        </p:sp>
      </p:grpSp>
      <p:sp>
        <p:nvSpPr>
          <p:cNvPr id="118993" name="Rectangle 227"/>
          <p:cNvSpPr>
            <a:spLocks noChangeArrowheads="1"/>
          </p:cNvSpPr>
          <p:nvPr/>
        </p:nvSpPr>
        <p:spPr bwMode="auto">
          <a:xfrm>
            <a:off x="611188" y="2965450"/>
            <a:ext cx="7848600" cy="665163"/>
          </a:xfrm>
          <a:prstGeom prst="rect">
            <a:avLst/>
          </a:prstGeom>
          <a:solidFill>
            <a:srgbClr val="EAEAEA"/>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576000" tIns="0" rIns="0" bIns="0" anchor="ctr"/>
          <a:lstStyle>
            <a:lvl1pPr eaLnBrk="0" hangingPunct="0">
              <a:lnSpc>
                <a:spcPts val="2200"/>
              </a:lnSpc>
              <a:spcAft>
                <a:spcPct val="25000"/>
              </a:spcAft>
              <a:tabLst>
                <a:tab pos="1430338" algn="l"/>
              </a:tabLst>
              <a:defRPr sz="2000">
                <a:solidFill>
                  <a:srgbClr val="000066"/>
                </a:solidFill>
                <a:latin typeface="Arial" pitchFamily="34" charset="0"/>
              </a:defRPr>
            </a:lvl1pPr>
            <a:lvl2pPr marL="742950" indent="-285750" eaLnBrk="0" hangingPunct="0">
              <a:lnSpc>
                <a:spcPts val="2200"/>
              </a:lnSpc>
              <a:spcAft>
                <a:spcPct val="25000"/>
              </a:spcAft>
              <a:buChar char="•"/>
              <a:tabLst>
                <a:tab pos="1430338" algn="l"/>
              </a:tabLst>
              <a:defRPr sz="2000">
                <a:solidFill>
                  <a:srgbClr val="000066"/>
                </a:solidFill>
                <a:latin typeface="Arial" pitchFamily="34" charset="0"/>
              </a:defRPr>
            </a:lvl2pPr>
            <a:lvl3pPr marL="1143000" indent="-228600" eaLnBrk="0" hangingPunct="0">
              <a:lnSpc>
                <a:spcPts val="2000"/>
              </a:lnSpc>
              <a:spcAft>
                <a:spcPct val="25000"/>
              </a:spcAft>
              <a:buChar char="–"/>
              <a:tabLst>
                <a:tab pos="1430338" algn="l"/>
              </a:tabLst>
              <a:defRPr>
                <a:solidFill>
                  <a:srgbClr val="000066"/>
                </a:solidFill>
                <a:latin typeface="Arial" pitchFamily="34" charset="0"/>
              </a:defRPr>
            </a:lvl3pPr>
            <a:lvl4pPr marL="1600200" indent="-228600" eaLnBrk="0" hangingPunct="0">
              <a:lnSpc>
                <a:spcPts val="1800"/>
              </a:lnSpc>
              <a:spcAft>
                <a:spcPct val="25000"/>
              </a:spcAft>
              <a:buChar char="•"/>
              <a:tabLst>
                <a:tab pos="1430338" algn="l"/>
              </a:tabLst>
              <a:defRPr sz="1600">
                <a:solidFill>
                  <a:srgbClr val="000066"/>
                </a:solidFill>
                <a:latin typeface="Arial" pitchFamily="34" charset="0"/>
              </a:defRPr>
            </a:lvl4pPr>
            <a:lvl5pPr marL="2057400" indent="-228600" eaLnBrk="0" hangingPunct="0">
              <a:spcAft>
                <a:spcPct val="25000"/>
              </a:spcAft>
              <a:buChar char="–"/>
              <a:tabLst>
                <a:tab pos="1430338" algn="l"/>
              </a:tabLst>
              <a:defRPr sz="1200">
                <a:solidFill>
                  <a:srgbClr val="000066"/>
                </a:solidFill>
                <a:latin typeface="Arial" pitchFamily="34" charset="0"/>
              </a:defRPr>
            </a:lvl5pPr>
            <a:lvl6pPr marL="2514600" indent="-228600" eaLnBrk="0" fontAlgn="base" hangingPunct="0">
              <a:spcBef>
                <a:spcPct val="0"/>
              </a:spcBef>
              <a:spcAft>
                <a:spcPct val="25000"/>
              </a:spcAft>
              <a:buChar char="–"/>
              <a:tabLst>
                <a:tab pos="1430338" algn="l"/>
              </a:tabLst>
              <a:defRPr sz="1200">
                <a:solidFill>
                  <a:srgbClr val="000066"/>
                </a:solidFill>
                <a:latin typeface="Arial" pitchFamily="34" charset="0"/>
              </a:defRPr>
            </a:lvl6pPr>
            <a:lvl7pPr marL="2971800" indent="-228600" eaLnBrk="0" fontAlgn="base" hangingPunct="0">
              <a:spcBef>
                <a:spcPct val="0"/>
              </a:spcBef>
              <a:spcAft>
                <a:spcPct val="25000"/>
              </a:spcAft>
              <a:buChar char="–"/>
              <a:tabLst>
                <a:tab pos="1430338" algn="l"/>
              </a:tabLst>
              <a:defRPr sz="1200">
                <a:solidFill>
                  <a:srgbClr val="000066"/>
                </a:solidFill>
                <a:latin typeface="Arial" pitchFamily="34" charset="0"/>
              </a:defRPr>
            </a:lvl7pPr>
            <a:lvl8pPr marL="3429000" indent="-228600" eaLnBrk="0" fontAlgn="base" hangingPunct="0">
              <a:spcBef>
                <a:spcPct val="0"/>
              </a:spcBef>
              <a:spcAft>
                <a:spcPct val="25000"/>
              </a:spcAft>
              <a:buChar char="–"/>
              <a:tabLst>
                <a:tab pos="1430338" algn="l"/>
              </a:tabLst>
              <a:defRPr sz="1200">
                <a:solidFill>
                  <a:srgbClr val="000066"/>
                </a:solidFill>
                <a:latin typeface="Arial" pitchFamily="34" charset="0"/>
              </a:defRPr>
            </a:lvl8pPr>
            <a:lvl9pPr marL="3886200" indent="-228600" eaLnBrk="0" fontAlgn="base" hangingPunct="0">
              <a:spcBef>
                <a:spcPct val="0"/>
              </a:spcBef>
              <a:spcAft>
                <a:spcPct val="25000"/>
              </a:spcAft>
              <a:buChar char="–"/>
              <a:tabLst>
                <a:tab pos="1430338" algn="l"/>
              </a:tabLst>
              <a:defRPr sz="1200">
                <a:solidFill>
                  <a:srgbClr val="000066"/>
                </a:solidFill>
                <a:latin typeface="Arial" pitchFamily="34" charset="0"/>
              </a:defRPr>
            </a:lvl9pPr>
          </a:lstStyle>
          <a:p>
            <a:pPr eaLnBrk="1" hangingPunct="1">
              <a:lnSpc>
                <a:spcPct val="100000"/>
              </a:lnSpc>
              <a:spcAft>
                <a:spcPct val="0"/>
              </a:spcAft>
            </a:pPr>
            <a:r>
              <a:rPr lang="en-GB" altLang="fr-FR" sz="1400"/>
              <a:t>Current State 1: 	Lean Simulation, VoC, value stream flow, </a:t>
            </a:r>
          </a:p>
          <a:p>
            <a:pPr eaLnBrk="1" hangingPunct="1">
              <a:lnSpc>
                <a:spcPct val="100000"/>
              </a:lnSpc>
              <a:spcAft>
                <a:spcPct val="0"/>
              </a:spcAft>
            </a:pPr>
            <a:r>
              <a:rPr lang="en-GB" altLang="fr-FR" sz="1400"/>
              <a:t>	plan for ‘seeing is believing’</a:t>
            </a:r>
          </a:p>
        </p:txBody>
      </p:sp>
      <p:sp>
        <p:nvSpPr>
          <p:cNvPr id="118994" name="AutoShape 228"/>
          <p:cNvSpPr>
            <a:spLocks noChangeArrowheads="1"/>
          </p:cNvSpPr>
          <p:nvPr/>
        </p:nvSpPr>
        <p:spPr bwMode="auto">
          <a:xfrm>
            <a:off x="611188" y="2954338"/>
            <a:ext cx="431800" cy="684212"/>
          </a:xfrm>
          <a:prstGeom prst="homePlate">
            <a:avLst>
              <a:gd name="adj" fmla="val 32597"/>
            </a:avLst>
          </a:prstGeom>
          <a:solidFill>
            <a:srgbClr val="6666FF"/>
          </a:solidFill>
          <a:ln w="25400">
            <a:solidFill>
              <a:schemeClr val="bg1"/>
            </a:solidFill>
            <a:miter lim="800000"/>
            <a:headEnd/>
            <a:tailEnd/>
          </a:ln>
        </p:spPr>
        <p:txBody>
          <a:bodyPr wrap="none" lIns="36000" tIns="0" rIns="0" bIns="0" anchor="ctr"/>
          <a:lstStyle>
            <a:lvl1pPr eaLnBrk="0" hangingPunct="0">
              <a:lnSpc>
                <a:spcPts val="2200"/>
              </a:lnSpc>
              <a:spcAft>
                <a:spcPct val="25000"/>
              </a:spcAft>
              <a:defRPr sz="2000">
                <a:solidFill>
                  <a:srgbClr val="000066"/>
                </a:solidFill>
                <a:latin typeface="Arial" pitchFamily="34" charset="0"/>
              </a:defRPr>
            </a:lvl1pPr>
            <a:lvl2pPr marL="742950" indent="-285750" eaLnBrk="0" hangingPunct="0">
              <a:lnSpc>
                <a:spcPts val="2200"/>
              </a:lnSpc>
              <a:spcAft>
                <a:spcPct val="25000"/>
              </a:spcAft>
              <a:buChar char="•"/>
              <a:defRPr sz="2000">
                <a:solidFill>
                  <a:srgbClr val="000066"/>
                </a:solidFill>
                <a:latin typeface="Arial" pitchFamily="34" charset="0"/>
              </a:defRPr>
            </a:lvl2pPr>
            <a:lvl3pPr marL="1143000" indent="-228600" eaLnBrk="0" hangingPunct="0">
              <a:lnSpc>
                <a:spcPts val="2000"/>
              </a:lnSpc>
              <a:spcAft>
                <a:spcPct val="25000"/>
              </a:spcAft>
              <a:buChar char="–"/>
              <a:defRPr>
                <a:solidFill>
                  <a:srgbClr val="000066"/>
                </a:solidFill>
                <a:latin typeface="Arial" pitchFamily="34" charset="0"/>
              </a:defRPr>
            </a:lvl3pPr>
            <a:lvl4pPr marL="1600200" indent="-228600" eaLnBrk="0" hangingPunct="0">
              <a:lnSpc>
                <a:spcPts val="1800"/>
              </a:lnSpc>
              <a:spcAft>
                <a:spcPct val="25000"/>
              </a:spcAft>
              <a:buChar char="•"/>
              <a:defRPr sz="1600">
                <a:solidFill>
                  <a:srgbClr val="000066"/>
                </a:solidFill>
                <a:latin typeface="Arial" pitchFamily="34" charset="0"/>
              </a:defRPr>
            </a:lvl4pPr>
            <a:lvl5pPr marL="2057400" indent="-228600" eaLnBrk="0" hangingPunct="0">
              <a:spcAft>
                <a:spcPct val="25000"/>
              </a:spcAft>
              <a:buChar char="–"/>
              <a:defRPr sz="1200">
                <a:solidFill>
                  <a:srgbClr val="000066"/>
                </a:solidFill>
                <a:latin typeface="Arial" pitchFamily="34" charset="0"/>
              </a:defRPr>
            </a:lvl5pPr>
            <a:lvl6pPr marL="2514600" indent="-228600" eaLnBrk="0" fontAlgn="base" hangingPunct="0">
              <a:spcBef>
                <a:spcPct val="0"/>
              </a:spcBef>
              <a:spcAft>
                <a:spcPct val="25000"/>
              </a:spcAft>
              <a:buChar char="–"/>
              <a:defRPr sz="1200">
                <a:solidFill>
                  <a:srgbClr val="000066"/>
                </a:solidFill>
                <a:latin typeface="Arial" pitchFamily="34" charset="0"/>
              </a:defRPr>
            </a:lvl6pPr>
            <a:lvl7pPr marL="2971800" indent="-228600" eaLnBrk="0" fontAlgn="base" hangingPunct="0">
              <a:spcBef>
                <a:spcPct val="0"/>
              </a:spcBef>
              <a:spcAft>
                <a:spcPct val="25000"/>
              </a:spcAft>
              <a:buChar char="–"/>
              <a:defRPr sz="1200">
                <a:solidFill>
                  <a:srgbClr val="000066"/>
                </a:solidFill>
                <a:latin typeface="Arial" pitchFamily="34" charset="0"/>
              </a:defRPr>
            </a:lvl7pPr>
            <a:lvl8pPr marL="3429000" indent="-228600" eaLnBrk="0" fontAlgn="base" hangingPunct="0">
              <a:spcBef>
                <a:spcPct val="0"/>
              </a:spcBef>
              <a:spcAft>
                <a:spcPct val="25000"/>
              </a:spcAft>
              <a:buChar char="–"/>
              <a:defRPr sz="1200">
                <a:solidFill>
                  <a:srgbClr val="000066"/>
                </a:solidFill>
                <a:latin typeface="Arial" pitchFamily="34" charset="0"/>
              </a:defRPr>
            </a:lvl8pPr>
            <a:lvl9pPr marL="3886200" indent="-228600" eaLnBrk="0" fontAlgn="base" hangingPunct="0">
              <a:spcBef>
                <a:spcPct val="0"/>
              </a:spcBef>
              <a:spcAft>
                <a:spcPct val="25000"/>
              </a:spcAft>
              <a:buChar char="–"/>
              <a:defRPr sz="1200">
                <a:solidFill>
                  <a:srgbClr val="000066"/>
                </a:solidFill>
                <a:latin typeface="Arial" pitchFamily="34" charset="0"/>
              </a:defRPr>
            </a:lvl9pPr>
          </a:lstStyle>
          <a:p>
            <a:pPr algn="ctr" eaLnBrk="1" hangingPunct="1">
              <a:lnSpc>
                <a:spcPct val="100000"/>
              </a:lnSpc>
              <a:spcAft>
                <a:spcPct val="0"/>
              </a:spcAft>
            </a:pPr>
            <a:r>
              <a:rPr lang="en-GB" altLang="fr-FR" sz="1200" b="1"/>
              <a:t>CS1</a:t>
            </a:r>
          </a:p>
        </p:txBody>
      </p:sp>
      <p:sp>
        <p:nvSpPr>
          <p:cNvPr id="118995" name="Freeform 229"/>
          <p:cNvSpPr>
            <a:spLocks/>
          </p:cNvSpPr>
          <p:nvPr/>
        </p:nvSpPr>
        <p:spPr bwMode="auto">
          <a:xfrm>
            <a:off x="1258888" y="1328738"/>
            <a:ext cx="217487" cy="703262"/>
          </a:xfrm>
          <a:custGeom>
            <a:avLst/>
            <a:gdLst>
              <a:gd name="T0" fmla="*/ 2147483647 w 87"/>
              <a:gd name="T1" fmla="*/ 0 h 178"/>
              <a:gd name="T2" fmla="*/ 2147483647 w 87"/>
              <a:gd name="T3" fmla="*/ 2147483647 h 178"/>
              <a:gd name="T4" fmla="*/ 2147483647 w 87"/>
              <a:gd name="T5" fmla="*/ 2147483647 h 178"/>
              <a:gd name="T6" fmla="*/ 2147483647 w 87"/>
              <a:gd name="T7" fmla="*/ 2147483647 h 178"/>
              <a:gd name="T8" fmla="*/ 2147483647 w 87"/>
              <a:gd name="T9" fmla="*/ 2147483647 h 178"/>
              <a:gd name="T10" fmla="*/ 2147483647 w 87"/>
              <a:gd name="T11" fmla="*/ 2147483647 h 178"/>
              <a:gd name="T12" fmla="*/ 2147483647 w 87"/>
              <a:gd name="T13" fmla="*/ 2147483647 h 178"/>
              <a:gd name="T14" fmla="*/ 2147483647 w 87"/>
              <a:gd name="T15" fmla="*/ 2147483647 h 178"/>
              <a:gd name="T16" fmla="*/ 2147483647 w 87"/>
              <a:gd name="T17" fmla="*/ 2147483647 h 17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87"/>
              <a:gd name="T28" fmla="*/ 0 h 178"/>
              <a:gd name="T29" fmla="*/ 87 w 87"/>
              <a:gd name="T30" fmla="*/ 178 h 17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87" h="178">
                <a:moveTo>
                  <a:pt x="76" y="0"/>
                </a:moveTo>
                <a:lnTo>
                  <a:pt x="20" y="1"/>
                </a:lnTo>
                <a:cubicBezTo>
                  <a:pt x="8" y="10"/>
                  <a:pt x="0" y="32"/>
                  <a:pt x="1" y="52"/>
                </a:cubicBezTo>
                <a:cubicBezTo>
                  <a:pt x="2" y="72"/>
                  <a:pt x="22" y="103"/>
                  <a:pt x="25" y="124"/>
                </a:cubicBezTo>
                <a:cubicBezTo>
                  <a:pt x="28" y="145"/>
                  <a:pt x="12" y="169"/>
                  <a:pt x="20" y="178"/>
                </a:cubicBezTo>
                <a:lnTo>
                  <a:pt x="71" y="178"/>
                </a:lnTo>
                <a:cubicBezTo>
                  <a:pt x="82" y="169"/>
                  <a:pt x="87" y="145"/>
                  <a:pt x="85" y="124"/>
                </a:cubicBezTo>
                <a:cubicBezTo>
                  <a:pt x="83" y="103"/>
                  <a:pt x="59" y="69"/>
                  <a:pt x="58" y="49"/>
                </a:cubicBezTo>
                <a:cubicBezTo>
                  <a:pt x="57" y="29"/>
                  <a:pt x="73" y="11"/>
                  <a:pt x="77" y="1"/>
                </a:cubicBezTo>
              </a:path>
            </a:pathLst>
          </a:custGeom>
          <a:solidFill>
            <a:srgbClr val="B2B2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118996" name="Rectangle 230"/>
          <p:cNvSpPr>
            <a:spLocks noChangeArrowheads="1"/>
          </p:cNvSpPr>
          <p:nvPr/>
        </p:nvSpPr>
        <p:spPr bwMode="gray">
          <a:xfrm>
            <a:off x="2351088" y="1766888"/>
            <a:ext cx="1152525" cy="150812"/>
          </a:xfrm>
          <a:prstGeom prst="rect">
            <a:avLst/>
          </a:prstGeom>
          <a:solidFill>
            <a:srgbClr val="596E6E">
              <a:alpha val="20000"/>
            </a:srgbClr>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lIns="0" tIns="0" rIns="0" bIns="0" anchor="ctr"/>
          <a:lstStyle>
            <a:lvl1pPr eaLnBrk="0" hangingPunct="0">
              <a:lnSpc>
                <a:spcPts val="2200"/>
              </a:lnSpc>
              <a:spcAft>
                <a:spcPct val="25000"/>
              </a:spcAft>
              <a:defRPr sz="2000">
                <a:solidFill>
                  <a:srgbClr val="000066"/>
                </a:solidFill>
                <a:latin typeface="Arial" pitchFamily="34" charset="0"/>
              </a:defRPr>
            </a:lvl1pPr>
            <a:lvl2pPr marL="742950" indent="-285750" eaLnBrk="0" hangingPunct="0">
              <a:lnSpc>
                <a:spcPts val="2200"/>
              </a:lnSpc>
              <a:spcAft>
                <a:spcPct val="25000"/>
              </a:spcAft>
              <a:buChar char="•"/>
              <a:defRPr sz="2000">
                <a:solidFill>
                  <a:srgbClr val="000066"/>
                </a:solidFill>
                <a:latin typeface="Arial" pitchFamily="34" charset="0"/>
              </a:defRPr>
            </a:lvl2pPr>
            <a:lvl3pPr marL="1143000" indent="-228600" eaLnBrk="0" hangingPunct="0">
              <a:lnSpc>
                <a:spcPts val="2000"/>
              </a:lnSpc>
              <a:spcAft>
                <a:spcPct val="25000"/>
              </a:spcAft>
              <a:buChar char="–"/>
              <a:defRPr>
                <a:solidFill>
                  <a:srgbClr val="000066"/>
                </a:solidFill>
                <a:latin typeface="Arial" pitchFamily="34" charset="0"/>
              </a:defRPr>
            </a:lvl3pPr>
            <a:lvl4pPr marL="1600200" indent="-228600" eaLnBrk="0" hangingPunct="0">
              <a:lnSpc>
                <a:spcPts val="1800"/>
              </a:lnSpc>
              <a:spcAft>
                <a:spcPct val="25000"/>
              </a:spcAft>
              <a:buChar char="•"/>
              <a:defRPr sz="1600">
                <a:solidFill>
                  <a:srgbClr val="000066"/>
                </a:solidFill>
                <a:latin typeface="Arial" pitchFamily="34" charset="0"/>
              </a:defRPr>
            </a:lvl4pPr>
            <a:lvl5pPr marL="2057400" indent="-228600" eaLnBrk="0" hangingPunct="0">
              <a:spcAft>
                <a:spcPct val="25000"/>
              </a:spcAft>
              <a:buChar char="–"/>
              <a:defRPr sz="1200">
                <a:solidFill>
                  <a:srgbClr val="000066"/>
                </a:solidFill>
                <a:latin typeface="Arial" pitchFamily="34" charset="0"/>
              </a:defRPr>
            </a:lvl5pPr>
            <a:lvl6pPr marL="2514600" indent="-228600" eaLnBrk="0" fontAlgn="base" hangingPunct="0">
              <a:spcBef>
                <a:spcPct val="0"/>
              </a:spcBef>
              <a:spcAft>
                <a:spcPct val="25000"/>
              </a:spcAft>
              <a:buChar char="–"/>
              <a:defRPr sz="1200">
                <a:solidFill>
                  <a:srgbClr val="000066"/>
                </a:solidFill>
                <a:latin typeface="Arial" pitchFamily="34" charset="0"/>
              </a:defRPr>
            </a:lvl6pPr>
            <a:lvl7pPr marL="2971800" indent="-228600" eaLnBrk="0" fontAlgn="base" hangingPunct="0">
              <a:spcBef>
                <a:spcPct val="0"/>
              </a:spcBef>
              <a:spcAft>
                <a:spcPct val="25000"/>
              </a:spcAft>
              <a:buChar char="–"/>
              <a:defRPr sz="1200">
                <a:solidFill>
                  <a:srgbClr val="000066"/>
                </a:solidFill>
                <a:latin typeface="Arial" pitchFamily="34" charset="0"/>
              </a:defRPr>
            </a:lvl7pPr>
            <a:lvl8pPr marL="3429000" indent="-228600" eaLnBrk="0" fontAlgn="base" hangingPunct="0">
              <a:spcBef>
                <a:spcPct val="0"/>
              </a:spcBef>
              <a:spcAft>
                <a:spcPct val="25000"/>
              </a:spcAft>
              <a:buChar char="–"/>
              <a:defRPr sz="1200">
                <a:solidFill>
                  <a:srgbClr val="000066"/>
                </a:solidFill>
                <a:latin typeface="Arial" pitchFamily="34" charset="0"/>
              </a:defRPr>
            </a:lvl8pPr>
            <a:lvl9pPr marL="3886200" indent="-228600" eaLnBrk="0" fontAlgn="base" hangingPunct="0">
              <a:spcBef>
                <a:spcPct val="0"/>
              </a:spcBef>
              <a:spcAft>
                <a:spcPct val="25000"/>
              </a:spcAft>
              <a:buChar char="–"/>
              <a:defRPr sz="1200">
                <a:solidFill>
                  <a:srgbClr val="000066"/>
                </a:solidFill>
                <a:latin typeface="Arial" pitchFamily="34" charset="0"/>
              </a:defRPr>
            </a:lvl9pPr>
          </a:lstStyle>
          <a:p>
            <a:pPr algn="ctr" eaLnBrk="1" hangingPunct="1">
              <a:lnSpc>
                <a:spcPct val="100000"/>
              </a:lnSpc>
              <a:spcAft>
                <a:spcPct val="0"/>
              </a:spcAft>
            </a:pPr>
            <a:endParaRPr lang="en-US" altLang="fr-FR" sz="1800"/>
          </a:p>
        </p:txBody>
      </p:sp>
      <p:grpSp>
        <p:nvGrpSpPr>
          <p:cNvPr id="118997" name="Group 231"/>
          <p:cNvGrpSpPr>
            <a:grpSpLocks/>
          </p:cNvGrpSpPr>
          <p:nvPr/>
        </p:nvGrpSpPr>
        <p:grpSpPr bwMode="auto">
          <a:xfrm>
            <a:off x="3449638" y="1768475"/>
            <a:ext cx="755650" cy="152400"/>
            <a:chOff x="2173" y="996"/>
            <a:chExt cx="476" cy="96"/>
          </a:xfrm>
        </p:grpSpPr>
        <p:sp>
          <p:nvSpPr>
            <p:cNvPr id="119039" name="AutoShape 232"/>
            <p:cNvSpPr>
              <a:spLocks noChangeArrowheads="1"/>
            </p:cNvSpPr>
            <p:nvPr/>
          </p:nvSpPr>
          <p:spPr bwMode="gray">
            <a:xfrm>
              <a:off x="2566" y="996"/>
              <a:ext cx="83" cy="96"/>
            </a:xfrm>
            <a:prstGeom prst="diamond">
              <a:avLst/>
            </a:prstGeom>
            <a:solidFill>
              <a:schemeClr val="tx2"/>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lIns="0" tIns="0" rIns="0" bIns="0" anchor="ctr"/>
            <a:lstStyle>
              <a:lvl1pPr eaLnBrk="0" hangingPunct="0">
                <a:lnSpc>
                  <a:spcPts val="2200"/>
                </a:lnSpc>
                <a:spcAft>
                  <a:spcPct val="25000"/>
                </a:spcAft>
                <a:defRPr sz="2000">
                  <a:solidFill>
                    <a:srgbClr val="000066"/>
                  </a:solidFill>
                  <a:latin typeface="Arial" pitchFamily="34" charset="0"/>
                </a:defRPr>
              </a:lvl1pPr>
              <a:lvl2pPr marL="742950" indent="-285750" eaLnBrk="0" hangingPunct="0">
                <a:lnSpc>
                  <a:spcPts val="2200"/>
                </a:lnSpc>
                <a:spcAft>
                  <a:spcPct val="25000"/>
                </a:spcAft>
                <a:buChar char="•"/>
                <a:defRPr sz="2000">
                  <a:solidFill>
                    <a:srgbClr val="000066"/>
                  </a:solidFill>
                  <a:latin typeface="Arial" pitchFamily="34" charset="0"/>
                </a:defRPr>
              </a:lvl2pPr>
              <a:lvl3pPr marL="1143000" indent="-228600" eaLnBrk="0" hangingPunct="0">
                <a:lnSpc>
                  <a:spcPts val="2000"/>
                </a:lnSpc>
                <a:spcAft>
                  <a:spcPct val="25000"/>
                </a:spcAft>
                <a:buChar char="–"/>
                <a:defRPr>
                  <a:solidFill>
                    <a:srgbClr val="000066"/>
                  </a:solidFill>
                  <a:latin typeface="Arial" pitchFamily="34" charset="0"/>
                </a:defRPr>
              </a:lvl3pPr>
              <a:lvl4pPr marL="1600200" indent="-228600" eaLnBrk="0" hangingPunct="0">
                <a:lnSpc>
                  <a:spcPts val="1800"/>
                </a:lnSpc>
                <a:spcAft>
                  <a:spcPct val="25000"/>
                </a:spcAft>
                <a:buChar char="•"/>
                <a:defRPr sz="1600">
                  <a:solidFill>
                    <a:srgbClr val="000066"/>
                  </a:solidFill>
                  <a:latin typeface="Arial" pitchFamily="34" charset="0"/>
                </a:defRPr>
              </a:lvl4pPr>
              <a:lvl5pPr marL="2057400" indent="-228600" eaLnBrk="0" hangingPunct="0">
                <a:spcAft>
                  <a:spcPct val="25000"/>
                </a:spcAft>
                <a:buChar char="–"/>
                <a:defRPr sz="1200">
                  <a:solidFill>
                    <a:srgbClr val="000066"/>
                  </a:solidFill>
                  <a:latin typeface="Arial" pitchFamily="34" charset="0"/>
                </a:defRPr>
              </a:lvl5pPr>
              <a:lvl6pPr marL="2514600" indent="-228600" eaLnBrk="0" fontAlgn="base" hangingPunct="0">
                <a:spcBef>
                  <a:spcPct val="0"/>
                </a:spcBef>
                <a:spcAft>
                  <a:spcPct val="25000"/>
                </a:spcAft>
                <a:buChar char="–"/>
                <a:defRPr sz="1200">
                  <a:solidFill>
                    <a:srgbClr val="000066"/>
                  </a:solidFill>
                  <a:latin typeface="Arial" pitchFamily="34" charset="0"/>
                </a:defRPr>
              </a:lvl6pPr>
              <a:lvl7pPr marL="2971800" indent="-228600" eaLnBrk="0" fontAlgn="base" hangingPunct="0">
                <a:spcBef>
                  <a:spcPct val="0"/>
                </a:spcBef>
                <a:spcAft>
                  <a:spcPct val="25000"/>
                </a:spcAft>
                <a:buChar char="–"/>
                <a:defRPr sz="1200">
                  <a:solidFill>
                    <a:srgbClr val="000066"/>
                  </a:solidFill>
                  <a:latin typeface="Arial" pitchFamily="34" charset="0"/>
                </a:defRPr>
              </a:lvl7pPr>
              <a:lvl8pPr marL="3429000" indent="-228600" eaLnBrk="0" fontAlgn="base" hangingPunct="0">
                <a:spcBef>
                  <a:spcPct val="0"/>
                </a:spcBef>
                <a:spcAft>
                  <a:spcPct val="25000"/>
                </a:spcAft>
                <a:buChar char="–"/>
                <a:defRPr sz="1200">
                  <a:solidFill>
                    <a:srgbClr val="000066"/>
                  </a:solidFill>
                  <a:latin typeface="Arial" pitchFamily="34" charset="0"/>
                </a:defRPr>
              </a:lvl8pPr>
              <a:lvl9pPr marL="3886200" indent="-228600" eaLnBrk="0" fontAlgn="base" hangingPunct="0">
                <a:spcBef>
                  <a:spcPct val="0"/>
                </a:spcBef>
                <a:spcAft>
                  <a:spcPct val="25000"/>
                </a:spcAft>
                <a:buChar char="–"/>
                <a:defRPr sz="1200">
                  <a:solidFill>
                    <a:srgbClr val="000066"/>
                  </a:solidFill>
                  <a:latin typeface="Arial" pitchFamily="34" charset="0"/>
                </a:defRPr>
              </a:lvl9pPr>
            </a:lstStyle>
            <a:p>
              <a:pPr eaLnBrk="1" hangingPunct="1">
                <a:lnSpc>
                  <a:spcPct val="100000"/>
                </a:lnSpc>
                <a:spcAft>
                  <a:spcPct val="0"/>
                </a:spcAft>
              </a:pPr>
              <a:endParaRPr lang="en-US" altLang="fr-FR" sz="1800"/>
            </a:p>
          </p:txBody>
        </p:sp>
        <p:sp>
          <p:nvSpPr>
            <p:cNvPr id="119040" name="Rectangle 233"/>
            <p:cNvSpPr>
              <a:spLocks noChangeArrowheads="1"/>
            </p:cNvSpPr>
            <p:nvPr/>
          </p:nvSpPr>
          <p:spPr bwMode="gray">
            <a:xfrm>
              <a:off x="2173" y="996"/>
              <a:ext cx="435" cy="96"/>
            </a:xfrm>
            <a:prstGeom prst="rect">
              <a:avLst/>
            </a:prstGeom>
            <a:solidFill>
              <a:schemeClr val="tx2"/>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lIns="0" tIns="0" rIns="0" bIns="0" anchor="ctr"/>
            <a:lstStyle>
              <a:lvl1pPr marL="171450" indent="-171450" eaLnBrk="0" hangingPunct="0">
                <a:lnSpc>
                  <a:spcPts val="2200"/>
                </a:lnSpc>
                <a:spcAft>
                  <a:spcPct val="25000"/>
                </a:spcAft>
                <a:defRPr sz="2000">
                  <a:solidFill>
                    <a:srgbClr val="000066"/>
                  </a:solidFill>
                  <a:latin typeface="Arial" pitchFamily="34" charset="0"/>
                </a:defRPr>
              </a:lvl1pPr>
              <a:lvl2pPr marL="742950" indent="-285750" eaLnBrk="0" hangingPunct="0">
                <a:lnSpc>
                  <a:spcPts val="2200"/>
                </a:lnSpc>
                <a:spcAft>
                  <a:spcPct val="25000"/>
                </a:spcAft>
                <a:buChar char="•"/>
                <a:defRPr sz="2000">
                  <a:solidFill>
                    <a:srgbClr val="000066"/>
                  </a:solidFill>
                  <a:latin typeface="Arial" pitchFamily="34" charset="0"/>
                </a:defRPr>
              </a:lvl2pPr>
              <a:lvl3pPr marL="1143000" indent="-228600" eaLnBrk="0" hangingPunct="0">
                <a:lnSpc>
                  <a:spcPts val="2000"/>
                </a:lnSpc>
                <a:spcAft>
                  <a:spcPct val="25000"/>
                </a:spcAft>
                <a:buChar char="–"/>
                <a:defRPr>
                  <a:solidFill>
                    <a:srgbClr val="000066"/>
                  </a:solidFill>
                  <a:latin typeface="Arial" pitchFamily="34" charset="0"/>
                </a:defRPr>
              </a:lvl3pPr>
              <a:lvl4pPr marL="1600200" indent="-228600" eaLnBrk="0" hangingPunct="0">
                <a:lnSpc>
                  <a:spcPts val="1800"/>
                </a:lnSpc>
                <a:spcAft>
                  <a:spcPct val="25000"/>
                </a:spcAft>
                <a:buChar char="•"/>
                <a:defRPr sz="1600">
                  <a:solidFill>
                    <a:srgbClr val="000066"/>
                  </a:solidFill>
                  <a:latin typeface="Arial" pitchFamily="34" charset="0"/>
                </a:defRPr>
              </a:lvl4pPr>
              <a:lvl5pPr marL="2057400" indent="-228600" eaLnBrk="0" hangingPunct="0">
                <a:spcAft>
                  <a:spcPct val="25000"/>
                </a:spcAft>
                <a:buChar char="–"/>
                <a:defRPr sz="1200">
                  <a:solidFill>
                    <a:srgbClr val="000066"/>
                  </a:solidFill>
                  <a:latin typeface="Arial" pitchFamily="34" charset="0"/>
                </a:defRPr>
              </a:lvl5pPr>
              <a:lvl6pPr marL="2514600" indent="-228600" eaLnBrk="0" fontAlgn="base" hangingPunct="0">
                <a:spcBef>
                  <a:spcPct val="0"/>
                </a:spcBef>
                <a:spcAft>
                  <a:spcPct val="25000"/>
                </a:spcAft>
                <a:buChar char="–"/>
                <a:defRPr sz="1200">
                  <a:solidFill>
                    <a:srgbClr val="000066"/>
                  </a:solidFill>
                  <a:latin typeface="Arial" pitchFamily="34" charset="0"/>
                </a:defRPr>
              </a:lvl6pPr>
              <a:lvl7pPr marL="2971800" indent="-228600" eaLnBrk="0" fontAlgn="base" hangingPunct="0">
                <a:spcBef>
                  <a:spcPct val="0"/>
                </a:spcBef>
                <a:spcAft>
                  <a:spcPct val="25000"/>
                </a:spcAft>
                <a:buChar char="–"/>
                <a:defRPr sz="1200">
                  <a:solidFill>
                    <a:srgbClr val="000066"/>
                  </a:solidFill>
                  <a:latin typeface="Arial" pitchFamily="34" charset="0"/>
                </a:defRPr>
              </a:lvl7pPr>
              <a:lvl8pPr marL="3429000" indent="-228600" eaLnBrk="0" fontAlgn="base" hangingPunct="0">
                <a:spcBef>
                  <a:spcPct val="0"/>
                </a:spcBef>
                <a:spcAft>
                  <a:spcPct val="25000"/>
                </a:spcAft>
                <a:buChar char="–"/>
                <a:defRPr sz="1200">
                  <a:solidFill>
                    <a:srgbClr val="000066"/>
                  </a:solidFill>
                  <a:latin typeface="Arial" pitchFamily="34" charset="0"/>
                </a:defRPr>
              </a:lvl8pPr>
              <a:lvl9pPr marL="3886200" indent="-228600" eaLnBrk="0" fontAlgn="base" hangingPunct="0">
                <a:spcBef>
                  <a:spcPct val="0"/>
                </a:spcBef>
                <a:spcAft>
                  <a:spcPct val="25000"/>
                </a:spcAft>
                <a:buChar char="–"/>
                <a:defRPr sz="1200">
                  <a:solidFill>
                    <a:srgbClr val="000066"/>
                  </a:solidFill>
                  <a:latin typeface="Arial" pitchFamily="34" charset="0"/>
                </a:defRPr>
              </a:lvl9pPr>
            </a:lstStyle>
            <a:p>
              <a:pPr algn="ctr" eaLnBrk="1" hangingPunct="1">
                <a:lnSpc>
                  <a:spcPct val="100000"/>
                </a:lnSpc>
                <a:spcAft>
                  <a:spcPct val="0"/>
                </a:spcAft>
                <a:buSzPct val="130000"/>
                <a:buFont typeface="Symbol" pitchFamily="18" charset="2"/>
                <a:buNone/>
              </a:pPr>
              <a:r>
                <a:rPr lang="en-US" altLang="fr-FR" sz="800">
                  <a:solidFill>
                    <a:srgbClr val="FFFFFF"/>
                  </a:solidFill>
                </a:rPr>
                <a:t>CS2 – Map</a:t>
              </a:r>
            </a:p>
          </p:txBody>
        </p:sp>
      </p:grpSp>
      <p:grpSp>
        <p:nvGrpSpPr>
          <p:cNvPr id="118998" name="Group 234"/>
          <p:cNvGrpSpPr>
            <a:grpSpLocks/>
          </p:cNvGrpSpPr>
          <p:nvPr/>
        </p:nvGrpSpPr>
        <p:grpSpPr bwMode="auto">
          <a:xfrm>
            <a:off x="2159000" y="1766888"/>
            <a:ext cx="279400" cy="152400"/>
            <a:chOff x="567" y="996"/>
            <a:chExt cx="176" cy="96"/>
          </a:xfrm>
        </p:grpSpPr>
        <p:sp>
          <p:nvSpPr>
            <p:cNvPr id="119037" name="AutoShape 235"/>
            <p:cNvSpPr>
              <a:spLocks noChangeArrowheads="1"/>
            </p:cNvSpPr>
            <p:nvPr/>
          </p:nvSpPr>
          <p:spPr bwMode="gray">
            <a:xfrm>
              <a:off x="660" y="996"/>
              <a:ext cx="83" cy="96"/>
            </a:xfrm>
            <a:prstGeom prst="diamond">
              <a:avLst/>
            </a:prstGeom>
            <a:solidFill>
              <a:schemeClr val="tx2"/>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lIns="0" tIns="0" rIns="0" bIns="0" anchor="ctr"/>
            <a:lstStyle>
              <a:lvl1pPr eaLnBrk="0" hangingPunct="0">
                <a:lnSpc>
                  <a:spcPts val="2200"/>
                </a:lnSpc>
                <a:spcAft>
                  <a:spcPct val="25000"/>
                </a:spcAft>
                <a:defRPr sz="2000">
                  <a:solidFill>
                    <a:srgbClr val="000066"/>
                  </a:solidFill>
                  <a:latin typeface="Arial" pitchFamily="34" charset="0"/>
                </a:defRPr>
              </a:lvl1pPr>
              <a:lvl2pPr marL="742950" indent="-285750" eaLnBrk="0" hangingPunct="0">
                <a:lnSpc>
                  <a:spcPts val="2200"/>
                </a:lnSpc>
                <a:spcAft>
                  <a:spcPct val="25000"/>
                </a:spcAft>
                <a:buChar char="•"/>
                <a:defRPr sz="2000">
                  <a:solidFill>
                    <a:srgbClr val="000066"/>
                  </a:solidFill>
                  <a:latin typeface="Arial" pitchFamily="34" charset="0"/>
                </a:defRPr>
              </a:lvl2pPr>
              <a:lvl3pPr marL="1143000" indent="-228600" eaLnBrk="0" hangingPunct="0">
                <a:lnSpc>
                  <a:spcPts val="2000"/>
                </a:lnSpc>
                <a:spcAft>
                  <a:spcPct val="25000"/>
                </a:spcAft>
                <a:buChar char="–"/>
                <a:defRPr>
                  <a:solidFill>
                    <a:srgbClr val="000066"/>
                  </a:solidFill>
                  <a:latin typeface="Arial" pitchFamily="34" charset="0"/>
                </a:defRPr>
              </a:lvl3pPr>
              <a:lvl4pPr marL="1600200" indent="-228600" eaLnBrk="0" hangingPunct="0">
                <a:lnSpc>
                  <a:spcPts val="1800"/>
                </a:lnSpc>
                <a:spcAft>
                  <a:spcPct val="25000"/>
                </a:spcAft>
                <a:buChar char="•"/>
                <a:defRPr sz="1600">
                  <a:solidFill>
                    <a:srgbClr val="000066"/>
                  </a:solidFill>
                  <a:latin typeface="Arial" pitchFamily="34" charset="0"/>
                </a:defRPr>
              </a:lvl4pPr>
              <a:lvl5pPr marL="2057400" indent="-228600" eaLnBrk="0" hangingPunct="0">
                <a:spcAft>
                  <a:spcPct val="25000"/>
                </a:spcAft>
                <a:buChar char="–"/>
                <a:defRPr sz="1200">
                  <a:solidFill>
                    <a:srgbClr val="000066"/>
                  </a:solidFill>
                  <a:latin typeface="Arial" pitchFamily="34" charset="0"/>
                </a:defRPr>
              </a:lvl5pPr>
              <a:lvl6pPr marL="2514600" indent="-228600" eaLnBrk="0" fontAlgn="base" hangingPunct="0">
                <a:spcBef>
                  <a:spcPct val="0"/>
                </a:spcBef>
                <a:spcAft>
                  <a:spcPct val="25000"/>
                </a:spcAft>
                <a:buChar char="–"/>
                <a:defRPr sz="1200">
                  <a:solidFill>
                    <a:srgbClr val="000066"/>
                  </a:solidFill>
                  <a:latin typeface="Arial" pitchFamily="34" charset="0"/>
                </a:defRPr>
              </a:lvl6pPr>
              <a:lvl7pPr marL="2971800" indent="-228600" eaLnBrk="0" fontAlgn="base" hangingPunct="0">
                <a:spcBef>
                  <a:spcPct val="0"/>
                </a:spcBef>
                <a:spcAft>
                  <a:spcPct val="25000"/>
                </a:spcAft>
                <a:buChar char="–"/>
                <a:defRPr sz="1200">
                  <a:solidFill>
                    <a:srgbClr val="000066"/>
                  </a:solidFill>
                  <a:latin typeface="Arial" pitchFamily="34" charset="0"/>
                </a:defRPr>
              </a:lvl7pPr>
              <a:lvl8pPr marL="3429000" indent="-228600" eaLnBrk="0" fontAlgn="base" hangingPunct="0">
                <a:spcBef>
                  <a:spcPct val="0"/>
                </a:spcBef>
                <a:spcAft>
                  <a:spcPct val="25000"/>
                </a:spcAft>
                <a:buChar char="–"/>
                <a:defRPr sz="1200">
                  <a:solidFill>
                    <a:srgbClr val="000066"/>
                  </a:solidFill>
                  <a:latin typeface="Arial" pitchFamily="34" charset="0"/>
                </a:defRPr>
              </a:lvl8pPr>
              <a:lvl9pPr marL="3886200" indent="-228600" eaLnBrk="0" fontAlgn="base" hangingPunct="0">
                <a:spcBef>
                  <a:spcPct val="0"/>
                </a:spcBef>
                <a:spcAft>
                  <a:spcPct val="25000"/>
                </a:spcAft>
                <a:buChar char="–"/>
                <a:defRPr sz="1200">
                  <a:solidFill>
                    <a:srgbClr val="000066"/>
                  </a:solidFill>
                  <a:latin typeface="Arial" pitchFamily="34" charset="0"/>
                </a:defRPr>
              </a:lvl9pPr>
            </a:lstStyle>
            <a:p>
              <a:pPr eaLnBrk="1" hangingPunct="1">
                <a:lnSpc>
                  <a:spcPct val="100000"/>
                </a:lnSpc>
                <a:spcAft>
                  <a:spcPct val="0"/>
                </a:spcAft>
              </a:pPr>
              <a:endParaRPr lang="en-US" altLang="fr-FR" sz="1800"/>
            </a:p>
          </p:txBody>
        </p:sp>
        <p:sp>
          <p:nvSpPr>
            <p:cNvPr id="119038" name="Rectangle 236"/>
            <p:cNvSpPr>
              <a:spLocks noChangeArrowheads="1"/>
            </p:cNvSpPr>
            <p:nvPr/>
          </p:nvSpPr>
          <p:spPr bwMode="gray">
            <a:xfrm>
              <a:off x="567" y="996"/>
              <a:ext cx="136" cy="96"/>
            </a:xfrm>
            <a:prstGeom prst="rect">
              <a:avLst/>
            </a:prstGeom>
            <a:solidFill>
              <a:schemeClr val="tx2"/>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lIns="0" tIns="0" rIns="0" bIns="0" anchor="ctr"/>
            <a:lstStyle>
              <a:lvl1pPr marL="171450" indent="-171450" eaLnBrk="0" hangingPunct="0">
                <a:lnSpc>
                  <a:spcPts val="2200"/>
                </a:lnSpc>
                <a:spcAft>
                  <a:spcPct val="25000"/>
                </a:spcAft>
                <a:defRPr sz="2000">
                  <a:solidFill>
                    <a:srgbClr val="000066"/>
                  </a:solidFill>
                  <a:latin typeface="Arial" pitchFamily="34" charset="0"/>
                </a:defRPr>
              </a:lvl1pPr>
              <a:lvl2pPr marL="742950" indent="-285750" eaLnBrk="0" hangingPunct="0">
                <a:lnSpc>
                  <a:spcPts val="2200"/>
                </a:lnSpc>
                <a:spcAft>
                  <a:spcPct val="25000"/>
                </a:spcAft>
                <a:buChar char="•"/>
                <a:defRPr sz="2000">
                  <a:solidFill>
                    <a:srgbClr val="000066"/>
                  </a:solidFill>
                  <a:latin typeface="Arial" pitchFamily="34" charset="0"/>
                </a:defRPr>
              </a:lvl2pPr>
              <a:lvl3pPr marL="1143000" indent="-228600" eaLnBrk="0" hangingPunct="0">
                <a:lnSpc>
                  <a:spcPts val="2000"/>
                </a:lnSpc>
                <a:spcAft>
                  <a:spcPct val="25000"/>
                </a:spcAft>
                <a:buChar char="–"/>
                <a:defRPr>
                  <a:solidFill>
                    <a:srgbClr val="000066"/>
                  </a:solidFill>
                  <a:latin typeface="Arial" pitchFamily="34" charset="0"/>
                </a:defRPr>
              </a:lvl3pPr>
              <a:lvl4pPr marL="1600200" indent="-228600" eaLnBrk="0" hangingPunct="0">
                <a:lnSpc>
                  <a:spcPts val="1800"/>
                </a:lnSpc>
                <a:spcAft>
                  <a:spcPct val="25000"/>
                </a:spcAft>
                <a:buChar char="•"/>
                <a:defRPr sz="1600">
                  <a:solidFill>
                    <a:srgbClr val="000066"/>
                  </a:solidFill>
                  <a:latin typeface="Arial" pitchFamily="34" charset="0"/>
                </a:defRPr>
              </a:lvl4pPr>
              <a:lvl5pPr marL="2057400" indent="-228600" eaLnBrk="0" hangingPunct="0">
                <a:spcAft>
                  <a:spcPct val="25000"/>
                </a:spcAft>
                <a:buChar char="–"/>
                <a:defRPr sz="1200">
                  <a:solidFill>
                    <a:srgbClr val="000066"/>
                  </a:solidFill>
                  <a:latin typeface="Arial" pitchFamily="34" charset="0"/>
                </a:defRPr>
              </a:lvl5pPr>
              <a:lvl6pPr marL="2514600" indent="-228600" eaLnBrk="0" fontAlgn="base" hangingPunct="0">
                <a:spcBef>
                  <a:spcPct val="0"/>
                </a:spcBef>
                <a:spcAft>
                  <a:spcPct val="25000"/>
                </a:spcAft>
                <a:buChar char="–"/>
                <a:defRPr sz="1200">
                  <a:solidFill>
                    <a:srgbClr val="000066"/>
                  </a:solidFill>
                  <a:latin typeface="Arial" pitchFamily="34" charset="0"/>
                </a:defRPr>
              </a:lvl6pPr>
              <a:lvl7pPr marL="2971800" indent="-228600" eaLnBrk="0" fontAlgn="base" hangingPunct="0">
                <a:spcBef>
                  <a:spcPct val="0"/>
                </a:spcBef>
                <a:spcAft>
                  <a:spcPct val="25000"/>
                </a:spcAft>
                <a:buChar char="–"/>
                <a:defRPr sz="1200">
                  <a:solidFill>
                    <a:srgbClr val="000066"/>
                  </a:solidFill>
                  <a:latin typeface="Arial" pitchFamily="34" charset="0"/>
                </a:defRPr>
              </a:lvl7pPr>
              <a:lvl8pPr marL="3429000" indent="-228600" eaLnBrk="0" fontAlgn="base" hangingPunct="0">
                <a:spcBef>
                  <a:spcPct val="0"/>
                </a:spcBef>
                <a:spcAft>
                  <a:spcPct val="25000"/>
                </a:spcAft>
                <a:buChar char="–"/>
                <a:defRPr sz="1200">
                  <a:solidFill>
                    <a:srgbClr val="000066"/>
                  </a:solidFill>
                  <a:latin typeface="Arial" pitchFamily="34" charset="0"/>
                </a:defRPr>
              </a:lvl8pPr>
              <a:lvl9pPr marL="3886200" indent="-228600" eaLnBrk="0" fontAlgn="base" hangingPunct="0">
                <a:spcBef>
                  <a:spcPct val="0"/>
                </a:spcBef>
                <a:spcAft>
                  <a:spcPct val="25000"/>
                </a:spcAft>
                <a:buChar char="–"/>
                <a:defRPr sz="1200">
                  <a:solidFill>
                    <a:srgbClr val="000066"/>
                  </a:solidFill>
                  <a:latin typeface="Arial" pitchFamily="34" charset="0"/>
                </a:defRPr>
              </a:lvl9pPr>
            </a:lstStyle>
            <a:p>
              <a:pPr algn="ctr" eaLnBrk="1" hangingPunct="1">
                <a:lnSpc>
                  <a:spcPct val="100000"/>
                </a:lnSpc>
                <a:spcAft>
                  <a:spcPct val="0"/>
                </a:spcAft>
                <a:buSzPct val="130000"/>
                <a:buFont typeface="Symbol" pitchFamily="18" charset="2"/>
                <a:buNone/>
              </a:pPr>
              <a:r>
                <a:rPr lang="en-US" altLang="fr-FR" sz="800">
                  <a:solidFill>
                    <a:srgbClr val="FFFFFF"/>
                  </a:solidFill>
                </a:rPr>
                <a:t>CS1</a:t>
              </a:r>
            </a:p>
          </p:txBody>
        </p:sp>
      </p:grpSp>
      <p:sp>
        <p:nvSpPr>
          <p:cNvPr id="118999" name="Freeform 237"/>
          <p:cNvSpPr>
            <a:spLocks/>
          </p:cNvSpPr>
          <p:nvPr/>
        </p:nvSpPr>
        <p:spPr bwMode="auto">
          <a:xfrm>
            <a:off x="7739063" y="1312863"/>
            <a:ext cx="217487" cy="703262"/>
          </a:xfrm>
          <a:custGeom>
            <a:avLst/>
            <a:gdLst>
              <a:gd name="T0" fmla="*/ 2147483647 w 87"/>
              <a:gd name="T1" fmla="*/ 0 h 178"/>
              <a:gd name="T2" fmla="*/ 2147483647 w 87"/>
              <a:gd name="T3" fmla="*/ 2147483647 h 178"/>
              <a:gd name="T4" fmla="*/ 2147483647 w 87"/>
              <a:gd name="T5" fmla="*/ 2147483647 h 178"/>
              <a:gd name="T6" fmla="*/ 2147483647 w 87"/>
              <a:gd name="T7" fmla="*/ 2147483647 h 178"/>
              <a:gd name="T8" fmla="*/ 2147483647 w 87"/>
              <a:gd name="T9" fmla="*/ 2147483647 h 178"/>
              <a:gd name="T10" fmla="*/ 2147483647 w 87"/>
              <a:gd name="T11" fmla="*/ 2147483647 h 178"/>
              <a:gd name="T12" fmla="*/ 2147483647 w 87"/>
              <a:gd name="T13" fmla="*/ 2147483647 h 178"/>
              <a:gd name="T14" fmla="*/ 2147483647 w 87"/>
              <a:gd name="T15" fmla="*/ 2147483647 h 178"/>
              <a:gd name="T16" fmla="*/ 2147483647 w 87"/>
              <a:gd name="T17" fmla="*/ 2147483647 h 17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87"/>
              <a:gd name="T28" fmla="*/ 0 h 178"/>
              <a:gd name="T29" fmla="*/ 87 w 87"/>
              <a:gd name="T30" fmla="*/ 178 h 17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87" h="178">
                <a:moveTo>
                  <a:pt x="76" y="0"/>
                </a:moveTo>
                <a:lnTo>
                  <a:pt x="20" y="1"/>
                </a:lnTo>
                <a:cubicBezTo>
                  <a:pt x="8" y="10"/>
                  <a:pt x="0" y="32"/>
                  <a:pt x="1" y="52"/>
                </a:cubicBezTo>
                <a:cubicBezTo>
                  <a:pt x="2" y="72"/>
                  <a:pt x="22" y="103"/>
                  <a:pt x="25" y="124"/>
                </a:cubicBezTo>
                <a:cubicBezTo>
                  <a:pt x="28" y="145"/>
                  <a:pt x="12" y="169"/>
                  <a:pt x="20" y="178"/>
                </a:cubicBezTo>
                <a:lnTo>
                  <a:pt x="71" y="178"/>
                </a:lnTo>
                <a:cubicBezTo>
                  <a:pt x="82" y="169"/>
                  <a:pt x="87" y="145"/>
                  <a:pt x="85" y="124"/>
                </a:cubicBezTo>
                <a:cubicBezTo>
                  <a:pt x="83" y="103"/>
                  <a:pt x="59" y="69"/>
                  <a:pt x="58" y="49"/>
                </a:cubicBezTo>
                <a:cubicBezTo>
                  <a:pt x="57" y="29"/>
                  <a:pt x="73" y="11"/>
                  <a:pt x="77" y="1"/>
                </a:cubicBezTo>
              </a:path>
            </a:pathLst>
          </a:custGeom>
          <a:solidFill>
            <a:srgbClr val="B2B2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grpSp>
        <p:nvGrpSpPr>
          <p:cNvPr id="119000" name="Group 238"/>
          <p:cNvGrpSpPr>
            <a:grpSpLocks/>
          </p:cNvGrpSpPr>
          <p:nvPr/>
        </p:nvGrpSpPr>
        <p:grpSpPr bwMode="auto">
          <a:xfrm>
            <a:off x="7092950" y="1766888"/>
            <a:ext cx="1214438" cy="152400"/>
            <a:chOff x="4468" y="995"/>
            <a:chExt cx="765" cy="96"/>
          </a:xfrm>
        </p:grpSpPr>
        <p:sp>
          <p:nvSpPr>
            <p:cNvPr id="119035" name="AutoShape 239"/>
            <p:cNvSpPr>
              <a:spLocks noChangeArrowheads="1"/>
            </p:cNvSpPr>
            <p:nvPr/>
          </p:nvSpPr>
          <p:spPr bwMode="gray">
            <a:xfrm>
              <a:off x="5150" y="995"/>
              <a:ext cx="83" cy="96"/>
            </a:xfrm>
            <a:prstGeom prst="diamond">
              <a:avLst/>
            </a:prstGeom>
            <a:solidFill>
              <a:schemeClr val="tx2"/>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lIns="0" tIns="0" rIns="0" bIns="0" anchor="ctr"/>
            <a:lstStyle>
              <a:lvl1pPr eaLnBrk="0" hangingPunct="0">
                <a:lnSpc>
                  <a:spcPts val="2200"/>
                </a:lnSpc>
                <a:spcAft>
                  <a:spcPct val="25000"/>
                </a:spcAft>
                <a:defRPr sz="2000">
                  <a:solidFill>
                    <a:srgbClr val="000066"/>
                  </a:solidFill>
                  <a:latin typeface="Arial" pitchFamily="34" charset="0"/>
                </a:defRPr>
              </a:lvl1pPr>
              <a:lvl2pPr marL="742950" indent="-285750" eaLnBrk="0" hangingPunct="0">
                <a:lnSpc>
                  <a:spcPts val="2200"/>
                </a:lnSpc>
                <a:spcAft>
                  <a:spcPct val="25000"/>
                </a:spcAft>
                <a:buChar char="•"/>
                <a:defRPr sz="2000">
                  <a:solidFill>
                    <a:srgbClr val="000066"/>
                  </a:solidFill>
                  <a:latin typeface="Arial" pitchFamily="34" charset="0"/>
                </a:defRPr>
              </a:lvl2pPr>
              <a:lvl3pPr marL="1143000" indent="-228600" eaLnBrk="0" hangingPunct="0">
                <a:lnSpc>
                  <a:spcPts val="2000"/>
                </a:lnSpc>
                <a:spcAft>
                  <a:spcPct val="25000"/>
                </a:spcAft>
                <a:buChar char="–"/>
                <a:defRPr>
                  <a:solidFill>
                    <a:srgbClr val="000066"/>
                  </a:solidFill>
                  <a:latin typeface="Arial" pitchFamily="34" charset="0"/>
                </a:defRPr>
              </a:lvl3pPr>
              <a:lvl4pPr marL="1600200" indent="-228600" eaLnBrk="0" hangingPunct="0">
                <a:lnSpc>
                  <a:spcPts val="1800"/>
                </a:lnSpc>
                <a:spcAft>
                  <a:spcPct val="25000"/>
                </a:spcAft>
                <a:buChar char="•"/>
                <a:defRPr sz="1600">
                  <a:solidFill>
                    <a:srgbClr val="000066"/>
                  </a:solidFill>
                  <a:latin typeface="Arial" pitchFamily="34" charset="0"/>
                </a:defRPr>
              </a:lvl4pPr>
              <a:lvl5pPr marL="2057400" indent="-228600" eaLnBrk="0" hangingPunct="0">
                <a:spcAft>
                  <a:spcPct val="25000"/>
                </a:spcAft>
                <a:buChar char="–"/>
                <a:defRPr sz="1200">
                  <a:solidFill>
                    <a:srgbClr val="000066"/>
                  </a:solidFill>
                  <a:latin typeface="Arial" pitchFamily="34" charset="0"/>
                </a:defRPr>
              </a:lvl5pPr>
              <a:lvl6pPr marL="2514600" indent="-228600" eaLnBrk="0" fontAlgn="base" hangingPunct="0">
                <a:spcBef>
                  <a:spcPct val="0"/>
                </a:spcBef>
                <a:spcAft>
                  <a:spcPct val="25000"/>
                </a:spcAft>
                <a:buChar char="–"/>
                <a:defRPr sz="1200">
                  <a:solidFill>
                    <a:srgbClr val="000066"/>
                  </a:solidFill>
                  <a:latin typeface="Arial" pitchFamily="34" charset="0"/>
                </a:defRPr>
              </a:lvl6pPr>
              <a:lvl7pPr marL="2971800" indent="-228600" eaLnBrk="0" fontAlgn="base" hangingPunct="0">
                <a:spcBef>
                  <a:spcPct val="0"/>
                </a:spcBef>
                <a:spcAft>
                  <a:spcPct val="25000"/>
                </a:spcAft>
                <a:buChar char="–"/>
                <a:defRPr sz="1200">
                  <a:solidFill>
                    <a:srgbClr val="000066"/>
                  </a:solidFill>
                  <a:latin typeface="Arial" pitchFamily="34" charset="0"/>
                </a:defRPr>
              </a:lvl7pPr>
              <a:lvl8pPr marL="3429000" indent="-228600" eaLnBrk="0" fontAlgn="base" hangingPunct="0">
                <a:spcBef>
                  <a:spcPct val="0"/>
                </a:spcBef>
                <a:spcAft>
                  <a:spcPct val="25000"/>
                </a:spcAft>
                <a:buChar char="–"/>
                <a:defRPr sz="1200">
                  <a:solidFill>
                    <a:srgbClr val="000066"/>
                  </a:solidFill>
                  <a:latin typeface="Arial" pitchFamily="34" charset="0"/>
                </a:defRPr>
              </a:lvl8pPr>
              <a:lvl9pPr marL="3886200" indent="-228600" eaLnBrk="0" fontAlgn="base" hangingPunct="0">
                <a:spcBef>
                  <a:spcPct val="0"/>
                </a:spcBef>
                <a:spcAft>
                  <a:spcPct val="25000"/>
                </a:spcAft>
                <a:buChar char="–"/>
                <a:defRPr sz="1200">
                  <a:solidFill>
                    <a:srgbClr val="000066"/>
                  </a:solidFill>
                  <a:latin typeface="Arial" pitchFamily="34" charset="0"/>
                </a:defRPr>
              </a:lvl9pPr>
            </a:lstStyle>
            <a:p>
              <a:pPr eaLnBrk="1" hangingPunct="1">
                <a:lnSpc>
                  <a:spcPct val="100000"/>
                </a:lnSpc>
                <a:spcAft>
                  <a:spcPct val="0"/>
                </a:spcAft>
              </a:pPr>
              <a:endParaRPr lang="en-US" altLang="fr-FR" sz="1800"/>
            </a:p>
          </p:txBody>
        </p:sp>
        <p:sp>
          <p:nvSpPr>
            <p:cNvPr id="119036" name="Rectangle 240"/>
            <p:cNvSpPr>
              <a:spLocks noChangeArrowheads="1"/>
            </p:cNvSpPr>
            <p:nvPr/>
          </p:nvSpPr>
          <p:spPr bwMode="gray">
            <a:xfrm>
              <a:off x="4468" y="995"/>
              <a:ext cx="725" cy="96"/>
            </a:xfrm>
            <a:prstGeom prst="rect">
              <a:avLst/>
            </a:prstGeom>
            <a:solidFill>
              <a:schemeClr val="tx2"/>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lIns="0" tIns="0" rIns="0" bIns="0" anchor="ctr"/>
            <a:lstStyle>
              <a:lvl1pPr marL="171450" indent="-171450" eaLnBrk="0" hangingPunct="0">
                <a:lnSpc>
                  <a:spcPts val="2200"/>
                </a:lnSpc>
                <a:spcAft>
                  <a:spcPct val="25000"/>
                </a:spcAft>
                <a:defRPr sz="2000">
                  <a:solidFill>
                    <a:srgbClr val="000066"/>
                  </a:solidFill>
                  <a:latin typeface="Arial" pitchFamily="34" charset="0"/>
                </a:defRPr>
              </a:lvl1pPr>
              <a:lvl2pPr marL="742950" indent="-285750" eaLnBrk="0" hangingPunct="0">
                <a:lnSpc>
                  <a:spcPts val="2200"/>
                </a:lnSpc>
                <a:spcAft>
                  <a:spcPct val="25000"/>
                </a:spcAft>
                <a:buChar char="•"/>
                <a:defRPr sz="2000">
                  <a:solidFill>
                    <a:srgbClr val="000066"/>
                  </a:solidFill>
                  <a:latin typeface="Arial" pitchFamily="34" charset="0"/>
                </a:defRPr>
              </a:lvl2pPr>
              <a:lvl3pPr marL="1143000" indent="-228600" eaLnBrk="0" hangingPunct="0">
                <a:lnSpc>
                  <a:spcPts val="2000"/>
                </a:lnSpc>
                <a:spcAft>
                  <a:spcPct val="25000"/>
                </a:spcAft>
                <a:buChar char="–"/>
                <a:defRPr>
                  <a:solidFill>
                    <a:srgbClr val="000066"/>
                  </a:solidFill>
                  <a:latin typeface="Arial" pitchFamily="34" charset="0"/>
                </a:defRPr>
              </a:lvl3pPr>
              <a:lvl4pPr marL="1600200" indent="-228600" eaLnBrk="0" hangingPunct="0">
                <a:lnSpc>
                  <a:spcPts val="1800"/>
                </a:lnSpc>
                <a:spcAft>
                  <a:spcPct val="25000"/>
                </a:spcAft>
                <a:buChar char="•"/>
                <a:defRPr sz="1600">
                  <a:solidFill>
                    <a:srgbClr val="000066"/>
                  </a:solidFill>
                  <a:latin typeface="Arial" pitchFamily="34" charset="0"/>
                </a:defRPr>
              </a:lvl4pPr>
              <a:lvl5pPr marL="2057400" indent="-228600" eaLnBrk="0" hangingPunct="0">
                <a:spcAft>
                  <a:spcPct val="25000"/>
                </a:spcAft>
                <a:buChar char="–"/>
                <a:defRPr sz="1200">
                  <a:solidFill>
                    <a:srgbClr val="000066"/>
                  </a:solidFill>
                  <a:latin typeface="Arial" pitchFamily="34" charset="0"/>
                </a:defRPr>
              </a:lvl5pPr>
              <a:lvl6pPr marL="2514600" indent="-228600" eaLnBrk="0" fontAlgn="base" hangingPunct="0">
                <a:spcBef>
                  <a:spcPct val="0"/>
                </a:spcBef>
                <a:spcAft>
                  <a:spcPct val="25000"/>
                </a:spcAft>
                <a:buChar char="–"/>
                <a:defRPr sz="1200">
                  <a:solidFill>
                    <a:srgbClr val="000066"/>
                  </a:solidFill>
                  <a:latin typeface="Arial" pitchFamily="34" charset="0"/>
                </a:defRPr>
              </a:lvl6pPr>
              <a:lvl7pPr marL="2971800" indent="-228600" eaLnBrk="0" fontAlgn="base" hangingPunct="0">
                <a:spcBef>
                  <a:spcPct val="0"/>
                </a:spcBef>
                <a:spcAft>
                  <a:spcPct val="25000"/>
                </a:spcAft>
                <a:buChar char="–"/>
                <a:defRPr sz="1200">
                  <a:solidFill>
                    <a:srgbClr val="000066"/>
                  </a:solidFill>
                  <a:latin typeface="Arial" pitchFamily="34" charset="0"/>
                </a:defRPr>
              </a:lvl7pPr>
              <a:lvl8pPr marL="3429000" indent="-228600" eaLnBrk="0" fontAlgn="base" hangingPunct="0">
                <a:spcBef>
                  <a:spcPct val="0"/>
                </a:spcBef>
                <a:spcAft>
                  <a:spcPct val="25000"/>
                </a:spcAft>
                <a:buChar char="–"/>
                <a:defRPr sz="1200">
                  <a:solidFill>
                    <a:srgbClr val="000066"/>
                  </a:solidFill>
                  <a:latin typeface="Arial" pitchFamily="34" charset="0"/>
                </a:defRPr>
              </a:lvl8pPr>
              <a:lvl9pPr marL="3886200" indent="-228600" eaLnBrk="0" fontAlgn="base" hangingPunct="0">
                <a:spcBef>
                  <a:spcPct val="0"/>
                </a:spcBef>
                <a:spcAft>
                  <a:spcPct val="25000"/>
                </a:spcAft>
                <a:buChar char="–"/>
                <a:defRPr sz="1200">
                  <a:solidFill>
                    <a:srgbClr val="000066"/>
                  </a:solidFill>
                  <a:latin typeface="Arial" pitchFamily="34" charset="0"/>
                </a:defRPr>
              </a:lvl9pPr>
            </a:lstStyle>
            <a:p>
              <a:pPr algn="ctr" eaLnBrk="1" hangingPunct="1">
                <a:lnSpc>
                  <a:spcPct val="100000"/>
                </a:lnSpc>
                <a:spcAft>
                  <a:spcPct val="0"/>
                </a:spcAft>
                <a:buSzPct val="130000"/>
                <a:buFont typeface="Symbol" pitchFamily="18" charset="2"/>
                <a:buNone/>
              </a:pPr>
              <a:r>
                <a:rPr lang="en-US" altLang="fr-FR" sz="800">
                  <a:solidFill>
                    <a:srgbClr val="FFFFFF"/>
                  </a:solidFill>
                </a:rPr>
                <a:t>Work pilot</a:t>
              </a:r>
            </a:p>
          </p:txBody>
        </p:sp>
      </p:grpSp>
      <p:sp>
        <p:nvSpPr>
          <p:cNvPr id="119001" name="AutoShape 241"/>
          <p:cNvSpPr>
            <a:spLocks noChangeArrowheads="1"/>
          </p:cNvSpPr>
          <p:nvPr/>
        </p:nvSpPr>
        <p:spPr bwMode="gray">
          <a:xfrm>
            <a:off x="4117975" y="1960563"/>
            <a:ext cx="131763" cy="107950"/>
          </a:xfrm>
          <a:prstGeom prst="triangle">
            <a:avLst>
              <a:gd name="adj" fmla="val 50000"/>
            </a:avLst>
          </a:prstGeom>
          <a:solidFill>
            <a:srgbClr val="FF0000"/>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lIns="0" tIns="0" rIns="0" bIns="0" anchor="ctr"/>
          <a:lstStyle>
            <a:lvl1pPr eaLnBrk="0" hangingPunct="0">
              <a:lnSpc>
                <a:spcPts val="2200"/>
              </a:lnSpc>
              <a:spcAft>
                <a:spcPct val="25000"/>
              </a:spcAft>
              <a:defRPr sz="2000">
                <a:solidFill>
                  <a:srgbClr val="000066"/>
                </a:solidFill>
                <a:latin typeface="Arial" pitchFamily="34" charset="0"/>
              </a:defRPr>
            </a:lvl1pPr>
            <a:lvl2pPr marL="742950" indent="-285750" eaLnBrk="0" hangingPunct="0">
              <a:lnSpc>
                <a:spcPts val="2200"/>
              </a:lnSpc>
              <a:spcAft>
                <a:spcPct val="25000"/>
              </a:spcAft>
              <a:buChar char="•"/>
              <a:defRPr sz="2000">
                <a:solidFill>
                  <a:srgbClr val="000066"/>
                </a:solidFill>
                <a:latin typeface="Arial" pitchFamily="34" charset="0"/>
              </a:defRPr>
            </a:lvl2pPr>
            <a:lvl3pPr marL="1143000" indent="-228600" eaLnBrk="0" hangingPunct="0">
              <a:lnSpc>
                <a:spcPts val="2000"/>
              </a:lnSpc>
              <a:spcAft>
                <a:spcPct val="25000"/>
              </a:spcAft>
              <a:buChar char="–"/>
              <a:defRPr>
                <a:solidFill>
                  <a:srgbClr val="000066"/>
                </a:solidFill>
                <a:latin typeface="Arial" pitchFamily="34" charset="0"/>
              </a:defRPr>
            </a:lvl3pPr>
            <a:lvl4pPr marL="1600200" indent="-228600" eaLnBrk="0" hangingPunct="0">
              <a:lnSpc>
                <a:spcPts val="1800"/>
              </a:lnSpc>
              <a:spcAft>
                <a:spcPct val="25000"/>
              </a:spcAft>
              <a:buChar char="•"/>
              <a:defRPr sz="1600">
                <a:solidFill>
                  <a:srgbClr val="000066"/>
                </a:solidFill>
                <a:latin typeface="Arial" pitchFamily="34" charset="0"/>
              </a:defRPr>
            </a:lvl4pPr>
            <a:lvl5pPr marL="2057400" indent="-228600" eaLnBrk="0" hangingPunct="0">
              <a:spcAft>
                <a:spcPct val="25000"/>
              </a:spcAft>
              <a:buChar char="–"/>
              <a:defRPr sz="1200">
                <a:solidFill>
                  <a:srgbClr val="000066"/>
                </a:solidFill>
                <a:latin typeface="Arial" pitchFamily="34" charset="0"/>
              </a:defRPr>
            </a:lvl5pPr>
            <a:lvl6pPr marL="2514600" indent="-228600" eaLnBrk="0" fontAlgn="base" hangingPunct="0">
              <a:spcBef>
                <a:spcPct val="0"/>
              </a:spcBef>
              <a:spcAft>
                <a:spcPct val="25000"/>
              </a:spcAft>
              <a:buChar char="–"/>
              <a:defRPr sz="1200">
                <a:solidFill>
                  <a:srgbClr val="000066"/>
                </a:solidFill>
                <a:latin typeface="Arial" pitchFamily="34" charset="0"/>
              </a:defRPr>
            </a:lvl6pPr>
            <a:lvl7pPr marL="2971800" indent="-228600" eaLnBrk="0" fontAlgn="base" hangingPunct="0">
              <a:spcBef>
                <a:spcPct val="0"/>
              </a:spcBef>
              <a:spcAft>
                <a:spcPct val="25000"/>
              </a:spcAft>
              <a:buChar char="–"/>
              <a:defRPr sz="1200">
                <a:solidFill>
                  <a:srgbClr val="000066"/>
                </a:solidFill>
                <a:latin typeface="Arial" pitchFamily="34" charset="0"/>
              </a:defRPr>
            </a:lvl7pPr>
            <a:lvl8pPr marL="3429000" indent="-228600" eaLnBrk="0" fontAlgn="base" hangingPunct="0">
              <a:spcBef>
                <a:spcPct val="0"/>
              </a:spcBef>
              <a:spcAft>
                <a:spcPct val="25000"/>
              </a:spcAft>
              <a:buChar char="–"/>
              <a:defRPr sz="1200">
                <a:solidFill>
                  <a:srgbClr val="000066"/>
                </a:solidFill>
                <a:latin typeface="Arial" pitchFamily="34" charset="0"/>
              </a:defRPr>
            </a:lvl8pPr>
            <a:lvl9pPr marL="3886200" indent="-228600" eaLnBrk="0" fontAlgn="base" hangingPunct="0">
              <a:spcBef>
                <a:spcPct val="0"/>
              </a:spcBef>
              <a:spcAft>
                <a:spcPct val="25000"/>
              </a:spcAft>
              <a:buChar char="–"/>
              <a:defRPr sz="1200">
                <a:solidFill>
                  <a:srgbClr val="000066"/>
                </a:solidFill>
                <a:latin typeface="Arial" pitchFamily="34" charset="0"/>
              </a:defRPr>
            </a:lvl9pPr>
          </a:lstStyle>
          <a:p>
            <a:pPr eaLnBrk="1" hangingPunct="1">
              <a:lnSpc>
                <a:spcPct val="100000"/>
              </a:lnSpc>
              <a:spcAft>
                <a:spcPct val="0"/>
              </a:spcAft>
            </a:pPr>
            <a:endParaRPr lang="en-US" altLang="fr-FR" sz="1800"/>
          </a:p>
        </p:txBody>
      </p:sp>
      <p:sp>
        <p:nvSpPr>
          <p:cNvPr id="119002" name="AutoShape 242"/>
          <p:cNvSpPr>
            <a:spLocks noChangeArrowheads="1"/>
          </p:cNvSpPr>
          <p:nvPr/>
        </p:nvSpPr>
        <p:spPr bwMode="gray">
          <a:xfrm>
            <a:off x="5160963" y="1960563"/>
            <a:ext cx="131762" cy="107950"/>
          </a:xfrm>
          <a:prstGeom prst="triangle">
            <a:avLst>
              <a:gd name="adj" fmla="val 50000"/>
            </a:avLst>
          </a:prstGeom>
          <a:solidFill>
            <a:srgbClr val="FF0000"/>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lIns="0" tIns="0" rIns="0" bIns="0" anchor="ctr"/>
          <a:lstStyle>
            <a:lvl1pPr eaLnBrk="0" hangingPunct="0">
              <a:lnSpc>
                <a:spcPts val="2200"/>
              </a:lnSpc>
              <a:spcAft>
                <a:spcPct val="25000"/>
              </a:spcAft>
              <a:defRPr sz="2000">
                <a:solidFill>
                  <a:srgbClr val="000066"/>
                </a:solidFill>
                <a:latin typeface="Arial" pitchFamily="34" charset="0"/>
              </a:defRPr>
            </a:lvl1pPr>
            <a:lvl2pPr marL="742950" indent="-285750" eaLnBrk="0" hangingPunct="0">
              <a:lnSpc>
                <a:spcPts val="2200"/>
              </a:lnSpc>
              <a:spcAft>
                <a:spcPct val="25000"/>
              </a:spcAft>
              <a:buChar char="•"/>
              <a:defRPr sz="2000">
                <a:solidFill>
                  <a:srgbClr val="000066"/>
                </a:solidFill>
                <a:latin typeface="Arial" pitchFamily="34" charset="0"/>
              </a:defRPr>
            </a:lvl2pPr>
            <a:lvl3pPr marL="1143000" indent="-228600" eaLnBrk="0" hangingPunct="0">
              <a:lnSpc>
                <a:spcPts val="2000"/>
              </a:lnSpc>
              <a:spcAft>
                <a:spcPct val="25000"/>
              </a:spcAft>
              <a:buChar char="–"/>
              <a:defRPr>
                <a:solidFill>
                  <a:srgbClr val="000066"/>
                </a:solidFill>
                <a:latin typeface="Arial" pitchFamily="34" charset="0"/>
              </a:defRPr>
            </a:lvl3pPr>
            <a:lvl4pPr marL="1600200" indent="-228600" eaLnBrk="0" hangingPunct="0">
              <a:lnSpc>
                <a:spcPts val="1800"/>
              </a:lnSpc>
              <a:spcAft>
                <a:spcPct val="25000"/>
              </a:spcAft>
              <a:buChar char="•"/>
              <a:defRPr sz="1600">
                <a:solidFill>
                  <a:srgbClr val="000066"/>
                </a:solidFill>
                <a:latin typeface="Arial" pitchFamily="34" charset="0"/>
              </a:defRPr>
            </a:lvl4pPr>
            <a:lvl5pPr marL="2057400" indent="-228600" eaLnBrk="0" hangingPunct="0">
              <a:spcAft>
                <a:spcPct val="25000"/>
              </a:spcAft>
              <a:buChar char="–"/>
              <a:defRPr sz="1200">
                <a:solidFill>
                  <a:srgbClr val="000066"/>
                </a:solidFill>
                <a:latin typeface="Arial" pitchFamily="34" charset="0"/>
              </a:defRPr>
            </a:lvl5pPr>
            <a:lvl6pPr marL="2514600" indent="-228600" eaLnBrk="0" fontAlgn="base" hangingPunct="0">
              <a:spcBef>
                <a:spcPct val="0"/>
              </a:spcBef>
              <a:spcAft>
                <a:spcPct val="25000"/>
              </a:spcAft>
              <a:buChar char="–"/>
              <a:defRPr sz="1200">
                <a:solidFill>
                  <a:srgbClr val="000066"/>
                </a:solidFill>
                <a:latin typeface="Arial" pitchFamily="34" charset="0"/>
              </a:defRPr>
            </a:lvl6pPr>
            <a:lvl7pPr marL="2971800" indent="-228600" eaLnBrk="0" fontAlgn="base" hangingPunct="0">
              <a:spcBef>
                <a:spcPct val="0"/>
              </a:spcBef>
              <a:spcAft>
                <a:spcPct val="25000"/>
              </a:spcAft>
              <a:buChar char="–"/>
              <a:defRPr sz="1200">
                <a:solidFill>
                  <a:srgbClr val="000066"/>
                </a:solidFill>
                <a:latin typeface="Arial" pitchFamily="34" charset="0"/>
              </a:defRPr>
            </a:lvl7pPr>
            <a:lvl8pPr marL="3429000" indent="-228600" eaLnBrk="0" fontAlgn="base" hangingPunct="0">
              <a:spcBef>
                <a:spcPct val="0"/>
              </a:spcBef>
              <a:spcAft>
                <a:spcPct val="25000"/>
              </a:spcAft>
              <a:buChar char="–"/>
              <a:defRPr sz="1200">
                <a:solidFill>
                  <a:srgbClr val="000066"/>
                </a:solidFill>
                <a:latin typeface="Arial" pitchFamily="34" charset="0"/>
              </a:defRPr>
            </a:lvl8pPr>
            <a:lvl9pPr marL="3886200" indent="-228600" eaLnBrk="0" fontAlgn="base" hangingPunct="0">
              <a:spcBef>
                <a:spcPct val="0"/>
              </a:spcBef>
              <a:spcAft>
                <a:spcPct val="25000"/>
              </a:spcAft>
              <a:buChar char="–"/>
              <a:defRPr sz="1200">
                <a:solidFill>
                  <a:srgbClr val="000066"/>
                </a:solidFill>
                <a:latin typeface="Arial" pitchFamily="34" charset="0"/>
              </a:defRPr>
            </a:lvl9pPr>
          </a:lstStyle>
          <a:p>
            <a:pPr eaLnBrk="1" hangingPunct="1">
              <a:lnSpc>
                <a:spcPct val="100000"/>
              </a:lnSpc>
              <a:spcAft>
                <a:spcPct val="0"/>
              </a:spcAft>
            </a:pPr>
            <a:endParaRPr lang="en-US" altLang="fr-FR" sz="1800"/>
          </a:p>
        </p:txBody>
      </p:sp>
      <p:grpSp>
        <p:nvGrpSpPr>
          <p:cNvPr id="119003" name="Group 243"/>
          <p:cNvGrpSpPr>
            <a:grpSpLocks/>
          </p:cNvGrpSpPr>
          <p:nvPr/>
        </p:nvGrpSpPr>
        <p:grpSpPr bwMode="auto">
          <a:xfrm>
            <a:off x="6048375" y="1766888"/>
            <a:ext cx="508000" cy="152400"/>
            <a:chOff x="2994" y="996"/>
            <a:chExt cx="320" cy="96"/>
          </a:xfrm>
        </p:grpSpPr>
        <p:sp>
          <p:nvSpPr>
            <p:cNvPr id="119033" name="AutoShape 244"/>
            <p:cNvSpPr>
              <a:spLocks noChangeArrowheads="1"/>
            </p:cNvSpPr>
            <p:nvPr/>
          </p:nvSpPr>
          <p:spPr bwMode="gray">
            <a:xfrm>
              <a:off x="3231" y="996"/>
              <a:ext cx="83" cy="96"/>
            </a:xfrm>
            <a:prstGeom prst="diamond">
              <a:avLst/>
            </a:prstGeom>
            <a:solidFill>
              <a:schemeClr val="tx2"/>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lIns="0" tIns="0" rIns="0" bIns="0" anchor="ctr"/>
            <a:lstStyle>
              <a:lvl1pPr eaLnBrk="0" hangingPunct="0">
                <a:lnSpc>
                  <a:spcPts val="2200"/>
                </a:lnSpc>
                <a:spcAft>
                  <a:spcPct val="25000"/>
                </a:spcAft>
                <a:defRPr sz="2000">
                  <a:solidFill>
                    <a:srgbClr val="000066"/>
                  </a:solidFill>
                  <a:latin typeface="Arial" pitchFamily="34" charset="0"/>
                </a:defRPr>
              </a:lvl1pPr>
              <a:lvl2pPr marL="742950" indent="-285750" eaLnBrk="0" hangingPunct="0">
                <a:lnSpc>
                  <a:spcPts val="2200"/>
                </a:lnSpc>
                <a:spcAft>
                  <a:spcPct val="25000"/>
                </a:spcAft>
                <a:buChar char="•"/>
                <a:defRPr sz="2000">
                  <a:solidFill>
                    <a:srgbClr val="000066"/>
                  </a:solidFill>
                  <a:latin typeface="Arial" pitchFamily="34" charset="0"/>
                </a:defRPr>
              </a:lvl2pPr>
              <a:lvl3pPr marL="1143000" indent="-228600" eaLnBrk="0" hangingPunct="0">
                <a:lnSpc>
                  <a:spcPts val="2000"/>
                </a:lnSpc>
                <a:spcAft>
                  <a:spcPct val="25000"/>
                </a:spcAft>
                <a:buChar char="–"/>
                <a:defRPr>
                  <a:solidFill>
                    <a:srgbClr val="000066"/>
                  </a:solidFill>
                  <a:latin typeface="Arial" pitchFamily="34" charset="0"/>
                </a:defRPr>
              </a:lvl3pPr>
              <a:lvl4pPr marL="1600200" indent="-228600" eaLnBrk="0" hangingPunct="0">
                <a:lnSpc>
                  <a:spcPts val="1800"/>
                </a:lnSpc>
                <a:spcAft>
                  <a:spcPct val="25000"/>
                </a:spcAft>
                <a:buChar char="•"/>
                <a:defRPr sz="1600">
                  <a:solidFill>
                    <a:srgbClr val="000066"/>
                  </a:solidFill>
                  <a:latin typeface="Arial" pitchFamily="34" charset="0"/>
                </a:defRPr>
              </a:lvl4pPr>
              <a:lvl5pPr marL="2057400" indent="-228600" eaLnBrk="0" hangingPunct="0">
                <a:spcAft>
                  <a:spcPct val="25000"/>
                </a:spcAft>
                <a:buChar char="–"/>
                <a:defRPr sz="1200">
                  <a:solidFill>
                    <a:srgbClr val="000066"/>
                  </a:solidFill>
                  <a:latin typeface="Arial" pitchFamily="34" charset="0"/>
                </a:defRPr>
              </a:lvl5pPr>
              <a:lvl6pPr marL="2514600" indent="-228600" eaLnBrk="0" fontAlgn="base" hangingPunct="0">
                <a:spcBef>
                  <a:spcPct val="0"/>
                </a:spcBef>
                <a:spcAft>
                  <a:spcPct val="25000"/>
                </a:spcAft>
                <a:buChar char="–"/>
                <a:defRPr sz="1200">
                  <a:solidFill>
                    <a:srgbClr val="000066"/>
                  </a:solidFill>
                  <a:latin typeface="Arial" pitchFamily="34" charset="0"/>
                </a:defRPr>
              </a:lvl6pPr>
              <a:lvl7pPr marL="2971800" indent="-228600" eaLnBrk="0" fontAlgn="base" hangingPunct="0">
                <a:spcBef>
                  <a:spcPct val="0"/>
                </a:spcBef>
                <a:spcAft>
                  <a:spcPct val="25000"/>
                </a:spcAft>
                <a:buChar char="–"/>
                <a:defRPr sz="1200">
                  <a:solidFill>
                    <a:srgbClr val="000066"/>
                  </a:solidFill>
                  <a:latin typeface="Arial" pitchFamily="34" charset="0"/>
                </a:defRPr>
              </a:lvl7pPr>
              <a:lvl8pPr marL="3429000" indent="-228600" eaLnBrk="0" fontAlgn="base" hangingPunct="0">
                <a:spcBef>
                  <a:spcPct val="0"/>
                </a:spcBef>
                <a:spcAft>
                  <a:spcPct val="25000"/>
                </a:spcAft>
                <a:buChar char="–"/>
                <a:defRPr sz="1200">
                  <a:solidFill>
                    <a:srgbClr val="000066"/>
                  </a:solidFill>
                  <a:latin typeface="Arial" pitchFamily="34" charset="0"/>
                </a:defRPr>
              </a:lvl8pPr>
              <a:lvl9pPr marL="3886200" indent="-228600" eaLnBrk="0" fontAlgn="base" hangingPunct="0">
                <a:spcBef>
                  <a:spcPct val="0"/>
                </a:spcBef>
                <a:spcAft>
                  <a:spcPct val="25000"/>
                </a:spcAft>
                <a:buChar char="–"/>
                <a:defRPr sz="1200">
                  <a:solidFill>
                    <a:srgbClr val="000066"/>
                  </a:solidFill>
                  <a:latin typeface="Arial" pitchFamily="34" charset="0"/>
                </a:defRPr>
              </a:lvl9pPr>
            </a:lstStyle>
            <a:p>
              <a:pPr eaLnBrk="1" hangingPunct="1">
                <a:lnSpc>
                  <a:spcPct val="100000"/>
                </a:lnSpc>
                <a:spcAft>
                  <a:spcPct val="0"/>
                </a:spcAft>
              </a:pPr>
              <a:endParaRPr lang="en-US" altLang="fr-FR" sz="1800"/>
            </a:p>
          </p:txBody>
        </p:sp>
        <p:sp>
          <p:nvSpPr>
            <p:cNvPr id="119034" name="Rectangle 245"/>
            <p:cNvSpPr>
              <a:spLocks noChangeArrowheads="1"/>
            </p:cNvSpPr>
            <p:nvPr/>
          </p:nvSpPr>
          <p:spPr bwMode="gray">
            <a:xfrm>
              <a:off x="2994" y="996"/>
              <a:ext cx="280" cy="96"/>
            </a:xfrm>
            <a:prstGeom prst="rect">
              <a:avLst/>
            </a:prstGeom>
            <a:solidFill>
              <a:schemeClr val="tx2"/>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lIns="0" tIns="0" rIns="0" bIns="0" anchor="ctr"/>
            <a:lstStyle>
              <a:lvl1pPr marL="171450" indent="-171450" eaLnBrk="0" hangingPunct="0">
                <a:lnSpc>
                  <a:spcPts val="2200"/>
                </a:lnSpc>
                <a:spcAft>
                  <a:spcPct val="25000"/>
                </a:spcAft>
                <a:defRPr sz="2000">
                  <a:solidFill>
                    <a:srgbClr val="000066"/>
                  </a:solidFill>
                  <a:latin typeface="Arial" pitchFamily="34" charset="0"/>
                </a:defRPr>
              </a:lvl1pPr>
              <a:lvl2pPr marL="742950" indent="-285750" eaLnBrk="0" hangingPunct="0">
                <a:lnSpc>
                  <a:spcPts val="2200"/>
                </a:lnSpc>
                <a:spcAft>
                  <a:spcPct val="25000"/>
                </a:spcAft>
                <a:buChar char="•"/>
                <a:defRPr sz="2000">
                  <a:solidFill>
                    <a:srgbClr val="000066"/>
                  </a:solidFill>
                  <a:latin typeface="Arial" pitchFamily="34" charset="0"/>
                </a:defRPr>
              </a:lvl2pPr>
              <a:lvl3pPr marL="1143000" indent="-228600" eaLnBrk="0" hangingPunct="0">
                <a:lnSpc>
                  <a:spcPts val="2000"/>
                </a:lnSpc>
                <a:spcAft>
                  <a:spcPct val="25000"/>
                </a:spcAft>
                <a:buChar char="–"/>
                <a:defRPr>
                  <a:solidFill>
                    <a:srgbClr val="000066"/>
                  </a:solidFill>
                  <a:latin typeface="Arial" pitchFamily="34" charset="0"/>
                </a:defRPr>
              </a:lvl3pPr>
              <a:lvl4pPr marL="1600200" indent="-228600" eaLnBrk="0" hangingPunct="0">
                <a:lnSpc>
                  <a:spcPts val="1800"/>
                </a:lnSpc>
                <a:spcAft>
                  <a:spcPct val="25000"/>
                </a:spcAft>
                <a:buChar char="•"/>
                <a:defRPr sz="1600">
                  <a:solidFill>
                    <a:srgbClr val="000066"/>
                  </a:solidFill>
                  <a:latin typeface="Arial" pitchFamily="34" charset="0"/>
                </a:defRPr>
              </a:lvl4pPr>
              <a:lvl5pPr marL="2057400" indent="-228600" eaLnBrk="0" hangingPunct="0">
                <a:spcAft>
                  <a:spcPct val="25000"/>
                </a:spcAft>
                <a:buChar char="–"/>
                <a:defRPr sz="1200">
                  <a:solidFill>
                    <a:srgbClr val="000066"/>
                  </a:solidFill>
                  <a:latin typeface="Arial" pitchFamily="34" charset="0"/>
                </a:defRPr>
              </a:lvl5pPr>
              <a:lvl6pPr marL="2514600" indent="-228600" eaLnBrk="0" fontAlgn="base" hangingPunct="0">
                <a:spcBef>
                  <a:spcPct val="0"/>
                </a:spcBef>
                <a:spcAft>
                  <a:spcPct val="25000"/>
                </a:spcAft>
                <a:buChar char="–"/>
                <a:defRPr sz="1200">
                  <a:solidFill>
                    <a:srgbClr val="000066"/>
                  </a:solidFill>
                  <a:latin typeface="Arial" pitchFamily="34" charset="0"/>
                </a:defRPr>
              </a:lvl6pPr>
              <a:lvl7pPr marL="2971800" indent="-228600" eaLnBrk="0" fontAlgn="base" hangingPunct="0">
                <a:spcBef>
                  <a:spcPct val="0"/>
                </a:spcBef>
                <a:spcAft>
                  <a:spcPct val="25000"/>
                </a:spcAft>
                <a:buChar char="–"/>
                <a:defRPr sz="1200">
                  <a:solidFill>
                    <a:srgbClr val="000066"/>
                  </a:solidFill>
                  <a:latin typeface="Arial" pitchFamily="34" charset="0"/>
                </a:defRPr>
              </a:lvl7pPr>
              <a:lvl8pPr marL="3429000" indent="-228600" eaLnBrk="0" fontAlgn="base" hangingPunct="0">
                <a:spcBef>
                  <a:spcPct val="0"/>
                </a:spcBef>
                <a:spcAft>
                  <a:spcPct val="25000"/>
                </a:spcAft>
                <a:buChar char="–"/>
                <a:defRPr sz="1200">
                  <a:solidFill>
                    <a:srgbClr val="000066"/>
                  </a:solidFill>
                  <a:latin typeface="Arial" pitchFamily="34" charset="0"/>
                </a:defRPr>
              </a:lvl8pPr>
              <a:lvl9pPr marL="3886200" indent="-228600" eaLnBrk="0" fontAlgn="base" hangingPunct="0">
                <a:spcBef>
                  <a:spcPct val="0"/>
                </a:spcBef>
                <a:spcAft>
                  <a:spcPct val="25000"/>
                </a:spcAft>
                <a:buChar char="–"/>
                <a:defRPr sz="1200">
                  <a:solidFill>
                    <a:srgbClr val="000066"/>
                  </a:solidFill>
                  <a:latin typeface="Arial" pitchFamily="34" charset="0"/>
                </a:defRPr>
              </a:lvl9pPr>
            </a:lstStyle>
            <a:p>
              <a:pPr algn="ctr" eaLnBrk="1" hangingPunct="1">
                <a:lnSpc>
                  <a:spcPct val="100000"/>
                </a:lnSpc>
                <a:spcAft>
                  <a:spcPct val="0"/>
                </a:spcAft>
                <a:buSzPct val="130000"/>
                <a:buFont typeface="Symbol" pitchFamily="18" charset="2"/>
                <a:buNone/>
              </a:pPr>
              <a:r>
                <a:rPr lang="en-US" altLang="fr-FR" sz="800">
                  <a:solidFill>
                    <a:srgbClr val="FFFFFF"/>
                  </a:solidFill>
                </a:rPr>
                <a:t>FS2</a:t>
              </a:r>
            </a:p>
          </p:txBody>
        </p:sp>
      </p:grpSp>
      <p:sp>
        <p:nvSpPr>
          <p:cNvPr id="119004" name="AutoShape 246"/>
          <p:cNvSpPr>
            <a:spLocks noChangeArrowheads="1"/>
          </p:cNvSpPr>
          <p:nvPr/>
        </p:nvSpPr>
        <p:spPr bwMode="gray">
          <a:xfrm>
            <a:off x="6456363" y="1960563"/>
            <a:ext cx="131762" cy="107950"/>
          </a:xfrm>
          <a:prstGeom prst="triangle">
            <a:avLst>
              <a:gd name="adj" fmla="val 50000"/>
            </a:avLst>
          </a:prstGeom>
          <a:solidFill>
            <a:srgbClr val="FF0000"/>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lIns="0" tIns="0" rIns="0" bIns="0" anchor="ctr"/>
          <a:lstStyle>
            <a:lvl1pPr eaLnBrk="0" hangingPunct="0">
              <a:lnSpc>
                <a:spcPts val="2200"/>
              </a:lnSpc>
              <a:spcAft>
                <a:spcPct val="25000"/>
              </a:spcAft>
              <a:defRPr sz="2000">
                <a:solidFill>
                  <a:srgbClr val="000066"/>
                </a:solidFill>
                <a:latin typeface="Arial" pitchFamily="34" charset="0"/>
              </a:defRPr>
            </a:lvl1pPr>
            <a:lvl2pPr marL="742950" indent="-285750" eaLnBrk="0" hangingPunct="0">
              <a:lnSpc>
                <a:spcPts val="2200"/>
              </a:lnSpc>
              <a:spcAft>
                <a:spcPct val="25000"/>
              </a:spcAft>
              <a:buChar char="•"/>
              <a:defRPr sz="2000">
                <a:solidFill>
                  <a:srgbClr val="000066"/>
                </a:solidFill>
                <a:latin typeface="Arial" pitchFamily="34" charset="0"/>
              </a:defRPr>
            </a:lvl2pPr>
            <a:lvl3pPr marL="1143000" indent="-228600" eaLnBrk="0" hangingPunct="0">
              <a:lnSpc>
                <a:spcPts val="2000"/>
              </a:lnSpc>
              <a:spcAft>
                <a:spcPct val="25000"/>
              </a:spcAft>
              <a:buChar char="–"/>
              <a:defRPr>
                <a:solidFill>
                  <a:srgbClr val="000066"/>
                </a:solidFill>
                <a:latin typeface="Arial" pitchFamily="34" charset="0"/>
              </a:defRPr>
            </a:lvl3pPr>
            <a:lvl4pPr marL="1600200" indent="-228600" eaLnBrk="0" hangingPunct="0">
              <a:lnSpc>
                <a:spcPts val="1800"/>
              </a:lnSpc>
              <a:spcAft>
                <a:spcPct val="25000"/>
              </a:spcAft>
              <a:buChar char="•"/>
              <a:defRPr sz="1600">
                <a:solidFill>
                  <a:srgbClr val="000066"/>
                </a:solidFill>
                <a:latin typeface="Arial" pitchFamily="34" charset="0"/>
              </a:defRPr>
            </a:lvl4pPr>
            <a:lvl5pPr marL="2057400" indent="-228600" eaLnBrk="0" hangingPunct="0">
              <a:spcAft>
                <a:spcPct val="25000"/>
              </a:spcAft>
              <a:buChar char="–"/>
              <a:defRPr sz="1200">
                <a:solidFill>
                  <a:srgbClr val="000066"/>
                </a:solidFill>
                <a:latin typeface="Arial" pitchFamily="34" charset="0"/>
              </a:defRPr>
            </a:lvl5pPr>
            <a:lvl6pPr marL="2514600" indent="-228600" eaLnBrk="0" fontAlgn="base" hangingPunct="0">
              <a:spcBef>
                <a:spcPct val="0"/>
              </a:spcBef>
              <a:spcAft>
                <a:spcPct val="25000"/>
              </a:spcAft>
              <a:buChar char="–"/>
              <a:defRPr sz="1200">
                <a:solidFill>
                  <a:srgbClr val="000066"/>
                </a:solidFill>
                <a:latin typeface="Arial" pitchFamily="34" charset="0"/>
              </a:defRPr>
            </a:lvl6pPr>
            <a:lvl7pPr marL="2971800" indent="-228600" eaLnBrk="0" fontAlgn="base" hangingPunct="0">
              <a:spcBef>
                <a:spcPct val="0"/>
              </a:spcBef>
              <a:spcAft>
                <a:spcPct val="25000"/>
              </a:spcAft>
              <a:buChar char="–"/>
              <a:defRPr sz="1200">
                <a:solidFill>
                  <a:srgbClr val="000066"/>
                </a:solidFill>
                <a:latin typeface="Arial" pitchFamily="34" charset="0"/>
              </a:defRPr>
            </a:lvl7pPr>
            <a:lvl8pPr marL="3429000" indent="-228600" eaLnBrk="0" fontAlgn="base" hangingPunct="0">
              <a:spcBef>
                <a:spcPct val="0"/>
              </a:spcBef>
              <a:spcAft>
                <a:spcPct val="25000"/>
              </a:spcAft>
              <a:buChar char="–"/>
              <a:defRPr sz="1200">
                <a:solidFill>
                  <a:srgbClr val="000066"/>
                </a:solidFill>
                <a:latin typeface="Arial" pitchFamily="34" charset="0"/>
              </a:defRPr>
            </a:lvl8pPr>
            <a:lvl9pPr marL="3886200" indent="-228600" eaLnBrk="0" fontAlgn="base" hangingPunct="0">
              <a:spcBef>
                <a:spcPct val="0"/>
              </a:spcBef>
              <a:spcAft>
                <a:spcPct val="25000"/>
              </a:spcAft>
              <a:buChar char="–"/>
              <a:defRPr sz="1200">
                <a:solidFill>
                  <a:srgbClr val="000066"/>
                </a:solidFill>
                <a:latin typeface="Arial" pitchFamily="34" charset="0"/>
              </a:defRPr>
            </a:lvl9pPr>
          </a:lstStyle>
          <a:p>
            <a:pPr eaLnBrk="1" hangingPunct="1">
              <a:lnSpc>
                <a:spcPct val="100000"/>
              </a:lnSpc>
              <a:spcAft>
                <a:spcPct val="0"/>
              </a:spcAft>
            </a:pPr>
            <a:endParaRPr lang="en-US" altLang="fr-FR" sz="1800"/>
          </a:p>
        </p:txBody>
      </p:sp>
      <p:sp>
        <p:nvSpPr>
          <p:cNvPr id="119005" name="AutoShape 247"/>
          <p:cNvSpPr>
            <a:spLocks noChangeArrowheads="1"/>
          </p:cNvSpPr>
          <p:nvPr/>
        </p:nvSpPr>
        <p:spPr bwMode="gray">
          <a:xfrm>
            <a:off x="8185150" y="1960563"/>
            <a:ext cx="131763" cy="107950"/>
          </a:xfrm>
          <a:prstGeom prst="triangle">
            <a:avLst>
              <a:gd name="adj" fmla="val 50000"/>
            </a:avLst>
          </a:prstGeom>
          <a:solidFill>
            <a:srgbClr val="FF0000"/>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lIns="0" tIns="0" rIns="0" bIns="0" anchor="ctr"/>
          <a:lstStyle>
            <a:lvl1pPr eaLnBrk="0" hangingPunct="0">
              <a:lnSpc>
                <a:spcPts val="2200"/>
              </a:lnSpc>
              <a:spcAft>
                <a:spcPct val="25000"/>
              </a:spcAft>
              <a:defRPr sz="2000">
                <a:solidFill>
                  <a:srgbClr val="000066"/>
                </a:solidFill>
                <a:latin typeface="Arial" pitchFamily="34" charset="0"/>
              </a:defRPr>
            </a:lvl1pPr>
            <a:lvl2pPr marL="742950" indent="-285750" eaLnBrk="0" hangingPunct="0">
              <a:lnSpc>
                <a:spcPts val="2200"/>
              </a:lnSpc>
              <a:spcAft>
                <a:spcPct val="25000"/>
              </a:spcAft>
              <a:buChar char="•"/>
              <a:defRPr sz="2000">
                <a:solidFill>
                  <a:srgbClr val="000066"/>
                </a:solidFill>
                <a:latin typeface="Arial" pitchFamily="34" charset="0"/>
              </a:defRPr>
            </a:lvl2pPr>
            <a:lvl3pPr marL="1143000" indent="-228600" eaLnBrk="0" hangingPunct="0">
              <a:lnSpc>
                <a:spcPts val="2000"/>
              </a:lnSpc>
              <a:spcAft>
                <a:spcPct val="25000"/>
              </a:spcAft>
              <a:buChar char="–"/>
              <a:defRPr>
                <a:solidFill>
                  <a:srgbClr val="000066"/>
                </a:solidFill>
                <a:latin typeface="Arial" pitchFamily="34" charset="0"/>
              </a:defRPr>
            </a:lvl3pPr>
            <a:lvl4pPr marL="1600200" indent="-228600" eaLnBrk="0" hangingPunct="0">
              <a:lnSpc>
                <a:spcPts val="1800"/>
              </a:lnSpc>
              <a:spcAft>
                <a:spcPct val="25000"/>
              </a:spcAft>
              <a:buChar char="•"/>
              <a:defRPr sz="1600">
                <a:solidFill>
                  <a:srgbClr val="000066"/>
                </a:solidFill>
                <a:latin typeface="Arial" pitchFamily="34" charset="0"/>
              </a:defRPr>
            </a:lvl4pPr>
            <a:lvl5pPr marL="2057400" indent="-228600" eaLnBrk="0" hangingPunct="0">
              <a:spcAft>
                <a:spcPct val="25000"/>
              </a:spcAft>
              <a:buChar char="–"/>
              <a:defRPr sz="1200">
                <a:solidFill>
                  <a:srgbClr val="000066"/>
                </a:solidFill>
                <a:latin typeface="Arial" pitchFamily="34" charset="0"/>
              </a:defRPr>
            </a:lvl5pPr>
            <a:lvl6pPr marL="2514600" indent="-228600" eaLnBrk="0" fontAlgn="base" hangingPunct="0">
              <a:spcBef>
                <a:spcPct val="0"/>
              </a:spcBef>
              <a:spcAft>
                <a:spcPct val="25000"/>
              </a:spcAft>
              <a:buChar char="–"/>
              <a:defRPr sz="1200">
                <a:solidFill>
                  <a:srgbClr val="000066"/>
                </a:solidFill>
                <a:latin typeface="Arial" pitchFamily="34" charset="0"/>
              </a:defRPr>
            </a:lvl6pPr>
            <a:lvl7pPr marL="2971800" indent="-228600" eaLnBrk="0" fontAlgn="base" hangingPunct="0">
              <a:spcBef>
                <a:spcPct val="0"/>
              </a:spcBef>
              <a:spcAft>
                <a:spcPct val="25000"/>
              </a:spcAft>
              <a:buChar char="–"/>
              <a:defRPr sz="1200">
                <a:solidFill>
                  <a:srgbClr val="000066"/>
                </a:solidFill>
                <a:latin typeface="Arial" pitchFamily="34" charset="0"/>
              </a:defRPr>
            </a:lvl7pPr>
            <a:lvl8pPr marL="3429000" indent="-228600" eaLnBrk="0" fontAlgn="base" hangingPunct="0">
              <a:spcBef>
                <a:spcPct val="0"/>
              </a:spcBef>
              <a:spcAft>
                <a:spcPct val="25000"/>
              </a:spcAft>
              <a:buChar char="–"/>
              <a:defRPr sz="1200">
                <a:solidFill>
                  <a:srgbClr val="000066"/>
                </a:solidFill>
                <a:latin typeface="Arial" pitchFamily="34" charset="0"/>
              </a:defRPr>
            </a:lvl8pPr>
            <a:lvl9pPr marL="3886200" indent="-228600" eaLnBrk="0" fontAlgn="base" hangingPunct="0">
              <a:spcBef>
                <a:spcPct val="0"/>
              </a:spcBef>
              <a:spcAft>
                <a:spcPct val="25000"/>
              </a:spcAft>
              <a:buChar char="–"/>
              <a:defRPr sz="1200">
                <a:solidFill>
                  <a:srgbClr val="000066"/>
                </a:solidFill>
                <a:latin typeface="Arial" pitchFamily="34" charset="0"/>
              </a:defRPr>
            </a:lvl9pPr>
          </a:lstStyle>
          <a:p>
            <a:pPr eaLnBrk="1" hangingPunct="1">
              <a:lnSpc>
                <a:spcPct val="100000"/>
              </a:lnSpc>
              <a:spcAft>
                <a:spcPct val="0"/>
              </a:spcAft>
            </a:pPr>
            <a:endParaRPr lang="en-US" altLang="fr-FR" sz="1800"/>
          </a:p>
        </p:txBody>
      </p:sp>
      <p:grpSp>
        <p:nvGrpSpPr>
          <p:cNvPr id="119006" name="Group 248"/>
          <p:cNvGrpSpPr>
            <a:grpSpLocks/>
          </p:cNvGrpSpPr>
          <p:nvPr/>
        </p:nvGrpSpPr>
        <p:grpSpPr bwMode="auto">
          <a:xfrm>
            <a:off x="611188" y="1095375"/>
            <a:ext cx="7726362" cy="180975"/>
            <a:chOff x="385" y="572"/>
            <a:chExt cx="4867" cy="114"/>
          </a:xfrm>
        </p:grpSpPr>
        <p:sp>
          <p:nvSpPr>
            <p:cNvPr id="119023" name="AutoShape 249"/>
            <p:cNvSpPr>
              <a:spLocks noChangeArrowheads="1"/>
            </p:cNvSpPr>
            <p:nvPr/>
          </p:nvSpPr>
          <p:spPr bwMode="auto">
            <a:xfrm>
              <a:off x="385" y="572"/>
              <a:ext cx="4808" cy="114"/>
            </a:xfrm>
            <a:prstGeom prst="homePlate">
              <a:avLst>
                <a:gd name="adj" fmla="val 0"/>
              </a:avLst>
            </a:prstGeom>
            <a:solidFill>
              <a:srgbClr val="6666FF"/>
            </a:solidFill>
            <a:ln w="19050">
              <a:solidFill>
                <a:schemeClr val="tx1"/>
              </a:solidFill>
              <a:miter lim="800000"/>
              <a:headEnd/>
              <a:tailEnd/>
            </a:ln>
          </p:spPr>
          <p:txBody>
            <a:bodyPr wrap="none" anchor="ctr"/>
            <a:lstStyle>
              <a:lvl1pPr eaLnBrk="0" hangingPunct="0">
                <a:lnSpc>
                  <a:spcPts val="2200"/>
                </a:lnSpc>
                <a:spcAft>
                  <a:spcPct val="25000"/>
                </a:spcAft>
                <a:defRPr sz="2000">
                  <a:solidFill>
                    <a:srgbClr val="000066"/>
                  </a:solidFill>
                  <a:latin typeface="Arial" pitchFamily="34" charset="0"/>
                </a:defRPr>
              </a:lvl1pPr>
              <a:lvl2pPr marL="742950" indent="-285750" eaLnBrk="0" hangingPunct="0">
                <a:lnSpc>
                  <a:spcPts val="2200"/>
                </a:lnSpc>
                <a:spcAft>
                  <a:spcPct val="25000"/>
                </a:spcAft>
                <a:buChar char="•"/>
                <a:defRPr sz="2000">
                  <a:solidFill>
                    <a:srgbClr val="000066"/>
                  </a:solidFill>
                  <a:latin typeface="Arial" pitchFamily="34" charset="0"/>
                </a:defRPr>
              </a:lvl2pPr>
              <a:lvl3pPr marL="1143000" indent="-228600" eaLnBrk="0" hangingPunct="0">
                <a:lnSpc>
                  <a:spcPts val="2000"/>
                </a:lnSpc>
                <a:spcAft>
                  <a:spcPct val="25000"/>
                </a:spcAft>
                <a:buChar char="–"/>
                <a:defRPr>
                  <a:solidFill>
                    <a:srgbClr val="000066"/>
                  </a:solidFill>
                  <a:latin typeface="Arial" pitchFamily="34" charset="0"/>
                </a:defRPr>
              </a:lvl3pPr>
              <a:lvl4pPr marL="1600200" indent="-228600" eaLnBrk="0" hangingPunct="0">
                <a:lnSpc>
                  <a:spcPts val="1800"/>
                </a:lnSpc>
                <a:spcAft>
                  <a:spcPct val="25000"/>
                </a:spcAft>
                <a:buChar char="•"/>
                <a:defRPr sz="1600">
                  <a:solidFill>
                    <a:srgbClr val="000066"/>
                  </a:solidFill>
                  <a:latin typeface="Arial" pitchFamily="34" charset="0"/>
                </a:defRPr>
              </a:lvl4pPr>
              <a:lvl5pPr marL="2057400" indent="-228600" eaLnBrk="0" hangingPunct="0">
                <a:spcAft>
                  <a:spcPct val="25000"/>
                </a:spcAft>
                <a:buChar char="–"/>
                <a:defRPr sz="1200">
                  <a:solidFill>
                    <a:srgbClr val="000066"/>
                  </a:solidFill>
                  <a:latin typeface="Arial" pitchFamily="34" charset="0"/>
                </a:defRPr>
              </a:lvl5pPr>
              <a:lvl6pPr marL="2514600" indent="-228600" eaLnBrk="0" fontAlgn="base" hangingPunct="0">
                <a:spcBef>
                  <a:spcPct val="0"/>
                </a:spcBef>
                <a:spcAft>
                  <a:spcPct val="25000"/>
                </a:spcAft>
                <a:buChar char="–"/>
                <a:defRPr sz="1200">
                  <a:solidFill>
                    <a:srgbClr val="000066"/>
                  </a:solidFill>
                  <a:latin typeface="Arial" pitchFamily="34" charset="0"/>
                </a:defRPr>
              </a:lvl6pPr>
              <a:lvl7pPr marL="2971800" indent="-228600" eaLnBrk="0" fontAlgn="base" hangingPunct="0">
                <a:spcBef>
                  <a:spcPct val="0"/>
                </a:spcBef>
                <a:spcAft>
                  <a:spcPct val="25000"/>
                </a:spcAft>
                <a:buChar char="–"/>
                <a:defRPr sz="1200">
                  <a:solidFill>
                    <a:srgbClr val="000066"/>
                  </a:solidFill>
                  <a:latin typeface="Arial" pitchFamily="34" charset="0"/>
                </a:defRPr>
              </a:lvl7pPr>
              <a:lvl8pPr marL="3429000" indent="-228600" eaLnBrk="0" fontAlgn="base" hangingPunct="0">
                <a:spcBef>
                  <a:spcPct val="0"/>
                </a:spcBef>
                <a:spcAft>
                  <a:spcPct val="25000"/>
                </a:spcAft>
                <a:buChar char="–"/>
                <a:defRPr sz="1200">
                  <a:solidFill>
                    <a:srgbClr val="000066"/>
                  </a:solidFill>
                  <a:latin typeface="Arial" pitchFamily="34" charset="0"/>
                </a:defRPr>
              </a:lvl8pPr>
              <a:lvl9pPr marL="3886200" indent="-228600" eaLnBrk="0" fontAlgn="base" hangingPunct="0">
                <a:spcBef>
                  <a:spcPct val="0"/>
                </a:spcBef>
                <a:spcAft>
                  <a:spcPct val="25000"/>
                </a:spcAft>
                <a:buChar char="–"/>
                <a:defRPr sz="1200">
                  <a:solidFill>
                    <a:srgbClr val="000066"/>
                  </a:solidFill>
                  <a:latin typeface="Arial" pitchFamily="34" charset="0"/>
                </a:defRPr>
              </a:lvl9pPr>
            </a:lstStyle>
            <a:p>
              <a:pPr algn="ctr" eaLnBrk="1" hangingPunct="1">
                <a:lnSpc>
                  <a:spcPct val="100000"/>
                </a:lnSpc>
                <a:spcAft>
                  <a:spcPct val="0"/>
                </a:spcAft>
              </a:pPr>
              <a:endParaRPr lang="en-US" altLang="fr-FR" sz="1000">
                <a:solidFill>
                  <a:srgbClr val="FFFFFF"/>
                </a:solidFill>
              </a:endParaRPr>
            </a:p>
          </p:txBody>
        </p:sp>
        <p:sp>
          <p:nvSpPr>
            <p:cNvPr id="119024" name="AutoShape 250"/>
            <p:cNvSpPr>
              <a:spLocks noChangeArrowheads="1"/>
            </p:cNvSpPr>
            <p:nvPr/>
          </p:nvSpPr>
          <p:spPr bwMode="auto">
            <a:xfrm>
              <a:off x="4059" y="573"/>
              <a:ext cx="1134" cy="111"/>
            </a:xfrm>
            <a:prstGeom prst="homePlate">
              <a:avLst>
                <a:gd name="adj" fmla="val 0"/>
              </a:avLst>
            </a:prstGeom>
            <a:solidFill>
              <a:srgbClr val="6666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lnSpc>
                  <a:spcPts val="2200"/>
                </a:lnSpc>
                <a:spcAft>
                  <a:spcPct val="25000"/>
                </a:spcAft>
                <a:defRPr sz="2000">
                  <a:solidFill>
                    <a:srgbClr val="000066"/>
                  </a:solidFill>
                  <a:latin typeface="Arial" pitchFamily="34" charset="0"/>
                </a:defRPr>
              </a:lvl1pPr>
              <a:lvl2pPr marL="742950" indent="-285750" eaLnBrk="0" hangingPunct="0">
                <a:lnSpc>
                  <a:spcPts val="2200"/>
                </a:lnSpc>
                <a:spcAft>
                  <a:spcPct val="25000"/>
                </a:spcAft>
                <a:buChar char="•"/>
                <a:defRPr sz="2000">
                  <a:solidFill>
                    <a:srgbClr val="000066"/>
                  </a:solidFill>
                  <a:latin typeface="Arial" pitchFamily="34" charset="0"/>
                </a:defRPr>
              </a:lvl2pPr>
              <a:lvl3pPr marL="1143000" indent="-228600" eaLnBrk="0" hangingPunct="0">
                <a:lnSpc>
                  <a:spcPts val="2000"/>
                </a:lnSpc>
                <a:spcAft>
                  <a:spcPct val="25000"/>
                </a:spcAft>
                <a:buChar char="–"/>
                <a:defRPr>
                  <a:solidFill>
                    <a:srgbClr val="000066"/>
                  </a:solidFill>
                  <a:latin typeface="Arial" pitchFamily="34" charset="0"/>
                </a:defRPr>
              </a:lvl3pPr>
              <a:lvl4pPr marL="1600200" indent="-228600" eaLnBrk="0" hangingPunct="0">
                <a:lnSpc>
                  <a:spcPts val="1800"/>
                </a:lnSpc>
                <a:spcAft>
                  <a:spcPct val="25000"/>
                </a:spcAft>
                <a:buChar char="•"/>
                <a:defRPr sz="1600">
                  <a:solidFill>
                    <a:srgbClr val="000066"/>
                  </a:solidFill>
                  <a:latin typeface="Arial" pitchFamily="34" charset="0"/>
                </a:defRPr>
              </a:lvl4pPr>
              <a:lvl5pPr marL="2057400" indent="-228600" eaLnBrk="0" hangingPunct="0">
                <a:spcAft>
                  <a:spcPct val="25000"/>
                </a:spcAft>
                <a:buChar char="–"/>
                <a:defRPr sz="1200">
                  <a:solidFill>
                    <a:srgbClr val="000066"/>
                  </a:solidFill>
                  <a:latin typeface="Arial" pitchFamily="34" charset="0"/>
                </a:defRPr>
              </a:lvl5pPr>
              <a:lvl6pPr marL="2514600" indent="-228600" eaLnBrk="0" fontAlgn="base" hangingPunct="0">
                <a:spcBef>
                  <a:spcPct val="0"/>
                </a:spcBef>
                <a:spcAft>
                  <a:spcPct val="25000"/>
                </a:spcAft>
                <a:buChar char="–"/>
                <a:defRPr sz="1200">
                  <a:solidFill>
                    <a:srgbClr val="000066"/>
                  </a:solidFill>
                  <a:latin typeface="Arial" pitchFamily="34" charset="0"/>
                </a:defRPr>
              </a:lvl6pPr>
              <a:lvl7pPr marL="2971800" indent="-228600" eaLnBrk="0" fontAlgn="base" hangingPunct="0">
                <a:spcBef>
                  <a:spcPct val="0"/>
                </a:spcBef>
                <a:spcAft>
                  <a:spcPct val="25000"/>
                </a:spcAft>
                <a:buChar char="–"/>
                <a:defRPr sz="1200">
                  <a:solidFill>
                    <a:srgbClr val="000066"/>
                  </a:solidFill>
                  <a:latin typeface="Arial" pitchFamily="34" charset="0"/>
                </a:defRPr>
              </a:lvl7pPr>
              <a:lvl8pPr marL="3429000" indent="-228600" eaLnBrk="0" fontAlgn="base" hangingPunct="0">
                <a:spcBef>
                  <a:spcPct val="0"/>
                </a:spcBef>
                <a:spcAft>
                  <a:spcPct val="25000"/>
                </a:spcAft>
                <a:buChar char="–"/>
                <a:defRPr sz="1200">
                  <a:solidFill>
                    <a:srgbClr val="000066"/>
                  </a:solidFill>
                  <a:latin typeface="Arial" pitchFamily="34" charset="0"/>
                </a:defRPr>
              </a:lvl8pPr>
              <a:lvl9pPr marL="3886200" indent="-228600" eaLnBrk="0" fontAlgn="base" hangingPunct="0">
                <a:spcBef>
                  <a:spcPct val="0"/>
                </a:spcBef>
                <a:spcAft>
                  <a:spcPct val="25000"/>
                </a:spcAft>
                <a:buChar char="–"/>
                <a:defRPr sz="1200">
                  <a:solidFill>
                    <a:srgbClr val="000066"/>
                  </a:solidFill>
                  <a:latin typeface="Arial" pitchFamily="34" charset="0"/>
                </a:defRPr>
              </a:lvl9pPr>
            </a:lstStyle>
            <a:p>
              <a:pPr algn="ctr" eaLnBrk="1" hangingPunct="1">
                <a:lnSpc>
                  <a:spcPct val="100000"/>
                </a:lnSpc>
                <a:spcAft>
                  <a:spcPct val="0"/>
                </a:spcAft>
              </a:pPr>
              <a:r>
                <a:rPr lang="en-GB" altLang="fr-FR" sz="1000">
                  <a:solidFill>
                    <a:srgbClr val="FFFFFF"/>
                  </a:solidFill>
                </a:rPr>
                <a:t>Implement improvements</a:t>
              </a:r>
            </a:p>
          </p:txBody>
        </p:sp>
        <p:sp>
          <p:nvSpPr>
            <p:cNvPr id="119025" name="AutoShape 251"/>
            <p:cNvSpPr>
              <a:spLocks noChangeArrowheads="1"/>
            </p:cNvSpPr>
            <p:nvPr/>
          </p:nvSpPr>
          <p:spPr bwMode="gray">
            <a:xfrm>
              <a:off x="4017" y="572"/>
              <a:ext cx="113" cy="113"/>
            </a:xfrm>
            <a:prstGeom prst="diamond">
              <a:avLst/>
            </a:prstGeom>
            <a:solidFill>
              <a:srgbClr val="6666FF"/>
            </a:solidFill>
            <a:ln w="12700" algn="ctr">
              <a:solidFill>
                <a:schemeClr val="tx1"/>
              </a:solidFill>
              <a:miter lim="800000"/>
              <a:headEnd/>
              <a:tailEnd/>
            </a:ln>
          </p:spPr>
          <p:txBody>
            <a:bodyPr wrap="none" lIns="0" tIns="0" rIns="0" bIns="0" anchor="ctr"/>
            <a:lstStyle>
              <a:lvl1pPr eaLnBrk="0" hangingPunct="0">
                <a:lnSpc>
                  <a:spcPts val="2200"/>
                </a:lnSpc>
                <a:spcAft>
                  <a:spcPct val="25000"/>
                </a:spcAft>
                <a:defRPr sz="2000">
                  <a:solidFill>
                    <a:srgbClr val="000066"/>
                  </a:solidFill>
                  <a:latin typeface="Arial" pitchFamily="34" charset="0"/>
                </a:defRPr>
              </a:lvl1pPr>
              <a:lvl2pPr marL="742950" indent="-285750" eaLnBrk="0" hangingPunct="0">
                <a:lnSpc>
                  <a:spcPts val="2200"/>
                </a:lnSpc>
                <a:spcAft>
                  <a:spcPct val="25000"/>
                </a:spcAft>
                <a:buChar char="•"/>
                <a:defRPr sz="2000">
                  <a:solidFill>
                    <a:srgbClr val="000066"/>
                  </a:solidFill>
                  <a:latin typeface="Arial" pitchFamily="34" charset="0"/>
                </a:defRPr>
              </a:lvl2pPr>
              <a:lvl3pPr marL="1143000" indent="-228600" eaLnBrk="0" hangingPunct="0">
                <a:lnSpc>
                  <a:spcPts val="2000"/>
                </a:lnSpc>
                <a:spcAft>
                  <a:spcPct val="25000"/>
                </a:spcAft>
                <a:buChar char="–"/>
                <a:defRPr>
                  <a:solidFill>
                    <a:srgbClr val="000066"/>
                  </a:solidFill>
                  <a:latin typeface="Arial" pitchFamily="34" charset="0"/>
                </a:defRPr>
              </a:lvl3pPr>
              <a:lvl4pPr marL="1600200" indent="-228600" eaLnBrk="0" hangingPunct="0">
                <a:lnSpc>
                  <a:spcPts val="1800"/>
                </a:lnSpc>
                <a:spcAft>
                  <a:spcPct val="25000"/>
                </a:spcAft>
                <a:buChar char="•"/>
                <a:defRPr sz="1600">
                  <a:solidFill>
                    <a:srgbClr val="000066"/>
                  </a:solidFill>
                  <a:latin typeface="Arial" pitchFamily="34" charset="0"/>
                </a:defRPr>
              </a:lvl4pPr>
              <a:lvl5pPr marL="2057400" indent="-228600" eaLnBrk="0" hangingPunct="0">
                <a:spcAft>
                  <a:spcPct val="25000"/>
                </a:spcAft>
                <a:buChar char="–"/>
                <a:defRPr sz="1200">
                  <a:solidFill>
                    <a:srgbClr val="000066"/>
                  </a:solidFill>
                  <a:latin typeface="Arial" pitchFamily="34" charset="0"/>
                </a:defRPr>
              </a:lvl5pPr>
              <a:lvl6pPr marL="2514600" indent="-228600" eaLnBrk="0" fontAlgn="base" hangingPunct="0">
                <a:spcBef>
                  <a:spcPct val="0"/>
                </a:spcBef>
                <a:spcAft>
                  <a:spcPct val="25000"/>
                </a:spcAft>
                <a:buChar char="–"/>
                <a:defRPr sz="1200">
                  <a:solidFill>
                    <a:srgbClr val="000066"/>
                  </a:solidFill>
                  <a:latin typeface="Arial" pitchFamily="34" charset="0"/>
                </a:defRPr>
              </a:lvl6pPr>
              <a:lvl7pPr marL="2971800" indent="-228600" eaLnBrk="0" fontAlgn="base" hangingPunct="0">
                <a:spcBef>
                  <a:spcPct val="0"/>
                </a:spcBef>
                <a:spcAft>
                  <a:spcPct val="25000"/>
                </a:spcAft>
                <a:buChar char="–"/>
                <a:defRPr sz="1200">
                  <a:solidFill>
                    <a:srgbClr val="000066"/>
                  </a:solidFill>
                  <a:latin typeface="Arial" pitchFamily="34" charset="0"/>
                </a:defRPr>
              </a:lvl7pPr>
              <a:lvl8pPr marL="3429000" indent="-228600" eaLnBrk="0" fontAlgn="base" hangingPunct="0">
                <a:spcBef>
                  <a:spcPct val="0"/>
                </a:spcBef>
                <a:spcAft>
                  <a:spcPct val="25000"/>
                </a:spcAft>
                <a:buChar char="–"/>
                <a:defRPr sz="1200">
                  <a:solidFill>
                    <a:srgbClr val="000066"/>
                  </a:solidFill>
                  <a:latin typeface="Arial" pitchFamily="34" charset="0"/>
                </a:defRPr>
              </a:lvl8pPr>
              <a:lvl9pPr marL="3886200" indent="-228600" eaLnBrk="0" fontAlgn="base" hangingPunct="0">
                <a:spcBef>
                  <a:spcPct val="0"/>
                </a:spcBef>
                <a:spcAft>
                  <a:spcPct val="25000"/>
                </a:spcAft>
                <a:buChar char="–"/>
                <a:defRPr sz="1200">
                  <a:solidFill>
                    <a:srgbClr val="000066"/>
                  </a:solidFill>
                  <a:latin typeface="Arial" pitchFamily="34" charset="0"/>
                </a:defRPr>
              </a:lvl9pPr>
            </a:lstStyle>
            <a:p>
              <a:pPr eaLnBrk="1" hangingPunct="1">
                <a:lnSpc>
                  <a:spcPct val="100000"/>
                </a:lnSpc>
                <a:spcAft>
                  <a:spcPct val="0"/>
                </a:spcAft>
              </a:pPr>
              <a:endParaRPr lang="en-US" altLang="fr-FR" sz="1800"/>
            </a:p>
          </p:txBody>
        </p:sp>
        <p:sp>
          <p:nvSpPr>
            <p:cNvPr id="119026" name="AutoShape 252"/>
            <p:cNvSpPr>
              <a:spLocks noChangeArrowheads="1"/>
            </p:cNvSpPr>
            <p:nvPr/>
          </p:nvSpPr>
          <p:spPr bwMode="auto">
            <a:xfrm>
              <a:off x="2608" y="573"/>
              <a:ext cx="1466" cy="111"/>
            </a:xfrm>
            <a:prstGeom prst="homePlate">
              <a:avLst>
                <a:gd name="adj" fmla="val 0"/>
              </a:avLst>
            </a:prstGeom>
            <a:solidFill>
              <a:srgbClr val="6666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lnSpc>
                  <a:spcPts val="2200"/>
                </a:lnSpc>
                <a:spcAft>
                  <a:spcPct val="25000"/>
                </a:spcAft>
                <a:defRPr sz="2000">
                  <a:solidFill>
                    <a:srgbClr val="000066"/>
                  </a:solidFill>
                  <a:latin typeface="Arial" pitchFamily="34" charset="0"/>
                </a:defRPr>
              </a:lvl1pPr>
              <a:lvl2pPr marL="742950" indent="-285750" eaLnBrk="0" hangingPunct="0">
                <a:lnSpc>
                  <a:spcPts val="2200"/>
                </a:lnSpc>
                <a:spcAft>
                  <a:spcPct val="25000"/>
                </a:spcAft>
                <a:buChar char="•"/>
                <a:defRPr sz="2000">
                  <a:solidFill>
                    <a:srgbClr val="000066"/>
                  </a:solidFill>
                  <a:latin typeface="Arial" pitchFamily="34" charset="0"/>
                </a:defRPr>
              </a:lvl2pPr>
              <a:lvl3pPr marL="1143000" indent="-228600" eaLnBrk="0" hangingPunct="0">
                <a:lnSpc>
                  <a:spcPts val="2000"/>
                </a:lnSpc>
                <a:spcAft>
                  <a:spcPct val="25000"/>
                </a:spcAft>
                <a:buChar char="–"/>
                <a:defRPr>
                  <a:solidFill>
                    <a:srgbClr val="000066"/>
                  </a:solidFill>
                  <a:latin typeface="Arial" pitchFamily="34" charset="0"/>
                </a:defRPr>
              </a:lvl3pPr>
              <a:lvl4pPr marL="1600200" indent="-228600" eaLnBrk="0" hangingPunct="0">
                <a:lnSpc>
                  <a:spcPts val="1800"/>
                </a:lnSpc>
                <a:spcAft>
                  <a:spcPct val="25000"/>
                </a:spcAft>
                <a:buChar char="•"/>
                <a:defRPr sz="1600">
                  <a:solidFill>
                    <a:srgbClr val="000066"/>
                  </a:solidFill>
                  <a:latin typeface="Arial" pitchFamily="34" charset="0"/>
                </a:defRPr>
              </a:lvl4pPr>
              <a:lvl5pPr marL="2057400" indent="-228600" eaLnBrk="0" hangingPunct="0">
                <a:spcAft>
                  <a:spcPct val="25000"/>
                </a:spcAft>
                <a:buChar char="–"/>
                <a:defRPr sz="1200">
                  <a:solidFill>
                    <a:srgbClr val="000066"/>
                  </a:solidFill>
                  <a:latin typeface="Arial" pitchFamily="34" charset="0"/>
                </a:defRPr>
              </a:lvl5pPr>
              <a:lvl6pPr marL="2514600" indent="-228600" eaLnBrk="0" fontAlgn="base" hangingPunct="0">
                <a:spcBef>
                  <a:spcPct val="0"/>
                </a:spcBef>
                <a:spcAft>
                  <a:spcPct val="25000"/>
                </a:spcAft>
                <a:buChar char="–"/>
                <a:defRPr sz="1200">
                  <a:solidFill>
                    <a:srgbClr val="000066"/>
                  </a:solidFill>
                  <a:latin typeface="Arial" pitchFamily="34" charset="0"/>
                </a:defRPr>
              </a:lvl6pPr>
              <a:lvl7pPr marL="2971800" indent="-228600" eaLnBrk="0" fontAlgn="base" hangingPunct="0">
                <a:spcBef>
                  <a:spcPct val="0"/>
                </a:spcBef>
                <a:spcAft>
                  <a:spcPct val="25000"/>
                </a:spcAft>
                <a:buChar char="–"/>
                <a:defRPr sz="1200">
                  <a:solidFill>
                    <a:srgbClr val="000066"/>
                  </a:solidFill>
                  <a:latin typeface="Arial" pitchFamily="34" charset="0"/>
                </a:defRPr>
              </a:lvl7pPr>
              <a:lvl8pPr marL="3429000" indent="-228600" eaLnBrk="0" fontAlgn="base" hangingPunct="0">
                <a:spcBef>
                  <a:spcPct val="0"/>
                </a:spcBef>
                <a:spcAft>
                  <a:spcPct val="25000"/>
                </a:spcAft>
                <a:buChar char="–"/>
                <a:defRPr sz="1200">
                  <a:solidFill>
                    <a:srgbClr val="000066"/>
                  </a:solidFill>
                  <a:latin typeface="Arial" pitchFamily="34" charset="0"/>
                </a:defRPr>
              </a:lvl8pPr>
              <a:lvl9pPr marL="3886200" indent="-228600" eaLnBrk="0" fontAlgn="base" hangingPunct="0">
                <a:spcBef>
                  <a:spcPct val="0"/>
                </a:spcBef>
                <a:spcAft>
                  <a:spcPct val="25000"/>
                </a:spcAft>
                <a:buChar char="–"/>
                <a:defRPr sz="1200">
                  <a:solidFill>
                    <a:srgbClr val="000066"/>
                  </a:solidFill>
                  <a:latin typeface="Arial" pitchFamily="34" charset="0"/>
                </a:defRPr>
              </a:lvl9pPr>
            </a:lstStyle>
            <a:p>
              <a:pPr algn="ctr" eaLnBrk="1" hangingPunct="1">
                <a:lnSpc>
                  <a:spcPct val="100000"/>
                </a:lnSpc>
                <a:spcAft>
                  <a:spcPct val="0"/>
                </a:spcAft>
              </a:pPr>
              <a:r>
                <a:rPr lang="en-GB" altLang="fr-FR" sz="1000">
                  <a:solidFill>
                    <a:srgbClr val="FFFFFF"/>
                  </a:solidFill>
                </a:rPr>
                <a:t>Future State</a:t>
              </a:r>
            </a:p>
          </p:txBody>
        </p:sp>
        <p:sp>
          <p:nvSpPr>
            <p:cNvPr id="119027" name="AutoShape 253"/>
            <p:cNvSpPr>
              <a:spLocks noChangeArrowheads="1"/>
            </p:cNvSpPr>
            <p:nvPr/>
          </p:nvSpPr>
          <p:spPr bwMode="gray">
            <a:xfrm>
              <a:off x="2561" y="572"/>
              <a:ext cx="113" cy="113"/>
            </a:xfrm>
            <a:prstGeom prst="diamond">
              <a:avLst/>
            </a:prstGeom>
            <a:solidFill>
              <a:schemeClr val="tx1"/>
            </a:solidFill>
            <a:ln w="12700" algn="ctr">
              <a:solidFill>
                <a:schemeClr val="tx1"/>
              </a:solidFill>
              <a:miter lim="800000"/>
              <a:headEnd/>
              <a:tailEnd/>
            </a:ln>
          </p:spPr>
          <p:txBody>
            <a:bodyPr wrap="none" lIns="0" tIns="0" rIns="0" bIns="0" anchor="ctr"/>
            <a:lstStyle>
              <a:lvl1pPr eaLnBrk="0" hangingPunct="0">
                <a:lnSpc>
                  <a:spcPts val="2200"/>
                </a:lnSpc>
                <a:spcAft>
                  <a:spcPct val="25000"/>
                </a:spcAft>
                <a:defRPr sz="2000">
                  <a:solidFill>
                    <a:srgbClr val="000066"/>
                  </a:solidFill>
                  <a:latin typeface="Arial" pitchFamily="34" charset="0"/>
                </a:defRPr>
              </a:lvl1pPr>
              <a:lvl2pPr marL="742950" indent="-285750" eaLnBrk="0" hangingPunct="0">
                <a:lnSpc>
                  <a:spcPts val="2200"/>
                </a:lnSpc>
                <a:spcAft>
                  <a:spcPct val="25000"/>
                </a:spcAft>
                <a:buChar char="•"/>
                <a:defRPr sz="2000">
                  <a:solidFill>
                    <a:srgbClr val="000066"/>
                  </a:solidFill>
                  <a:latin typeface="Arial" pitchFamily="34" charset="0"/>
                </a:defRPr>
              </a:lvl2pPr>
              <a:lvl3pPr marL="1143000" indent="-228600" eaLnBrk="0" hangingPunct="0">
                <a:lnSpc>
                  <a:spcPts val="2000"/>
                </a:lnSpc>
                <a:spcAft>
                  <a:spcPct val="25000"/>
                </a:spcAft>
                <a:buChar char="–"/>
                <a:defRPr>
                  <a:solidFill>
                    <a:srgbClr val="000066"/>
                  </a:solidFill>
                  <a:latin typeface="Arial" pitchFamily="34" charset="0"/>
                </a:defRPr>
              </a:lvl3pPr>
              <a:lvl4pPr marL="1600200" indent="-228600" eaLnBrk="0" hangingPunct="0">
                <a:lnSpc>
                  <a:spcPts val="1800"/>
                </a:lnSpc>
                <a:spcAft>
                  <a:spcPct val="25000"/>
                </a:spcAft>
                <a:buChar char="•"/>
                <a:defRPr sz="1600">
                  <a:solidFill>
                    <a:srgbClr val="000066"/>
                  </a:solidFill>
                  <a:latin typeface="Arial" pitchFamily="34" charset="0"/>
                </a:defRPr>
              </a:lvl4pPr>
              <a:lvl5pPr marL="2057400" indent="-228600" eaLnBrk="0" hangingPunct="0">
                <a:spcAft>
                  <a:spcPct val="25000"/>
                </a:spcAft>
                <a:buChar char="–"/>
                <a:defRPr sz="1200">
                  <a:solidFill>
                    <a:srgbClr val="000066"/>
                  </a:solidFill>
                  <a:latin typeface="Arial" pitchFamily="34" charset="0"/>
                </a:defRPr>
              </a:lvl5pPr>
              <a:lvl6pPr marL="2514600" indent="-228600" eaLnBrk="0" fontAlgn="base" hangingPunct="0">
                <a:spcBef>
                  <a:spcPct val="0"/>
                </a:spcBef>
                <a:spcAft>
                  <a:spcPct val="25000"/>
                </a:spcAft>
                <a:buChar char="–"/>
                <a:defRPr sz="1200">
                  <a:solidFill>
                    <a:srgbClr val="000066"/>
                  </a:solidFill>
                  <a:latin typeface="Arial" pitchFamily="34" charset="0"/>
                </a:defRPr>
              </a:lvl6pPr>
              <a:lvl7pPr marL="2971800" indent="-228600" eaLnBrk="0" fontAlgn="base" hangingPunct="0">
                <a:spcBef>
                  <a:spcPct val="0"/>
                </a:spcBef>
                <a:spcAft>
                  <a:spcPct val="25000"/>
                </a:spcAft>
                <a:buChar char="–"/>
                <a:defRPr sz="1200">
                  <a:solidFill>
                    <a:srgbClr val="000066"/>
                  </a:solidFill>
                  <a:latin typeface="Arial" pitchFamily="34" charset="0"/>
                </a:defRPr>
              </a:lvl7pPr>
              <a:lvl8pPr marL="3429000" indent="-228600" eaLnBrk="0" fontAlgn="base" hangingPunct="0">
                <a:spcBef>
                  <a:spcPct val="0"/>
                </a:spcBef>
                <a:spcAft>
                  <a:spcPct val="25000"/>
                </a:spcAft>
                <a:buChar char="–"/>
                <a:defRPr sz="1200">
                  <a:solidFill>
                    <a:srgbClr val="000066"/>
                  </a:solidFill>
                  <a:latin typeface="Arial" pitchFamily="34" charset="0"/>
                </a:defRPr>
              </a:lvl8pPr>
              <a:lvl9pPr marL="3886200" indent="-228600" eaLnBrk="0" fontAlgn="base" hangingPunct="0">
                <a:spcBef>
                  <a:spcPct val="0"/>
                </a:spcBef>
                <a:spcAft>
                  <a:spcPct val="25000"/>
                </a:spcAft>
                <a:buChar char="–"/>
                <a:defRPr sz="1200">
                  <a:solidFill>
                    <a:srgbClr val="000066"/>
                  </a:solidFill>
                  <a:latin typeface="Arial" pitchFamily="34" charset="0"/>
                </a:defRPr>
              </a:lvl9pPr>
            </a:lstStyle>
            <a:p>
              <a:pPr eaLnBrk="1" hangingPunct="1">
                <a:lnSpc>
                  <a:spcPct val="100000"/>
                </a:lnSpc>
                <a:spcAft>
                  <a:spcPct val="0"/>
                </a:spcAft>
              </a:pPr>
              <a:endParaRPr lang="en-US" altLang="fr-FR" sz="1800"/>
            </a:p>
          </p:txBody>
        </p:sp>
        <p:sp>
          <p:nvSpPr>
            <p:cNvPr id="119028" name="AutoShape 254"/>
            <p:cNvSpPr>
              <a:spLocks noChangeArrowheads="1"/>
            </p:cNvSpPr>
            <p:nvPr/>
          </p:nvSpPr>
          <p:spPr bwMode="auto">
            <a:xfrm>
              <a:off x="1290" y="573"/>
              <a:ext cx="1327" cy="111"/>
            </a:xfrm>
            <a:prstGeom prst="homePlate">
              <a:avLst>
                <a:gd name="adj" fmla="val 0"/>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lnSpc>
                  <a:spcPts val="2200"/>
                </a:lnSpc>
                <a:spcAft>
                  <a:spcPct val="25000"/>
                </a:spcAft>
                <a:defRPr sz="2000">
                  <a:solidFill>
                    <a:srgbClr val="000066"/>
                  </a:solidFill>
                  <a:latin typeface="Arial" pitchFamily="34" charset="0"/>
                </a:defRPr>
              </a:lvl1pPr>
              <a:lvl2pPr marL="742950" indent="-285750" eaLnBrk="0" hangingPunct="0">
                <a:lnSpc>
                  <a:spcPts val="2200"/>
                </a:lnSpc>
                <a:spcAft>
                  <a:spcPct val="25000"/>
                </a:spcAft>
                <a:buChar char="•"/>
                <a:defRPr sz="2000">
                  <a:solidFill>
                    <a:srgbClr val="000066"/>
                  </a:solidFill>
                  <a:latin typeface="Arial" pitchFamily="34" charset="0"/>
                </a:defRPr>
              </a:lvl2pPr>
              <a:lvl3pPr marL="1143000" indent="-228600" eaLnBrk="0" hangingPunct="0">
                <a:lnSpc>
                  <a:spcPts val="2000"/>
                </a:lnSpc>
                <a:spcAft>
                  <a:spcPct val="25000"/>
                </a:spcAft>
                <a:buChar char="–"/>
                <a:defRPr>
                  <a:solidFill>
                    <a:srgbClr val="000066"/>
                  </a:solidFill>
                  <a:latin typeface="Arial" pitchFamily="34" charset="0"/>
                </a:defRPr>
              </a:lvl3pPr>
              <a:lvl4pPr marL="1600200" indent="-228600" eaLnBrk="0" hangingPunct="0">
                <a:lnSpc>
                  <a:spcPts val="1800"/>
                </a:lnSpc>
                <a:spcAft>
                  <a:spcPct val="25000"/>
                </a:spcAft>
                <a:buChar char="•"/>
                <a:defRPr sz="1600">
                  <a:solidFill>
                    <a:srgbClr val="000066"/>
                  </a:solidFill>
                  <a:latin typeface="Arial" pitchFamily="34" charset="0"/>
                </a:defRPr>
              </a:lvl4pPr>
              <a:lvl5pPr marL="2057400" indent="-228600" eaLnBrk="0" hangingPunct="0">
                <a:spcAft>
                  <a:spcPct val="25000"/>
                </a:spcAft>
                <a:buChar char="–"/>
                <a:defRPr sz="1200">
                  <a:solidFill>
                    <a:srgbClr val="000066"/>
                  </a:solidFill>
                  <a:latin typeface="Arial" pitchFamily="34" charset="0"/>
                </a:defRPr>
              </a:lvl5pPr>
              <a:lvl6pPr marL="2514600" indent="-228600" eaLnBrk="0" fontAlgn="base" hangingPunct="0">
                <a:spcBef>
                  <a:spcPct val="0"/>
                </a:spcBef>
                <a:spcAft>
                  <a:spcPct val="25000"/>
                </a:spcAft>
                <a:buChar char="–"/>
                <a:defRPr sz="1200">
                  <a:solidFill>
                    <a:srgbClr val="000066"/>
                  </a:solidFill>
                  <a:latin typeface="Arial" pitchFamily="34" charset="0"/>
                </a:defRPr>
              </a:lvl6pPr>
              <a:lvl7pPr marL="2971800" indent="-228600" eaLnBrk="0" fontAlgn="base" hangingPunct="0">
                <a:spcBef>
                  <a:spcPct val="0"/>
                </a:spcBef>
                <a:spcAft>
                  <a:spcPct val="25000"/>
                </a:spcAft>
                <a:buChar char="–"/>
                <a:defRPr sz="1200">
                  <a:solidFill>
                    <a:srgbClr val="000066"/>
                  </a:solidFill>
                  <a:latin typeface="Arial" pitchFamily="34" charset="0"/>
                </a:defRPr>
              </a:lvl7pPr>
              <a:lvl8pPr marL="3429000" indent="-228600" eaLnBrk="0" fontAlgn="base" hangingPunct="0">
                <a:spcBef>
                  <a:spcPct val="0"/>
                </a:spcBef>
                <a:spcAft>
                  <a:spcPct val="25000"/>
                </a:spcAft>
                <a:buChar char="–"/>
                <a:defRPr sz="1200">
                  <a:solidFill>
                    <a:srgbClr val="000066"/>
                  </a:solidFill>
                  <a:latin typeface="Arial" pitchFamily="34" charset="0"/>
                </a:defRPr>
              </a:lvl8pPr>
              <a:lvl9pPr marL="3886200" indent="-228600" eaLnBrk="0" fontAlgn="base" hangingPunct="0">
                <a:spcBef>
                  <a:spcPct val="0"/>
                </a:spcBef>
                <a:spcAft>
                  <a:spcPct val="25000"/>
                </a:spcAft>
                <a:buChar char="–"/>
                <a:defRPr sz="1200">
                  <a:solidFill>
                    <a:srgbClr val="000066"/>
                  </a:solidFill>
                  <a:latin typeface="Arial" pitchFamily="34" charset="0"/>
                </a:defRPr>
              </a:lvl9pPr>
            </a:lstStyle>
            <a:p>
              <a:pPr algn="ctr" eaLnBrk="1" hangingPunct="1">
                <a:lnSpc>
                  <a:spcPct val="100000"/>
                </a:lnSpc>
                <a:spcAft>
                  <a:spcPct val="0"/>
                </a:spcAft>
              </a:pPr>
              <a:r>
                <a:rPr lang="en-GB" altLang="fr-FR" sz="1200" b="1">
                  <a:solidFill>
                    <a:srgbClr val="FFFFFF"/>
                  </a:solidFill>
                </a:rPr>
                <a:t>Current State</a:t>
              </a:r>
            </a:p>
          </p:txBody>
        </p:sp>
        <p:sp>
          <p:nvSpPr>
            <p:cNvPr id="119029" name="AutoShape 255"/>
            <p:cNvSpPr>
              <a:spLocks noChangeArrowheads="1"/>
            </p:cNvSpPr>
            <p:nvPr/>
          </p:nvSpPr>
          <p:spPr bwMode="auto">
            <a:xfrm>
              <a:off x="385" y="574"/>
              <a:ext cx="907" cy="111"/>
            </a:xfrm>
            <a:prstGeom prst="homePlate">
              <a:avLst>
                <a:gd name="adj" fmla="val 0"/>
              </a:avLst>
            </a:prstGeom>
            <a:solidFill>
              <a:srgbClr val="6666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lnSpc>
                  <a:spcPts val="2200"/>
                </a:lnSpc>
                <a:spcAft>
                  <a:spcPct val="25000"/>
                </a:spcAft>
                <a:defRPr sz="2000">
                  <a:solidFill>
                    <a:srgbClr val="000066"/>
                  </a:solidFill>
                  <a:latin typeface="Arial" pitchFamily="34" charset="0"/>
                </a:defRPr>
              </a:lvl1pPr>
              <a:lvl2pPr marL="742950" indent="-285750" eaLnBrk="0" hangingPunct="0">
                <a:lnSpc>
                  <a:spcPts val="2200"/>
                </a:lnSpc>
                <a:spcAft>
                  <a:spcPct val="25000"/>
                </a:spcAft>
                <a:buChar char="•"/>
                <a:defRPr sz="2000">
                  <a:solidFill>
                    <a:srgbClr val="000066"/>
                  </a:solidFill>
                  <a:latin typeface="Arial" pitchFamily="34" charset="0"/>
                </a:defRPr>
              </a:lvl2pPr>
              <a:lvl3pPr marL="1143000" indent="-228600" eaLnBrk="0" hangingPunct="0">
                <a:lnSpc>
                  <a:spcPts val="2000"/>
                </a:lnSpc>
                <a:spcAft>
                  <a:spcPct val="25000"/>
                </a:spcAft>
                <a:buChar char="–"/>
                <a:defRPr>
                  <a:solidFill>
                    <a:srgbClr val="000066"/>
                  </a:solidFill>
                  <a:latin typeface="Arial" pitchFamily="34" charset="0"/>
                </a:defRPr>
              </a:lvl3pPr>
              <a:lvl4pPr marL="1600200" indent="-228600" eaLnBrk="0" hangingPunct="0">
                <a:lnSpc>
                  <a:spcPts val="1800"/>
                </a:lnSpc>
                <a:spcAft>
                  <a:spcPct val="25000"/>
                </a:spcAft>
                <a:buChar char="•"/>
                <a:defRPr sz="1600">
                  <a:solidFill>
                    <a:srgbClr val="000066"/>
                  </a:solidFill>
                  <a:latin typeface="Arial" pitchFamily="34" charset="0"/>
                </a:defRPr>
              </a:lvl4pPr>
              <a:lvl5pPr marL="2057400" indent="-228600" eaLnBrk="0" hangingPunct="0">
                <a:spcAft>
                  <a:spcPct val="25000"/>
                </a:spcAft>
                <a:buChar char="–"/>
                <a:defRPr sz="1200">
                  <a:solidFill>
                    <a:srgbClr val="000066"/>
                  </a:solidFill>
                  <a:latin typeface="Arial" pitchFamily="34" charset="0"/>
                </a:defRPr>
              </a:lvl5pPr>
              <a:lvl6pPr marL="2514600" indent="-228600" eaLnBrk="0" fontAlgn="base" hangingPunct="0">
                <a:spcBef>
                  <a:spcPct val="0"/>
                </a:spcBef>
                <a:spcAft>
                  <a:spcPct val="25000"/>
                </a:spcAft>
                <a:buChar char="–"/>
                <a:defRPr sz="1200">
                  <a:solidFill>
                    <a:srgbClr val="000066"/>
                  </a:solidFill>
                  <a:latin typeface="Arial" pitchFamily="34" charset="0"/>
                </a:defRPr>
              </a:lvl6pPr>
              <a:lvl7pPr marL="2971800" indent="-228600" eaLnBrk="0" fontAlgn="base" hangingPunct="0">
                <a:spcBef>
                  <a:spcPct val="0"/>
                </a:spcBef>
                <a:spcAft>
                  <a:spcPct val="25000"/>
                </a:spcAft>
                <a:buChar char="–"/>
                <a:defRPr sz="1200">
                  <a:solidFill>
                    <a:srgbClr val="000066"/>
                  </a:solidFill>
                  <a:latin typeface="Arial" pitchFamily="34" charset="0"/>
                </a:defRPr>
              </a:lvl7pPr>
              <a:lvl8pPr marL="3429000" indent="-228600" eaLnBrk="0" fontAlgn="base" hangingPunct="0">
                <a:spcBef>
                  <a:spcPct val="0"/>
                </a:spcBef>
                <a:spcAft>
                  <a:spcPct val="25000"/>
                </a:spcAft>
                <a:buChar char="–"/>
                <a:defRPr sz="1200">
                  <a:solidFill>
                    <a:srgbClr val="000066"/>
                  </a:solidFill>
                  <a:latin typeface="Arial" pitchFamily="34" charset="0"/>
                </a:defRPr>
              </a:lvl8pPr>
              <a:lvl9pPr marL="3886200" indent="-228600" eaLnBrk="0" fontAlgn="base" hangingPunct="0">
                <a:spcBef>
                  <a:spcPct val="0"/>
                </a:spcBef>
                <a:spcAft>
                  <a:spcPct val="25000"/>
                </a:spcAft>
                <a:buChar char="–"/>
                <a:defRPr sz="1200">
                  <a:solidFill>
                    <a:srgbClr val="000066"/>
                  </a:solidFill>
                  <a:latin typeface="Arial" pitchFamily="34" charset="0"/>
                </a:defRPr>
              </a:lvl9pPr>
            </a:lstStyle>
            <a:p>
              <a:pPr algn="ctr" eaLnBrk="1" hangingPunct="1">
                <a:lnSpc>
                  <a:spcPct val="100000"/>
                </a:lnSpc>
                <a:spcAft>
                  <a:spcPct val="0"/>
                </a:spcAft>
              </a:pPr>
              <a:r>
                <a:rPr lang="en-GB" altLang="fr-FR" sz="1000">
                  <a:solidFill>
                    <a:srgbClr val="FFFFFF"/>
                  </a:solidFill>
                </a:rPr>
                <a:t>Mobilisation</a:t>
              </a:r>
            </a:p>
          </p:txBody>
        </p:sp>
        <p:sp>
          <p:nvSpPr>
            <p:cNvPr id="119030" name="AutoShape 256"/>
            <p:cNvSpPr>
              <a:spLocks noChangeArrowheads="1"/>
            </p:cNvSpPr>
            <p:nvPr/>
          </p:nvSpPr>
          <p:spPr bwMode="gray">
            <a:xfrm>
              <a:off x="1240" y="572"/>
              <a:ext cx="113" cy="113"/>
            </a:xfrm>
            <a:prstGeom prst="diamond">
              <a:avLst/>
            </a:prstGeom>
            <a:solidFill>
              <a:srgbClr val="6666FF"/>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lIns="0" tIns="0" rIns="0" bIns="0" anchor="ctr"/>
            <a:lstStyle>
              <a:lvl1pPr eaLnBrk="0" hangingPunct="0">
                <a:lnSpc>
                  <a:spcPts val="2200"/>
                </a:lnSpc>
                <a:spcAft>
                  <a:spcPct val="25000"/>
                </a:spcAft>
                <a:defRPr sz="2000">
                  <a:solidFill>
                    <a:srgbClr val="000066"/>
                  </a:solidFill>
                  <a:latin typeface="Arial" pitchFamily="34" charset="0"/>
                </a:defRPr>
              </a:lvl1pPr>
              <a:lvl2pPr marL="742950" indent="-285750" eaLnBrk="0" hangingPunct="0">
                <a:lnSpc>
                  <a:spcPts val="2200"/>
                </a:lnSpc>
                <a:spcAft>
                  <a:spcPct val="25000"/>
                </a:spcAft>
                <a:buChar char="•"/>
                <a:defRPr sz="2000">
                  <a:solidFill>
                    <a:srgbClr val="000066"/>
                  </a:solidFill>
                  <a:latin typeface="Arial" pitchFamily="34" charset="0"/>
                </a:defRPr>
              </a:lvl2pPr>
              <a:lvl3pPr marL="1143000" indent="-228600" eaLnBrk="0" hangingPunct="0">
                <a:lnSpc>
                  <a:spcPts val="2000"/>
                </a:lnSpc>
                <a:spcAft>
                  <a:spcPct val="25000"/>
                </a:spcAft>
                <a:buChar char="–"/>
                <a:defRPr>
                  <a:solidFill>
                    <a:srgbClr val="000066"/>
                  </a:solidFill>
                  <a:latin typeface="Arial" pitchFamily="34" charset="0"/>
                </a:defRPr>
              </a:lvl3pPr>
              <a:lvl4pPr marL="1600200" indent="-228600" eaLnBrk="0" hangingPunct="0">
                <a:lnSpc>
                  <a:spcPts val="1800"/>
                </a:lnSpc>
                <a:spcAft>
                  <a:spcPct val="25000"/>
                </a:spcAft>
                <a:buChar char="•"/>
                <a:defRPr sz="1600">
                  <a:solidFill>
                    <a:srgbClr val="000066"/>
                  </a:solidFill>
                  <a:latin typeface="Arial" pitchFamily="34" charset="0"/>
                </a:defRPr>
              </a:lvl4pPr>
              <a:lvl5pPr marL="2057400" indent="-228600" eaLnBrk="0" hangingPunct="0">
                <a:spcAft>
                  <a:spcPct val="25000"/>
                </a:spcAft>
                <a:buChar char="–"/>
                <a:defRPr sz="1200">
                  <a:solidFill>
                    <a:srgbClr val="000066"/>
                  </a:solidFill>
                  <a:latin typeface="Arial" pitchFamily="34" charset="0"/>
                </a:defRPr>
              </a:lvl5pPr>
              <a:lvl6pPr marL="2514600" indent="-228600" eaLnBrk="0" fontAlgn="base" hangingPunct="0">
                <a:spcBef>
                  <a:spcPct val="0"/>
                </a:spcBef>
                <a:spcAft>
                  <a:spcPct val="25000"/>
                </a:spcAft>
                <a:buChar char="–"/>
                <a:defRPr sz="1200">
                  <a:solidFill>
                    <a:srgbClr val="000066"/>
                  </a:solidFill>
                  <a:latin typeface="Arial" pitchFamily="34" charset="0"/>
                </a:defRPr>
              </a:lvl6pPr>
              <a:lvl7pPr marL="2971800" indent="-228600" eaLnBrk="0" fontAlgn="base" hangingPunct="0">
                <a:spcBef>
                  <a:spcPct val="0"/>
                </a:spcBef>
                <a:spcAft>
                  <a:spcPct val="25000"/>
                </a:spcAft>
                <a:buChar char="–"/>
                <a:defRPr sz="1200">
                  <a:solidFill>
                    <a:srgbClr val="000066"/>
                  </a:solidFill>
                  <a:latin typeface="Arial" pitchFamily="34" charset="0"/>
                </a:defRPr>
              </a:lvl7pPr>
              <a:lvl8pPr marL="3429000" indent="-228600" eaLnBrk="0" fontAlgn="base" hangingPunct="0">
                <a:spcBef>
                  <a:spcPct val="0"/>
                </a:spcBef>
                <a:spcAft>
                  <a:spcPct val="25000"/>
                </a:spcAft>
                <a:buChar char="–"/>
                <a:defRPr sz="1200">
                  <a:solidFill>
                    <a:srgbClr val="000066"/>
                  </a:solidFill>
                  <a:latin typeface="Arial" pitchFamily="34" charset="0"/>
                </a:defRPr>
              </a:lvl8pPr>
              <a:lvl9pPr marL="3886200" indent="-228600" eaLnBrk="0" fontAlgn="base" hangingPunct="0">
                <a:spcBef>
                  <a:spcPct val="0"/>
                </a:spcBef>
                <a:spcAft>
                  <a:spcPct val="25000"/>
                </a:spcAft>
                <a:buChar char="–"/>
                <a:defRPr sz="1200">
                  <a:solidFill>
                    <a:srgbClr val="000066"/>
                  </a:solidFill>
                  <a:latin typeface="Arial" pitchFamily="34" charset="0"/>
                </a:defRPr>
              </a:lvl9pPr>
            </a:lstStyle>
            <a:p>
              <a:pPr eaLnBrk="1" hangingPunct="1">
                <a:lnSpc>
                  <a:spcPct val="100000"/>
                </a:lnSpc>
                <a:spcAft>
                  <a:spcPct val="0"/>
                </a:spcAft>
              </a:pPr>
              <a:endParaRPr lang="en-US" altLang="fr-FR" sz="1800"/>
            </a:p>
          </p:txBody>
        </p:sp>
        <p:sp>
          <p:nvSpPr>
            <p:cNvPr id="119031" name="AutoShape 257"/>
            <p:cNvSpPr>
              <a:spLocks noChangeArrowheads="1"/>
            </p:cNvSpPr>
            <p:nvPr/>
          </p:nvSpPr>
          <p:spPr bwMode="gray">
            <a:xfrm>
              <a:off x="5139" y="572"/>
              <a:ext cx="113" cy="113"/>
            </a:xfrm>
            <a:prstGeom prst="diamond">
              <a:avLst/>
            </a:prstGeom>
            <a:solidFill>
              <a:srgbClr val="6666FF"/>
            </a:solidFill>
            <a:ln w="12700" algn="ctr">
              <a:solidFill>
                <a:schemeClr val="tx1"/>
              </a:solidFill>
              <a:miter lim="800000"/>
              <a:headEnd/>
              <a:tailEnd/>
            </a:ln>
          </p:spPr>
          <p:txBody>
            <a:bodyPr wrap="none" lIns="0" tIns="0" rIns="0" bIns="0" anchor="ctr"/>
            <a:lstStyle>
              <a:lvl1pPr eaLnBrk="0" hangingPunct="0">
                <a:lnSpc>
                  <a:spcPts val="2200"/>
                </a:lnSpc>
                <a:spcAft>
                  <a:spcPct val="25000"/>
                </a:spcAft>
                <a:defRPr sz="2000">
                  <a:solidFill>
                    <a:srgbClr val="000066"/>
                  </a:solidFill>
                  <a:latin typeface="Arial" pitchFamily="34" charset="0"/>
                </a:defRPr>
              </a:lvl1pPr>
              <a:lvl2pPr marL="742950" indent="-285750" eaLnBrk="0" hangingPunct="0">
                <a:lnSpc>
                  <a:spcPts val="2200"/>
                </a:lnSpc>
                <a:spcAft>
                  <a:spcPct val="25000"/>
                </a:spcAft>
                <a:buChar char="•"/>
                <a:defRPr sz="2000">
                  <a:solidFill>
                    <a:srgbClr val="000066"/>
                  </a:solidFill>
                  <a:latin typeface="Arial" pitchFamily="34" charset="0"/>
                </a:defRPr>
              </a:lvl2pPr>
              <a:lvl3pPr marL="1143000" indent="-228600" eaLnBrk="0" hangingPunct="0">
                <a:lnSpc>
                  <a:spcPts val="2000"/>
                </a:lnSpc>
                <a:spcAft>
                  <a:spcPct val="25000"/>
                </a:spcAft>
                <a:buChar char="–"/>
                <a:defRPr>
                  <a:solidFill>
                    <a:srgbClr val="000066"/>
                  </a:solidFill>
                  <a:latin typeface="Arial" pitchFamily="34" charset="0"/>
                </a:defRPr>
              </a:lvl3pPr>
              <a:lvl4pPr marL="1600200" indent="-228600" eaLnBrk="0" hangingPunct="0">
                <a:lnSpc>
                  <a:spcPts val="1800"/>
                </a:lnSpc>
                <a:spcAft>
                  <a:spcPct val="25000"/>
                </a:spcAft>
                <a:buChar char="•"/>
                <a:defRPr sz="1600">
                  <a:solidFill>
                    <a:srgbClr val="000066"/>
                  </a:solidFill>
                  <a:latin typeface="Arial" pitchFamily="34" charset="0"/>
                </a:defRPr>
              </a:lvl4pPr>
              <a:lvl5pPr marL="2057400" indent="-228600" eaLnBrk="0" hangingPunct="0">
                <a:spcAft>
                  <a:spcPct val="25000"/>
                </a:spcAft>
                <a:buChar char="–"/>
                <a:defRPr sz="1200">
                  <a:solidFill>
                    <a:srgbClr val="000066"/>
                  </a:solidFill>
                  <a:latin typeface="Arial" pitchFamily="34" charset="0"/>
                </a:defRPr>
              </a:lvl5pPr>
              <a:lvl6pPr marL="2514600" indent="-228600" eaLnBrk="0" fontAlgn="base" hangingPunct="0">
                <a:spcBef>
                  <a:spcPct val="0"/>
                </a:spcBef>
                <a:spcAft>
                  <a:spcPct val="25000"/>
                </a:spcAft>
                <a:buChar char="–"/>
                <a:defRPr sz="1200">
                  <a:solidFill>
                    <a:srgbClr val="000066"/>
                  </a:solidFill>
                  <a:latin typeface="Arial" pitchFamily="34" charset="0"/>
                </a:defRPr>
              </a:lvl6pPr>
              <a:lvl7pPr marL="2971800" indent="-228600" eaLnBrk="0" fontAlgn="base" hangingPunct="0">
                <a:spcBef>
                  <a:spcPct val="0"/>
                </a:spcBef>
                <a:spcAft>
                  <a:spcPct val="25000"/>
                </a:spcAft>
                <a:buChar char="–"/>
                <a:defRPr sz="1200">
                  <a:solidFill>
                    <a:srgbClr val="000066"/>
                  </a:solidFill>
                  <a:latin typeface="Arial" pitchFamily="34" charset="0"/>
                </a:defRPr>
              </a:lvl7pPr>
              <a:lvl8pPr marL="3429000" indent="-228600" eaLnBrk="0" fontAlgn="base" hangingPunct="0">
                <a:spcBef>
                  <a:spcPct val="0"/>
                </a:spcBef>
                <a:spcAft>
                  <a:spcPct val="25000"/>
                </a:spcAft>
                <a:buChar char="–"/>
                <a:defRPr sz="1200">
                  <a:solidFill>
                    <a:srgbClr val="000066"/>
                  </a:solidFill>
                  <a:latin typeface="Arial" pitchFamily="34" charset="0"/>
                </a:defRPr>
              </a:lvl8pPr>
              <a:lvl9pPr marL="3886200" indent="-228600" eaLnBrk="0" fontAlgn="base" hangingPunct="0">
                <a:spcBef>
                  <a:spcPct val="0"/>
                </a:spcBef>
                <a:spcAft>
                  <a:spcPct val="25000"/>
                </a:spcAft>
                <a:buChar char="–"/>
                <a:defRPr sz="1200">
                  <a:solidFill>
                    <a:srgbClr val="000066"/>
                  </a:solidFill>
                  <a:latin typeface="Arial" pitchFamily="34" charset="0"/>
                </a:defRPr>
              </a:lvl9pPr>
            </a:lstStyle>
            <a:p>
              <a:pPr eaLnBrk="1" hangingPunct="1">
                <a:lnSpc>
                  <a:spcPct val="100000"/>
                </a:lnSpc>
                <a:spcAft>
                  <a:spcPct val="0"/>
                </a:spcAft>
              </a:pPr>
              <a:endParaRPr lang="en-US" altLang="fr-FR" sz="1800"/>
            </a:p>
          </p:txBody>
        </p:sp>
        <p:sp>
          <p:nvSpPr>
            <p:cNvPr id="119032" name="Rectangle 258"/>
            <p:cNvSpPr>
              <a:spLocks noChangeArrowheads="1"/>
            </p:cNvSpPr>
            <p:nvPr/>
          </p:nvSpPr>
          <p:spPr bwMode="auto">
            <a:xfrm>
              <a:off x="5127" y="574"/>
              <a:ext cx="66" cy="109"/>
            </a:xfrm>
            <a:prstGeom prst="rect">
              <a:avLst/>
            </a:prstGeom>
            <a:solidFill>
              <a:srgbClr val="6666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lnSpc>
                  <a:spcPts val="2200"/>
                </a:lnSpc>
                <a:spcAft>
                  <a:spcPct val="25000"/>
                </a:spcAft>
                <a:defRPr sz="2000">
                  <a:solidFill>
                    <a:srgbClr val="000066"/>
                  </a:solidFill>
                  <a:latin typeface="Arial" pitchFamily="34" charset="0"/>
                </a:defRPr>
              </a:lvl1pPr>
              <a:lvl2pPr marL="742950" indent="-285750" eaLnBrk="0" hangingPunct="0">
                <a:lnSpc>
                  <a:spcPts val="2200"/>
                </a:lnSpc>
                <a:spcAft>
                  <a:spcPct val="25000"/>
                </a:spcAft>
                <a:buChar char="•"/>
                <a:defRPr sz="2000">
                  <a:solidFill>
                    <a:srgbClr val="000066"/>
                  </a:solidFill>
                  <a:latin typeface="Arial" pitchFamily="34" charset="0"/>
                </a:defRPr>
              </a:lvl2pPr>
              <a:lvl3pPr marL="1143000" indent="-228600" eaLnBrk="0" hangingPunct="0">
                <a:lnSpc>
                  <a:spcPts val="2000"/>
                </a:lnSpc>
                <a:spcAft>
                  <a:spcPct val="25000"/>
                </a:spcAft>
                <a:buChar char="–"/>
                <a:defRPr>
                  <a:solidFill>
                    <a:srgbClr val="000066"/>
                  </a:solidFill>
                  <a:latin typeface="Arial" pitchFamily="34" charset="0"/>
                </a:defRPr>
              </a:lvl3pPr>
              <a:lvl4pPr marL="1600200" indent="-228600" eaLnBrk="0" hangingPunct="0">
                <a:lnSpc>
                  <a:spcPts val="1800"/>
                </a:lnSpc>
                <a:spcAft>
                  <a:spcPct val="25000"/>
                </a:spcAft>
                <a:buChar char="•"/>
                <a:defRPr sz="1600">
                  <a:solidFill>
                    <a:srgbClr val="000066"/>
                  </a:solidFill>
                  <a:latin typeface="Arial" pitchFamily="34" charset="0"/>
                </a:defRPr>
              </a:lvl4pPr>
              <a:lvl5pPr marL="2057400" indent="-228600" eaLnBrk="0" hangingPunct="0">
                <a:spcAft>
                  <a:spcPct val="25000"/>
                </a:spcAft>
                <a:buChar char="–"/>
                <a:defRPr sz="1200">
                  <a:solidFill>
                    <a:srgbClr val="000066"/>
                  </a:solidFill>
                  <a:latin typeface="Arial" pitchFamily="34" charset="0"/>
                </a:defRPr>
              </a:lvl5pPr>
              <a:lvl6pPr marL="2514600" indent="-228600" eaLnBrk="0" fontAlgn="base" hangingPunct="0">
                <a:spcBef>
                  <a:spcPct val="0"/>
                </a:spcBef>
                <a:spcAft>
                  <a:spcPct val="25000"/>
                </a:spcAft>
                <a:buChar char="–"/>
                <a:defRPr sz="1200">
                  <a:solidFill>
                    <a:srgbClr val="000066"/>
                  </a:solidFill>
                  <a:latin typeface="Arial" pitchFamily="34" charset="0"/>
                </a:defRPr>
              </a:lvl6pPr>
              <a:lvl7pPr marL="2971800" indent="-228600" eaLnBrk="0" fontAlgn="base" hangingPunct="0">
                <a:spcBef>
                  <a:spcPct val="0"/>
                </a:spcBef>
                <a:spcAft>
                  <a:spcPct val="25000"/>
                </a:spcAft>
                <a:buChar char="–"/>
                <a:defRPr sz="1200">
                  <a:solidFill>
                    <a:srgbClr val="000066"/>
                  </a:solidFill>
                  <a:latin typeface="Arial" pitchFamily="34" charset="0"/>
                </a:defRPr>
              </a:lvl7pPr>
              <a:lvl8pPr marL="3429000" indent="-228600" eaLnBrk="0" fontAlgn="base" hangingPunct="0">
                <a:spcBef>
                  <a:spcPct val="0"/>
                </a:spcBef>
                <a:spcAft>
                  <a:spcPct val="25000"/>
                </a:spcAft>
                <a:buChar char="–"/>
                <a:defRPr sz="1200">
                  <a:solidFill>
                    <a:srgbClr val="000066"/>
                  </a:solidFill>
                  <a:latin typeface="Arial" pitchFamily="34" charset="0"/>
                </a:defRPr>
              </a:lvl8pPr>
              <a:lvl9pPr marL="3886200" indent="-228600" eaLnBrk="0" fontAlgn="base" hangingPunct="0">
                <a:spcBef>
                  <a:spcPct val="0"/>
                </a:spcBef>
                <a:spcAft>
                  <a:spcPct val="25000"/>
                </a:spcAft>
                <a:buChar char="–"/>
                <a:defRPr sz="1200">
                  <a:solidFill>
                    <a:srgbClr val="000066"/>
                  </a:solidFill>
                  <a:latin typeface="Arial" pitchFamily="34" charset="0"/>
                </a:defRPr>
              </a:lvl9pPr>
            </a:lstStyle>
            <a:p>
              <a:pPr eaLnBrk="1" hangingPunct="1">
                <a:lnSpc>
                  <a:spcPct val="100000"/>
                </a:lnSpc>
                <a:spcAft>
                  <a:spcPct val="0"/>
                </a:spcAft>
              </a:pPr>
              <a:endParaRPr lang="en-US" altLang="fr-FR" sz="1800"/>
            </a:p>
          </p:txBody>
        </p:sp>
      </p:grpSp>
      <p:sp>
        <p:nvSpPr>
          <p:cNvPr id="119007" name="Rectangle 261"/>
          <p:cNvSpPr>
            <a:spLocks noChangeArrowheads="1"/>
          </p:cNvSpPr>
          <p:nvPr/>
        </p:nvSpPr>
        <p:spPr bwMode="auto">
          <a:xfrm>
            <a:off x="611188" y="2251075"/>
            <a:ext cx="7848600" cy="665163"/>
          </a:xfrm>
          <a:prstGeom prst="rect">
            <a:avLst/>
          </a:prstGeom>
          <a:solidFill>
            <a:srgbClr val="EAEAEA"/>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576000" tIns="0" rIns="0" bIns="0" anchor="ctr"/>
          <a:lstStyle>
            <a:lvl1pPr eaLnBrk="0" hangingPunct="0">
              <a:lnSpc>
                <a:spcPts val="2200"/>
              </a:lnSpc>
              <a:spcAft>
                <a:spcPct val="25000"/>
              </a:spcAft>
              <a:tabLst>
                <a:tab pos="1430338" algn="l"/>
              </a:tabLst>
              <a:defRPr sz="2000">
                <a:solidFill>
                  <a:srgbClr val="000066"/>
                </a:solidFill>
                <a:latin typeface="Arial" pitchFamily="34" charset="0"/>
              </a:defRPr>
            </a:lvl1pPr>
            <a:lvl2pPr marL="742950" indent="-285750" eaLnBrk="0" hangingPunct="0">
              <a:lnSpc>
                <a:spcPts val="2200"/>
              </a:lnSpc>
              <a:spcAft>
                <a:spcPct val="25000"/>
              </a:spcAft>
              <a:buChar char="•"/>
              <a:tabLst>
                <a:tab pos="1430338" algn="l"/>
              </a:tabLst>
              <a:defRPr sz="2000">
                <a:solidFill>
                  <a:srgbClr val="000066"/>
                </a:solidFill>
                <a:latin typeface="Arial" pitchFamily="34" charset="0"/>
              </a:defRPr>
            </a:lvl2pPr>
            <a:lvl3pPr marL="1143000" indent="-228600" eaLnBrk="0" hangingPunct="0">
              <a:lnSpc>
                <a:spcPts val="2000"/>
              </a:lnSpc>
              <a:spcAft>
                <a:spcPct val="25000"/>
              </a:spcAft>
              <a:buChar char="–"/>
              <a:tabLst>
                <a:tab pos="1430338" algn="l"/>
              </a:tabLst>
              <a:defRPr>
                <a:solidFill>
                  <a:srgbClr val="000066"/>
                </a:solidFill>
                <a:latin typeface="Arial" pitchFamily="34" charset="0"/>
              </a:defRPr>
            </a:lvl3pPr>
            <a:lvl4pPr marL="1600200" indent="-228600" eaLnBrk="0" hangingPunct="0">
              <a:lnSpc>
                <a:spcPts val="1800"/>
              </a:lnSpc>
              <a:spcAft>
                <a:spcPct val="25000"/>
              </a:spcAft>
              <a:buChar char="•"/>
              <a:tabLst>
                <a:tab pos="1430338" algn="l"/>
              </a:tabLst>
              <a:defRPr sz="1600">
                <a:solidFill>
                  <a:srgbClr val="000066"/>
                </a:solidFill>
                <a:latin typeface="Arial" pitchFamily="34" charset="0"/>
              </a:defRPr>
            </a:lvl4pPr>
            <a:lvl5pPr marL="2057400" indent="-228600" eaLnBrk="0" hangingPunct="0">
              <a:spcAft>
                <a:spcPct val="25000"/>
              </a:spcAft>
              <a:buChar char="–"/>
              <a:tabLst>
                <a:tab pos="1430338" algn="l"/>
              </a:tabLst>
              <a:defRPr sz="1200">
                <a:solidFill>
                  <a:srgbClr val="000066"/>
                </a:solidFill>
                <a:latin typeface="Arial" pitchFamily="34" charset="0"/>
              </a:defRPr>
            </a:lvl5pPr>
            <a:lvl6pPr marL="2514600" indent="-228600" eaLnBrk="0" fontAlgn="base" hangingPunct="0">
              <a:spcBef>
                <a:spcPct val="0"/>
              </a:spcBef>
              <a:spcAft>
                <a:spcPct val="25000"/>
              </a:spcAft>
              <a:buChar char="–"/>
              <a:tabLst>
                <a:tab pos="1430338" algn="l"/>
              </a:tabLst>
              <a:defRPr sz="1200">
                <a:solidFill>
                  <a:srgbClr val="000066"/>
                </a:solidFill>
                <a:latin typeface="Arial" pitchFamily="34" charset="0"/>
              </a:defRPr>
            </a:lvl6pPr>
            <a:lvl7pPr marL="2971800" indent="-228600" eaLnBrk="0" fontAlgn="base" hangingPunct="0">
              <a:spcBef>
                <a:spcPct val="0"/>
              </a:spcBef>
              <a:spcAft>
                <a:spcPct val="25000"/>
              </a:spcAft>
              <a:buChar char="–"/>
              <a:tabLst>
                <a:tab pos="1430338" algn="l"/>
              </a:tabLst>
              <a:defRPr sz="1200">
                <a:solidFill>
                  <a:srgbClr val="000066"/>
                </a:solidFill>
                <a:latin typeface="Arial" pitchFamily="34" charset="0"/>
              </a:defRPr>
            </a:lvl7pPr>
            <a:lvl8pPr marL="3429000" indent="-228600" eaLnBrk="0" fontAlgn="base" hangingPunct="0">
              <a:spcBef>
                <a:spcPct val="0"/>
              </a:spcBef>
              <a:spcAft>
                <a:spcPct val="25000"/>
              </a:spcAft>
              <a:buChar char="–"/>
              <a:tabLst>
                <a:tab pos="1430338" algn="l"/>
              </a:tabLst>
              <a:defRPr sz="1200">
                <a:solidFill>
                  <a:srgbClr val="000066"/>
                </a:solidFill>
                <a:latin typeface="Arial" pitchFamily="34" charset="0"/>
              </a:defRPr>
            </a:lvl8pPr>
            <a:lvl9pPr marL="3886200" indent="-228600" eaLnBrk="0" fontAlgn="base" hangingPunct="0">
              <a:spcBef>
                <a:spcPct val="0"/>
              </a:spcBef>
              <a:spcAft>
                <a:spcPct val="25000"/>
              </a:spcAft>
              <a:buChar char="–"/>
              <a:tabLst>
                <a:tab pos="1430338" algn="l"/>
              </a:tabLst>
              <a:defRPr sz="1200">
                <a:solidFill>
                  <a:srgbClr val="000066"/>
                </a:solidFill>
                <a:latin typeface="Arial" pitchFamily="34" charset="0"/>
              </a:defRPr>
            </a:lvl9pPr>
          </a:lstStyle>
          <a:p>
            <a:pPr eaLnBrk="1" hangingPunct="1">
              <a:lnSpc>
                <a:spcPct val="100000"/>
              </a:lnSpc>
              <a:spcAft>
                <a:spcPct val="0"/>
              </a:spcAft>
            </a:pPr>
            <a:r>
              <a:rPr lang="en-GB" altLang="fr-FR" sz="1400"/>
              <a:t>Mobilisation: 	</a:t>
            </a:r>
            <a:r>
              <a:rPr lang="en-GB" altLang="fr-FR" sz="1200"/>
              <a:t>Kick-off, confirm scope, SIPOC, team – complete project charter</a:t>
            </a:r>
          </a:p>
        </p:txBody>
      </p:sp>
      <p:sp>
        <p:nvSpPr>
          <p:cNvPr id="119008" name="AutoShape 262"/>
          <p:cNvSpPr>
            <a:spLocks noChangeArrowheads="1"/>
          </p:cNvSpPr>
          <p:nvPr/>
        </p:nvSpPr>
        <p:spPr bwMode="auto">
          <a:xfrm>
            <a:off x="611188" y="2239963"/>
            <a:ext cx="431800" cy="684212"/>
          </a:xfrm>
          <a:prstGeom prst="homePlate">
            <a:avLst>
              <a:gd name="adj" fmla="val 32597"/>
            </a:avLst>
          </a:prstGeom>
          <a:solidFill>
            <a:srgbClr val="6666FF"/>
          </a:solidFill>
          <a:ln w="25400">
            <a:solidFill>
              <a:schemeClr val="bg1"/>
            </a:solidFill>
            <a:miter lim="800000"/>
            <a:headEnd/>
            <a:tailEnd/>
          </a:ln>
        </p:spPr>
        <p:txBody>
          <a:bodyPr wrap="none" lIns="36000" tIns="0" rIns="0" bIns="0" anchor="ctr"/>
          <a:lstStyle>
            <a:lvl1pPr eaLnBrk="0" hangingPunct="0">
              <a:lnSpc>
                <a:spcPts val="2200"/>
              </a:lnSpc>
              <a:spcAft>
                <a:spcPct val="25000"/>
              </a:spcAft>
              <a:defRPr sz="2000">
                <a:solidFill>
                  <a:srgbClr val="000066"/>
                </a:solidFill>
                <a:latin typeface="Arial" pitchFamily="34" charset="0"/>
              </a:defRPr>
            </a:lvl1pPr>
            <a:lvl2pPr marL="742950" indent="-285750" eaLnBrk="0" hangingPunct="0">
              <a:lnSpc>
                <a:spcPts val="2200"/>
              </a:lnSpc>
              <a:spcAft>
                <a:spcPct val="25000"/>
              </a:spcAft>
              <a:buChar char="•"/>
              <a:defRPr sz="2000">
                <a:solidFill>
                  <a:srgbClr val="000066"/>
                </a:solidFill>
                <a:latin typeface="Arial" pitchFamily="34" charset="0"/>
              </a:defRPr>
            </a:lvl2pPr>
            <a:lvl3pPr marL="1143000" indent="-228600" eaLnBrk="0" hangingPunct="0">
              <a:lnSpc>
                <a:spcPts val="2000"/>
              </a:lnSpc>
              <a:spcAft>
                <a:spcPct val="25000"/>
              </a:spcAft>
              <a:buChar char="–"/>
              <a:defRPr>
                <a:solidFill>
                  <a:srgbClr val="000066"/>
                </a:solidFill>
                <a:latin typeface="Arial" pitchFamily="34" charset="0"/>
              </a:defRPr>
            </a:lvl3pPr>
            <a:lvl4pPr marL="1600200" indent="-228600" eaLnBrk="0" hangingPunct="0">
              <a:lnSpc>
                <a:spcPts val="1800"/>
              </a:lnSpc>
              <a:spcAft>
                <a:spcPct val="25000"/>
              </a:spcAft>
              <a:buChar char="•"/>
              <a:defRPr sz="1600">
                <a:solidFill>
                  <a:srgbClr val="000066"/>
                </a:solidFill>
                <a:latin typeface="Arial" pitchFamily="34" charset="0"/>
              </a:defRPr>
            </a:lvl4pPr>
            <a:lvl5pPr marL="2057400" indent="-228600" eaLnBrk="0" hangingPunct="0">
              <a:spcAft>
                <a:spcPct val="25000"/>
              </a:spcAft>
              <a:buChar char="–"/>
              <a:defRPr sz="1200">
                <a:solidFill>
                  <a:srgbClr val="000066"/>
                </a:solidFill>
                <a:latin typeface="Arial" pitchFamily="34" charset="0"/>
              </a:defRPr>
            </a:lvl5pPr>
            <a:lvl6pPr marL="2514600" indent="-228600" eaLnBrk="0" fontAlgn="base" hangingPunct="0">
              <a:spcBef>
                <a:spcPct val="0"/>
              </a:spcBef>
              <a:spcAft>
                <a:spcPct val="25000"/>
              </a:spcAft>
              <a:buChar char="–"/>
              <a:defRPr sz="1200">
                <a:solidFill>
                  <a:srgbClr val="000066"/>
                </a:solidFill>
                <a:latin typeface="Arial" pitchFamily="34" charset="0"/>
              </a:defRPr>
            </a:lvl6pPr>
            <a:lvl7pPr marL="2971800" indent="-228600" eaLnBrk="0" fontAlgn="base" hangingPunct="0">
              <a:spcBef>
                <a:spcPct val="0"/>
              </a:spcBef>
              <a:spcAft>
                <a:spcPct val="25000"/>
              </a:spcAft>
              <a:buChar char="–"/>
              <a:defRPr sz="1200">
                <a:solidFill>
                  <a:srgbClr val="000066"/>
                </a:solidFill>
                <a:latin typeface="Arial" pitchFamily="34" charset="0"/>
              </a:defRPr>
            </a:lvl7pPr>
            <a:lvl8pPr marL="3429000" indent="-228600" eaLnBrk="0" fontAlgn="base" hangingPunct="0">
              <a:spcBef>
                <a:spcPct val="0"/>
              </a:spcBef>
              <a:spcAft>
                <a:spcPct val="25000"/>
              </a:spcAft>
              <a:buChar char="–"/>
              <a:defRPr sz="1200">
                <a:solidFill>
                  <a:srgbClr val="000066"/>
                </a:solidFill>
                <a:latin typeface="Arial" pitchFamily="34" charset="0"/>
              </a:defRPr>
            </a:lvl8pPr>
            <a:lvl9pPr marL="3886200" indent="-228600" eaLnBrk="0" fontAlgn="base" hangingPunct="0">
              <a:spcBef>
                <a:spcPct val="0"/>
              </a:spcBef>
              <a:spcAft>
                <a:spcPct val="25000"/>
              </a:spcAft>
              <a:buChar char="–"/>
              <a:defRPr sz="1200">
                <a:solidFill>
                  <a:srgbClr val="000066"/>
                </a:solidFill>
                <a:latin typeface="Arial" pitchFamily="34" charset="0"/>
              </a:defRPr>
            </a:lvl9pPr>
          </a:lstStyle>
          <a:p>
            <a:pPr algn="ctr" eaLnBrk="1" hangingPunct="1">
              <a:lnSpc>
                <a:spcPct val="100000"/>
              </a:lnSpc>
              <a:spcAft>
                <a:spcPct val="0"/>
              </a:spcAft>
            </a:pPr>
            <a:r>
              <a:rPr lang="en-GB" altLang="fr-FR" sz="1200" b="1"/>
              <a:t>M</a:t>
            </a:r>
          </a:p>
        </p:txBody>
      </p:sp>
      <p:sp>
        <p:nvSpPr>
          <p:cNvPr id="119009" name="Rectangle 263"/>
          <p:cNvSpPr>
            <a:spLocks noChangeArrowheads="1"/>
          </p:cNvSpPr>
          <p:nvPr/>
        </p:nvSpPr>
        <p:spPr bwMode="auto">
          <a:xfrm>
            <a:off x="7812088" y="2311400"/>
            <a:ext cx="603250" cy="528638"/>
          </a:xfrm>
          <a:prstGeom prst="rect">
            <a:avLst/>
          </a:prstGeom>
          <a:solidFill>
            <a:srgbClr val="6666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lnSpc>
                <a:spcPts val="2200"/>
              </a:lnSpc>
              <a:spcAft>
                <a:spcPct val="25000"/>
              </a:spcAft>
              <a:defRPr sz="2000">
                <a:solidFill>
                  <a:srgbClr val="000066"/>
                </a:solidFill>
                <a:latin typeface="Arial" pitchFamily="34" charset="0"/>
              </a:defRPr>
            </a:lvl1pPr>
            <a:lvl2pPr marL="742950" indent="-285750" eaLnBrk="0" hangingPunct="0">
              <a:lnSpc>
                <a:spcPts val="2200"/>
              </a:lnSpc>
              <a:spcAft>
                <a:spcPct val="25000"/>
              </a:spcAft>
              <a:buChar char="•"/>
              <a:defRPr sz="2000">
                <a:solidFill>
                  <a:srgbClr val="000066"/>
                </a:solidFill>
                <a:latin typeface="Arial" pitchFamily="34" charset="0"/>
              </a:defRPr>
            </a:lvl2pPr>
            <a:lvl3pPr marL="1143000" indent="-228600" eaLnBrk="0" hangingPunct="0">
              <a:lnSpc>
                <a:spcPts val="2000"/>
              </a:lnSpc>
              <a:spcAft>
                <a:spcPct val="25000"/>
              </a:spcAft>
              <a:buChar char="–"/>
              <a:defRPr>
                <a:solidFill>
                  <a:srgbClr val="000066"/>
                </a:solidFill>
                <a:latin typeface="Arial" pitchFamily="34" charset="0"/>
              </a:defRPr>
            </a:lvl3pPr>
            <a:lvl4pPr marL="1600200" indent="-228600" eaLnBrk="0" hangingPunct="0">
              <a:lnSpc>
                <a:spcPts val="1800"/>
              </a:lnSpc>
              <a:spcAft>
                <a:spcPct val="25000"/>
              </a:spcAft>
              <a:buChar char="•"/>
              <a:defRPr sz="1600">
                <a:solidFill>
                  <a:srgbClr val="000066"/>
                </a:solidFill>
                <a:latin typeface="Arial" pitchFamily="34" charset="0"/>
              </a:defRPr>
            </a:lvl4pPr>
            <a:lvl5pPr marL="2057400" indent="-228600" eaLnBrk="0" hangingPunct="0">
              <a:spcAft>
                <a:spcPct val="25000"/>
              </a:spcAft>
              <a:buChar char="–"/>
              <a:defRPr sz="1200">
                <a:solidFill>
                  <a:srgbClr val="000066"/>
                </a:solidFill>
                <a:latin typeface="Arial" pitchFamily="34" charset="0"/>
              </a:defRPr>
            </a:lvl5pPr>
            <a:lvl6pPr marL="2514600" indent="-228600" eaLnBrk="0" fontAlgn="base" hangingPunct="0">
              <a:spcBef>
                <a:spcPct val="0"/>
              </a:spcBef>
              <a:spcAft>
                <a:spcPct val="25000"/>
              </a:spcAft>
              <a:buChar char="–"/>
              <a:defRPr sz="1200">
                <a:solidFill>
                  <a:srgbClr val="000066"/>
                </a:solidFill>
                <a:latin typeface="Arial" pitchFamily="34" charset="0"/>
              </a:defRPr>
            </a:lvl6pPr>
            <a:lvl7pPr marL="2971800" indent="-228600" eaLnBrk="0" fontAlgn="base" hangingPunct="0">
              <a:spcBef>
                <a:spcPct val="0"/>
              </a:spcBef>
              <a:spcAft>
                <a:spcPct val="25000"/>
              </a:spcAft>
              <a:buChar char="–"/>
              <a:defRPr sz="1200">
                <a:solidFill>
                  <a:srgbClr val="000066"/>
                </a:solidFill>
                <a:latin typeface="Arial" pitchFamily="34" charset="0"/>
              </a:defRPr>
            </a:lvl7pPr>
            <a:lvl8pPr marL="3429000" indent="-228600" eaLnBrk="0" fontAlgn="base" hangingPunct="0">
              <a:spcBef>
                <a:spcPct val="0"/>
              </a:spcBef>
              <a:spcAft>
                <a:spcPct val="25000"/>
              </a:spcAft>
              <a:buChar char="–"/>
              <a:defRPr sz="1200">
                <a:solidFill>
                  <a:srgbClr val="000066"/>
                </a:solidFill>
                <a:latin typeface="Arial" pitchFamily="34" charset="0"/>
              </a:defRPr>
            </a:lvl8pPr>
            <a:lvl9pPr marL="3886200" indent="-228600" eaLnBrk="0" fontAlgn="base" hangingPunct="0">
              <a:spcBef>
                <a:spcPct val="0"/>
              </a:spcBef>
              <a:spcAft>
                <a:spcPct val="25000"/>
              </a:spcAft>
              <a:buChar char="–"/>
              <a:defRPr sz="1200">
                <a:solidFill>
                  <a:srgbClr val="000066"/>
                </a:solidFill>
                <a:latin typeface="Arial" pitchFamily="34" charset="0"/>
              </a:defRPr>
            </a:lvl9pPr>
          </a:lstStyle>
          <a:p>
            <a:pPr algn="ctr" eaLnBrk="1" hangingPunct="1">
              <a:lnSpc>
                <a:spcPct val="100000"/>
              </a:lnSpc>
              <a:spcAft>
                <a:spcPct val="0"/>
              </a:spcAft>
            </a:pPr>
            <a:r>
              <a:rPr lang="en-GB" altLang="fr-FR" sz="1200"/>
              <a:t>½ day</a:t>
            </a:r>
          </a:p>
        </p:txBody>
      </p:sp>
      <p:sp>
        <p:nvSpPr>
          <p:cNvPr id="119010" name="Rectangle 264"/>
          <p:cNvSpPr>
            <a:spLocks noChangeArrowheads="1"/>
          </p:cNvSpPr>
          <p:nvPr/>
        </p:nvSpPr>
        <p:spPr bwMode="auto">
          <a:xfrm>
            <a:off x="7812088" y="2997200"/>
            <a:ext cx="603250" cy="528638"/>
          </a:xfrm>
          <a:prstGeom prst="rect">
            <a:avLst/>
          </a:prstGeom>
          <a:solidFill>
            <a:srgbClr val="6666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lnSpc>
                <a:spcPts val="2200"/>
              </a:lnSpc>
              <a:spcAft>
                <a:spcPct val="25000"/>
              </a:spcAft>
              <a:defRPr sz="2000">
                <a:solidFill>
                  <a:srgbClr val="000066"/>
                </a:solidFill>
                <a:latin typeface="Arial" pitchFamily="34" charset="0"/>
              </a:defRPr>
            </a:lvl1pPr>
            <a:lvl2pPr marL="742950" indent="-285750" eaLnBrk="0" hangingPunct="0">
              <a:lnSpc>
                <a:spcPts val="2200"/>
              </a:lnSpc>
              <a:spcAft>
                <a:spcPct val="25000"/>
              </a:spcAft>
              <a:buChar char="•"/>
              <a:defRPr sz="2000">
                <a:solidFill>
                  <a:srgbClr val="000066"/>
                </a:solidFill>
                <a:latin typeface="Arial" pitchFamily="34" charset="0"/>
              </a:defRPr>
            </a:lvl2pPr>
            <a:lvl3pPr marL="1143000" indent="-228600" eaLnBrk="0" hangingPunct="0">
              <a:lnSpc>
                <a:spcPts val="2000"/>
              </a:lnSpc>
              <a:spcAft>
                <a:spcPct val="25000"/>
              </a:spcAft>
              <a:buChar char="–"/>
              <a:defRPr>
                <a:solidFill>
                  <a:srgbClr val="000066"/>
                </a:solidFill>
                <a:latin typeface="Arial" pitchFamily="34" charset="0"/>
              </a:defRPr>
            </a:lvl3pPr>
            <a:lvl4pPr marL="1600200" indent="-228600" eaLnBrk="0" hangingPunct="0">
              <a:lnSpc>
                <a:spcPts val="1800"/>
              </a:lnSpc>
              <a:spcAft>
                <a:spcPct val="25000"/>
              </a:spcAft>
              <a:buChar char="•"/>
              <a:defRPr sz="1600">
                <a:solidFill>
                  <a:srgbClr val="000066"/>
                </a:solidFill>
                <a:latin typeface="Arial" pitchFamily="34" charset="0"/>
              </a:defRPr>
            </a:lvl4pPr>
            <a:lvl5pPr marL="2057400" indent="-228600" eaLnBrk="0" hangingPunct="0">
              <a:spcAft>
                <a:spcPct val="25000"/>
              </a:spcAft>
              <a:buChar char="–"/>
              <a:defRPr sz="1200">
                <a:solidFill>
                  <a:srgbClr val="000066"/>
                </a:solidFill>
                <a:latin typeface="Arial" pitchFamily="34" charset="0"/>
              </a:defRPr>
            </a:lvl5pPr>
            <a:lvl6pPr marL="2514600" indent="-228600" eaLnBrk="0" fontAlgn="base" hangingPunct="0">
              <a:spcBef>
                <a:spcPct val="0"/>
              </a:spcBef>
              <a:spcAft>
                <a:spcPct val="25000"/>
              </a:spcAft>
              <a:buChar char="–"/>
              <a:defRPr sz="1200">
                <a:solidFill>
                  <a:srgbClr val="000066"/>
                </a:solidFill>
                <a:latin typeface="Arial" pitchFamily="34" charset="0"/>
              </a:defRPr>
            </a:lvl6pPr>
            <a:lvl7pPr marL="2971800" indent="-228600" eaLnBrk="0" fontAlgn="base" hangingPunct="0">
              <a:spcBef>
                <a:spcPct val="0"/>
              </a:spcBef>
              <a:spcAft>
                <a:spcPct val="25000"/>
              </a:spcAft>
              <a:buChar char="–"/>
              <a:defRPr sz="1200">
                <a:solidFill>
                  <a:srgbClr val="000066"/>
                </a:solidFill>
                <a:latin typeface="Arial" pitchFamily="34" charset="0"/>
              </a:defRPr>
            </a:lvl7pPr>
            <a:lvl8pPr marL="3429000" indent="-228600" eaLnBrk="0" fontAlgn="base" hangingPunct="0">
              <a:spcBef>
                <a:spcPct val="0"/>
              </a:spcBef>
              <a:spcAft>
                <a:spcPct val="25000"/>
              </a:spcAft>
              <a:buChar char="–"/>
              <a:defRPr sz="1200">
                <a:solidFill>
                  <a:srgbClr val="000066"/>
                </a:solidFill>
                <a:latin typeface="Arial" pitchFamily="34" charset="0"/>
              </a:defRPr>
            </a:lvl8pPr>
            <a:lvl9pPr marL="3886200" indent="-228600" eaLnBrk="0" fontAlgn="base" hangingPunct="0">
              <a:spcBef>
                <a:spcPct val="0"/>
              </a:spcBef>
              <a:spcAft>
                <a:spcPct val="25000"/>
              </a:spcAft>
              <a:buChar char="–"/>
              <a:defRPr sz="1200">
                <a:solidFill>
                  <a:srgbClr val="000066"/>
                </a:solidFill>
                <a:latin typeface="Arial" pitchFamily="34" charset="0"/>
              </a:defRPr>
            </a:lvl9pPr>
          </a:lstStyle>
          <a:p>
            <a:pPr algn="ctr" eaLnBrk="1" hangingPunct="1">
              <a:lnSpc>
                <a:spcPct val="100000"/>
              </a:lnSpc>
              <a:spcAft>
                <a:spcPct val="0"/>
              </a:spcAft>
            </a:pPr>
            <a:r>
              <a:rPr lang="en-GB" altLang="fr-FR" sz="1200"/>
              <a:t>1 day</a:t>
            </a:r>
          </a:p>
        </p:txBody>
      </p:sp>
      <p:sp>
        <p:nvSpPr>
          <p:cNvPr id="119011" name="Rectangle 267"/>
          <p:cNvSpPr>
            <a:spLocks noChangeArrowheads="1"/>
          </p:cNvSpPr>
          <p:nvPr/>
        </p:nvSpPr>
        <p:spPr bwMode="auto">
          <a:xfrm>
            <a:off x="611188" y="3678238"/>
            <a:ext cx="7848600" cy="665162"/>
          </a:xfrm>
          <a:prstGeom prst="rect">
            <a:avLst/>
          </a:prstGeom>
          <a:solidFill>
            <a:srgbClr val="E5E5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576000" tIns="0" rIns="0" bIns="0" anchor="ctr"/>
          <a:lstStyle>
            <a:lvl1pPr eaLnBrk="0" hangingPunct="0">
              <a:lnSpc>
                <a:spcPts val="2200"/>
              </a:lnSpc>
              <a:spcAft>
                <a:spcPct val="25000"/>
              </a:spcAft>
              <a:tabLst>
                <a:tab pos="1430338" algn="l"/>
              </a:tabLst>
              <a:defRPr sz="2000">
                <a:solidFill>
                  <a:srgbClr val="000066"/>
                </a:solidFill>
                <a:latin typeface="Arial" pitchFamily="34" charset="0"/>
              </a:defRPr>
            </a:lvl1pPr>
            <a:lvl2pPr marL="742950" indent="-285750" eaLnBrk="0" hangingPunct="0">
              <a:lnSpc>
                <a:spcPts val="2200"/>
              </a:lnSpc>
              <a:spcAft>
                <a:spcPct val="25000"/>
              </a:spcAft>
              <a:buChar char="•"/>
              <a:tabLst>
                <a:tab pos="1430338" algn="l"/>
              </a:tabLst>
              <a:defRPr sz="2000">
                <a:solidFill>
                  <a:srgbClr val="000066"/>
                </a:solidFill>
                <a:latin typeface="Arial" pitchFamily="34" charset="0"/>
              </a:defRPr>
            </a:lvl2pPr>
            <a:lvl3pPr marL="1143000" indent="-228600" eaLnBrk="0" hangingPunct="0">
              <a:lnSpc>
                <a:spcPts val="2000"/>
              </a:lnSpc>
              <a:spcAft>
                <a:spcPct val="25000"/>
              </a:spcAft>
              <a:buChar char="–"/>
              <a:tabLst>
                <a:tab pos="1430338" algn="l"/>
              </a:tabLst>
              <a:defRPr>
                <a:solidFill>
                  <a:srgbClr val="000066"/>
                </a:solidFill>
                <a:latin typeface="Arial" pitchFamily="34" charset="0"/>
              </a:defRPr>
            </a:lvl3pPr>
            <a:lvl4pPr marL="1600200" indent="-228600" eaLnBrk="0" hangingPunct="0">
              <a:lnSpc>
                <a:spcPts val="1800"/>
              </a:lnSpc>
              <a:spcAft>
                <a:spcPct val="25000"/>
              </a:spcAft>
              <a:buChar char="•"/>
              <a:tabLst>
                <a:tab pos="1430338" algn="l"/>
              </a:tabLst>
              <a:defRPr sz="1600">
                <a:solidFill>
                  <a:srgbClr val="000066"/>
                </a:solidFill>
                <a:latin typeface="Arial" pitchFamily="34" charset="0"/>
              </a:defRPr>
            </a:lvl4pPr>
            <a:lvl5pPr marL="2057400" indent="-228600" eaLnBrk="0" hangingPunct="0">
              <a:spcAft>
                <a:spcPct val="25000"/>
              </a:spcAft>
              <a:buChar char="–"/>
              <a:tabLst>
                <a:tab pos="1430338" algn="l"/>
              </a:tabLst>
              <a:defRPr sz="1200">
                <a:solidFill>
                  <a:srgbClr val="000066"/>
                </a:solidFill>
                <a:latin typeface="Arial" pitchFamily="34" charset="0"/>
              </a:defRPr>
            </a:lvl5pPr>
            <a:lvl6pPr marL="2514600" indent="-228600" eaLnBrk="0" fontAlgn="base" hangingPunct="0">
              <a:spcBef>
                <a:spcPct val="0"/>
              </a:spcBef>
              <a:spcAft>
                <a:spcPct val="25000"/>
              </a:spcAft>
              <a:buChar char="–"/>
              <a:tabLst>
                <a:tab pos="1430338" algn="l"/>
              </a:tabLst>
              <a:defRPr sz="1200">
                <a:solidFill>
                  <a:srgbClr val="000066"/>
                </a:solidFill>
                <a:latin typeface="Arial" pitchFamily="34" charset="0"/>
              </a:defRPr>
            </a:lvl6pPr>
            <a:lvl7pPr marL="2971800" indent="-228600" eaLnBrk="0" fontAlgn="base" hangingPunct="0">
              <a:spcBef>
                <a:spcPct val="0"/>
              </a:spcBef>
              <a:spcAft>
                <a:spcPct val="25000"/>
              </a:spcAft>
              <a:buChar char="–"/>
              <a:tabLst>
                <a:tab pos="1430338" algn="l"/>
              </a:tabLst>
              <a:defRPr sz="1200">
                <a:solidFill>
                  <a:srgbClr val="000066"/>
                </a:solidFill>
                <a:latin typeface="Arial" pitchFamily="34" charset="0"/>
              </a:defRPr>
            </a:lvl7pPr>
            <a:lvl8pPr marL="3429000" indent="-228600" eaLnBrk="0" fontAlgn="base" hangingPunct="0">
              <a:spcBef>
                <a:spcPct val="0"/>
              </a:spcBef>
              <a:spcAft>
                <a:spcPct val="25000"/>
              </a:spcAft>
              <a:buChar char="–"/>
              <a:tabLst>
                <a:tab pos="1430338" algn="l"/>
              </a:tabLst>
              <a:defRPr sz="1200">
                <a:solidFill>
                  <a:srgbClr val="000066"/>
                </a:solidFill>
                <a:latin typeface="Arial" pitchFamily="34" charset="0"/>
              </a:defRPr>
            </a:lvl8pPr>
            <a:lvl9pPr marL="3886200" indent="-228600" eaLnBrk="0" fontAlgn="base" hangingPunct="0">
              <a:spcBef>
                <a:spcPct val="0"/>
              </a:spcBef>
              <a:spcAft>
                <a:spcPct val="25000"/>
              </a:spcAft>
              <a:buChar char="–"/>
              <a:tabLst>
                <a:tab pos="1430338" algn="l"/>
              </a:tabLst>
              <a:defRPr sz="1200">
                <a:solidFill>
                  <a:srgbClr val="000066"/>
                </a:solidFill>
                <a:latin typeface="Arial" pitchFamily="34" charset="0"/>
              </a:defRPr>
            </a:lvl9pPr>
          </a:lstStyle>
          <a:p>
            <a:pPr eaLnBrk="1" hangingPunct="1">
              <a:lnSpc>
                <a:spcPct val="100000"/>
              </a:lnSpc>
              <a:spcAft>
                <a:spcPct val="0"/>
              </a:spcAft>
            </a:pPr>
            <a:r>
              <a:rPr lang="en-GB" altLang="fr-FR" sz="1400" b="1"/>
              <a:t>Current State 2:	Seeing is believing, As-is value stream map</a:t>
            </a:r>
          </a:p>
        </p:txBody>
      </p:sp>
      <p:sp>
        <p:nvSpPr>
          <p:cNvPr id="119012" name="AutoShape 268"/>
          <p:cNvSpPr>
            <a:spLocks noChangeArrowheads="1"/>
          </p:cNvSpPr>
          <p:nvPr/>
        </p:nvSpPr>
        <p:spPr bwMode="auto">
          <a:xfrm>
            <a:off x="539750" y="3667125"/>
            <a:ext cx="503238" cy="684213"/>
          </a:xfrm>
          <a:prstGeom prst="homePlate">
            <a:avLst>
              <a:gd name="adj" fmla="val 32597"/>
            </a:avLst>
          </a:prstGeom>
          <a:solidFill>
            <a:schemeClr val="tx1"/>
          </a:solidFill>
          <a:ln>
            <a:noFill/>
          </a:ln>
          <a:extLst>
            <a:ext uri="{91240B29-F687-4F45-9708-019B960494DF}">
              <a14:hiddenLine xmlns:a14="http://schemas.microsoft.com/office/drawing/2010/main" w="25400">
                <a:solidFill>
                  <a:srgbClr val="000000"/>
                </a:solidFill>
                <a:miter lim="800000"/>
                <a:headEnd/>
                <a:tailEnd/>
              </a14:hiddenLine>
            </a:ext>
          </a:extLst>
        </p:spPr>
        <p:txBody>
          <a:bodyPr wrap="none" lIns="36000" tIns="0" rIns="0" bIns="0" anchor="ctr"/>
          <a:lstStyle>
            <a:lvl1pPr eaLnBrk="0" hangingPunct="0">
              <a:lnSpc>
                <a:spcPts val="2200"/>
              </a:lnSpc>
              <a:spcAft>
                <a:spcPct val="25000"/>
              </a:spcAft>
              <a:defRPr sz="2000">
                <a:solidFill>
                  <a:srgbClr val="000066"/>
                </a:solidFill>
                <a:latin typeface="Arial" pitchFamily="34" charset="0"/>
              </a:defRPr>
            </a:lvl1pPr>
            <a:lvl2pPr marL="742950" indent="-285750" eaLnBrk="0" hangingPunct="0">
              <a:lnSpc>
                <a:spcPts val="2200"/>
              </a:lnSpc>
              <a:spcAft>
                <a:spcPct val="25000"/>
              </a:spcAft>
              <a:buChar char="•"/>
              <a:defRPr sz="2000">
                <a:solidFill>
                  <a:srgbClr val="000066"/>
                </a:solidFill>
                <a:latin typeface="Arial" pitchFamily="34" charset="0"/>
              </a:defRPr>
            </a:lvl2pPr>
            <a:lvl3pPr marL="1143000" indent="-228600" eaLnBrk="0" hangingPunct="0">
              <a:lnSpc>
                <a:spcPts val="2000"/>
              </a:lnSpc>
              <a:spcAft>
                <a:spcPct val="25000"/>
              </a:spcAft>
              <a:buChar char="–"/>
              <a:defRPr>
                <a:solidFill>
                  <a:srgbClr val="000066"/>
                </a:solidFill>
                <a:latin typeface="Arial" pitchFamily="34" charset="0"/>
              </a:defRPr>
            </a:lvl3pPr>
            <a:lvl4pPr marL="1600200" indent="-228600" eaLnBrk="0" hangingPunct="0">
              <a:lnSpc>
                <a:spcPts val="1800"/>
              </a:lnSpc>
              <a:spcAft>
                <a:spcPct val="25000"/>
              </a:spcAft>
              <a:buChar char="•"/>
              <a:defRPr sz="1600">
                <a:solidFill>
                  <a:srgbClr val="000066"/>
                </a:solidFill>
                <a:latin typeface="Arial" pitchFamily="34" charset="0"/>
              </a:defRPr>
            </a:lvl4pPr>
            <a:lvl5pPr marL="2057400" indent="-228600" eaLnBrk="0" hangingPunct="0">
              <a:spcAft>
                <a:spcPct val="25000"/>
              </a:spcAft>
              <a:buChar char="–"/>
              <a:defRPr sz="1200">
                <a:solidFill>
                  <a:srgbClr val="000066"/>
                </a:solidFill>
                <a:latin typeface="Arial" pitchFamily="34" charset="0"/>
              </a:defRPr>
            </a:lvl5pPr>
            <a:lvl6pPr marL="2514600" indent="-228600" eaLnBrk="0" fontAlgn="base" hangingPunct="0">
              <a:spcBef>
                <a:spcPct val="0"/>
              </a:spcBef>
              <a:spcAft>
                <a:spcPct val="25000"/>
              </a:spcAft>
              <a:buChar char="–"/>
              <a:defRPr sz="1200">
                <a:solidFill>
                  <a:srgbClr val="000066"/>
                </a:solidFill>
                <a:latin typeface="Arial" pitchFamily="34" charset="0"/>
              </a:defRPr>
            </a:lvl6pPr>
            <a:lvl7pPr marL="2971800" indent="-228600" eaLnBrk="0" fontAlgn="base" hangingPunct="0">
              <a:spcBef>
                <a:spcPct val="0"/>
              </a:spcBef>
              <a:spcAft>
                <a:spcPct val="25000"/>
              </a:spcAft>
              <a:buChar char="–"/>
              <a:defRPr sz="1200">
                <a:solidFill>
                  <a:srgbClr val="000066"/>
                </a:solidFill>
                <a:latin typeface="Arial" pitchFamily="34" charset="0"/>
              </a:defRPr>
            </a:lvl7pPr>
            <a:lvl8pPr marL="3429000" indent="-228600" eaLnBrk="0" fontAlgn="base" hangingPunct="0">
              <a:spcBef>
                <a:spcPct val="0"/>
              </a:spcBef>
              <a:spcAft>
                <a:spcPct val="25000"/>
              </a:spcAft>
              <a:buChar char="–"/>
              <a:defRPr sz="1200">
                <a:solidFill>
                  <a:srgbClr val="000066"/>
                </a:solidFill>
                <a:latin typeface="Arial" pitchFamily="34" charset="0"/>
              </a:defRPr>
            </a:lvl8pPr>
            <a:lvl9pPr marL="3886200" indent="-228600" eaLnBrk="0" fontAlgn="base" hangingPunct="0">
              <a:spcBef>
                <a:spcPct val="0"/>
              </a:spcBef>
              <a:spcAft>
                <a:spcPct val="25000"/>
              </a:spcAft>
              <a:buChar char="–"/>
              <a:defRPr sz="1200">
                <a:solidFill>
                  <a:srgbClr val="000066"/>
                </a:solidFill>
                <a:latin typeface="Arial" pitchFamily="34" charset="0"/>
              </a:defRPr>
            </a:lvl9pPr>
          </a:lstStyle>
          <a:p>
            <a:pPr algn="ctr" eaLnBrk="1" hangingPunct="1">
              <a:lnSpc>
                <a:spcPct val="100000"/>
              </a:lnSpc>
              <a:spcAft>
                <a:spcPct val="0"/>
              </a:spcAft>
            </a:pPr>
            <a:r>
              <a:rPr lang="en-GB" altLang="fr-FR" sz="1200" b="1">
                <a:solidFill>
                  <a:srgbClr val="FFFFFF"/>
                </a:solidFill>
              </a:rPr>
              <a:t>CS2</a:t>
            </a:r>
          </a:p>
        </p:txBody>
      </p:sp>
      <p:sp>
        <p:nvSpPr>
          <p:cNvPr id="119013" name="Rectangle 269"/>
          <p:cNvSpPr>
            <a:spLocks noChangeArrowheads="1"/>
          </p:cNvSpPr>
          <p:nvPr/>
        </p:nvSpPr>
        <p:spPr bwMode="auto">
          <a:xfrm>
            <a:off x="7812088" y="3738563"/>
            <a:ext cx="603250" cy="528637"/>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lnSpc>
                <a:spcPts val="2200"/>
              </a:lnSpc>
              <a:spcAft>
                <a:spcPct val="25000"/>
              </a:spcAft>
              <a:defRPr sz="2000">
                <a:solidFill>
                  <a:srgbClr val="000066"/>
                </a:solidFill>
                <a:latin typeface="Arial" pitchFamily="34" charset="0"/>
              </a:defRPr>
            </a:lvl1pPr>
            <a:lvl2pPr marL="742950" indent="-285750" eaLnBrk="0" hangingPunct="0">
              <a:lnSpc>
                <a:spcPts val="2200"/>
              </a:lnSpc>
              <a:spcAft>
                <a:spcPct val="25000"/>
              </a:spcAft>
              <a:buChar char="•"/>
              <a:defRPr sz="2000">
                <a:solidFill>
                  <a:srgbClr val="000066"/>
                </a:solidFill>
                <a:latin typeface="Arial" pitchFamily="34" charset="0"/>
              </a:defRPr>
            </a:lvl2pPr>
            <a:lvl3pPr marL="1143000" indent="-228600" eaLnBrk="0" hangingPunct="0">
              <a:lnSpc>
                <a:spcPts val="2000"/>
              </a:lnSpc>
              <a:spcAft>
                <a:spcPct val="25000"/>
              </a:spcAft>
              <a:buChar char="–"/>
              <a:defRPr>
                <a:solidFill>
                  <a:srgbClr val="000066"/>
                </a:solidFill>
                <a:latin typeface="Arial" pitchFamily="34" charset="0"/>
              </a:defRPr>
            </a:lvl3pPr>
            <a:lvl4pPr marL="1600200" indent="-228600" eaLnBrk="0" hangingPunct="0">
              <a:lnSpc>
                <a:spcPts val="1800"/>
              </a:lnSpc>
              <a:spcAft>
                <a:spcPct val="25000"/>
              </a:spcAft>
              <a:buChar char="•"/>
              <a:defRPr sz="1600">
                <a:solidFill>
                  <a:srgbClr val="000066"/>
                </a:solidFill>
                <a:latin typeface="Arial" pitchFamily="34" charset="0"/>
              </a:defRPr>
            </a:lvl4pPr>
            <a:lvl5pPr marL="2057400" indent="-228600" eaLnBrk="0" hangingPunct="0">
              <a:spcAft>
                <a:spcPct val="25000"/>
              </a:spcAft>
              <a:buChar char="–"/>
              <a:defRPr sz="1200">
                <a:solidFill>
                  <a:srgbClr val="000066"/>
                </a:solidFill>
                <a:latin typeface="Arial" pitchFamily="34" charset="0"/>
              </a:defRPr>
            </a:lvl5pPr>
            <a:lvl6pPr marL="2514600" indent="-228600" eaLnBrk="0" fontAlgn="base" hangingPunct="0">
              <a:spcBef>
                <a:spcPct val="0"/>
              </a:spcBef>
              <a:spcAft>
                <a:spcPct val="25000"/>
              </a:spcAft>
              <a:buChar char="–"/>
              <a:defRPr sz="1200">
                <a:solidFill>
                  <a:srgbClr val="000066"/>
                </a:solidFill>
                <a:latin typeface="Arial" pitchFamily="34" charset="0"/>
              </a:defRPr>
            </a:lvl6pPr>
            <a:lvl7pPr marL="2971800" indent="-228600" eaLnBrk="0" fontAlgn="base" hangingPunct="0">
              <a:spcBef>
                <a:spcPct val="0"/>
              </a:spcBef>
              <a:spcAft>
                <a:spcPct val="25000"/>
              </a:spcAft>
              <a:buChar char="–"/>
              <a:defRPr sz="1200">
                <a:solidFill>
                  <a:srgbClr val="000066"/>
                </a:solidFill>
                <a:latin typeface="Arial" pitchFamily="34" charset="0"/>
              </a:defRPr>
            </a:lvl7pPr>
            <a:lvl8pPr marL="3429000" indent="-228600" eaLnBrk="0" fontAlgn="base" hangingPunct="0">
              <a:spcBef>
                <a:spcPct val="0"/>
              </a:spcBef>
              <a:spcAft>
                <a:spcPct val="25000"/>
              </a:spcAft>
              <a:buChar char="–"/>
              <a:defRPr sz="1200">
                <a:solidFill>
                  <a:srgbClr val="000066"/>
                </a:solidFill>
                <a:latin typeface="Arial" pitchFamily="34" charset="0"/>
              </a:defRPr>
            </a:lvl8pPr>
            <a:lvl9pPr marL="3886200" indent="-228600" eaLnBrk="0" fontAlgn="base" hangingPunct="0">
              <a:spcBef>
                <a:spcPct val="0"/>
              </a:spcBef>
              <a:spcAft>
                <a:spcPct val="25000"/>
              </a:spcAft>
              <a:buChar char="–"/>
              <a:defRPr sz="1200">
                <a:solidFill>
                  <a:srgbClr val="000066"/>
                </a:solidFill>
                <a:latin typeface="Arial" pitchFamily="34" charset="0"/>
              </a:defRPr>
            </a:lvl9pPr>
          </a:lstStyle>
          <a:p>
            <a:pPr algn="ctr" eaLnBrk="1" hangingPunct="1">
              <a:lnSpc>
                <a:spcPct val="100000"/>
              </a:lnSpc>
              <a:spcAft>
                <a:spcPct val="0"/>
              </a:spcAft>
            </a:pPr>
            <a:r>
              <a:rPr lang="en-GB" altLang="fr-FR" sz="1200" b="1">
                <a:solidFill>
                  <a:srgbClr val="FFFFFF"/>
                </a:solidFill>
              </a:rPr>
              <a:t>3 days</a:t>
            </a:r>
          </a:p>
        </p:txBody>
      </p:sp>
      <p:sp>
        <p:nvSpPr>
          <p:cNvPr id="119014" name="Rectangle 272"/>
          <p:cNvSpPr>
            <a:spLocks noChangeArrowheads="1"/>
          </p:cNvSpPr>
          <p:nvPr/>
        </p:nvSpPr>
        <p:spPr bwMode="auto">
          <a:xfrm>
            <a:off x="611188" y="4391025"/>
            <a:ext cx="7848600" cy="665163"/>
          </a:xfrm>
          <a:prstGeom prst="rect">
            <a:avLst/>
          </a:prstGeom>
          <a:solidFill>
            <a:srgbClr val="EAEAEA"/>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576000" tIns="0" rIns="0" bIns="0" anchor="ctr"/>
          <a:lstStyle>
            <a:lvl1pPr eaLnBrk="0" hangingPunct="0">
              <a:lnSpc>
                <a:spcPts val="2200"/>
              </a:lnSpc>
              <a:spcAft>
                <a:spcPct val="25000"/>
              </a:spcAft>
              <a:tabLst>
                <a:tab pos="1430338" algn="l"/>
              </a:tabLst>
              <a:defRPr sz="2000">
                <a:solidFill>
                  <a:srgbClr val="000066"/>
                </a:solidFill>
                <a:latin typeface="Arial" pitchFamily="34" charset="0"/>
              </a:defRPr>
            </a:lvl1pPr>
            <a:lvl2pPr marL="742950" indent="-285750" eaLnBrk="0" hangingPunct="0">
              <a:lnSpc>
                <a:spcPts val="2200"/>
              </a:lnSpc>
              <a:spcAft>
                <a:spcPct val="25000"/>
              </a:spcAft>
              <a:buChar char="•"/>
              <a:tabLst>
                <a:tab pos="1430338" algn="l"/>
              </a:tabLst>
              <a:defRPr sz="2000">
                <a:solidFill>
                  <a:srgbClr val="000066"/>
                </a:solidFill>
                <a:latin typeface="Arial" pitchFamily="34" charset="0"/>
              </a:defRPr>
            </a:lvl2pPr>
            <a:lvl3pPr marL="1143000" indent="-228600" eaLnBrk="0" hangingPunct="0">
              <a:lnSpc>
                <a:spcPts val="2000"/>
              </a:lnSpc>
              <a:spcAft>
                <a:spcPct val="25000"/>
              </a:spcAft>
              <a:buChar char="–"/>
              <a:tabLst>
                <a:tab pos="1430338" algn="l"/>
              </a:tabLst>
              <a:defRPr>
                <a:solidFill>
                  <a:srgbClr val="000066"/>
                </a:solidFill>
                <a:latin typeface="Arial" pitchFamily="34" charset="0"/>
              </a:defRPr>
            </a:lvl3pPr>
            <a:lvl4pPr marL="1600200" indent="-228600" eaLnBrk="0" hangingPunct="0">
              <a:lnSpc>
                <a:spcPts val="1800"/>
              </a:lnSpc>
              <a:spcAft>
                <a:spcPct val="25000"/>
              </a:spcAft>
              <a:buChar char="•"/>
              <a:tabLst>
                <a:tab pos="1430338" algn="l"/>
              </a:tabLst>
              <a:defRPr sz="1600">
                <a:solidFill>
                  <a:srgbClr val="000066"/>
                </a:solidFill>
                <a:latin typeface="Arial" pitchFamily="34" charset="0"/>
              </a:defRPr>
            </a:lvl4pPr>
            <a:lvl5pPr marL="2057400" indent="-228600" eaLnBrk="0" hangingPunct="0">
              <a:spcAft>
                <a:spcPct val="25000"/>
              </a:spcAft>
              <a:buChar char="–"/>
              <a:tabLst>
                <a:tab pos="1430338" algn="l"/>
              </a:tabLst>
              <a:defRPr sz="1200">
                <a:solidFill>
                  <a:srgbClr val="000066"/>
                </a:solidFill>
                <a:latin typeface="Arial" pitchFamily="34" charset="0"/>
              </a:defRPr>
            </a:lvl5pPr>
            <a:lvl6pPr marL="2514600" indent="-228600" eaLnBrk="0" fontAlgn="base" hangingPunct="0">
              <a:spcBef>
                <a:spcPct val="0"/>
              </a:spcBef>
              <a:spcAft>
                <a:spcPct val="25000"/>
              </a:spcAft>
              <a:buChar char="–"/>
              <a:tabLst>
                <a:tab pos="1430338" algn="l"/>
              </a:tabLst>
              <a:defRPr sz="1200">
                <a:solidFill>
                  <a:srgbClr val="000066"/>
                </a:solidFill>
                <a:latin typeface="Arial" pitchFamily="34" charset="0"/>
              </a:defRPr>
            </a:lvl6pPr>
            <a:lvl7pPr marL="2971800" indent="-228600" eaLnBrk="0" fontAlgn="base" hangingPunct="0">
              <a:spcBef>
                <a:spcPct val="0"/>
              </a:spcBef>
              <a:spcAft>
                <a:spcPct val="25000"/>
              </a:spcAft>
              <a:buChar char="–"/>
              <a:tabLst>
                <a:tab pos="1430338" algn="l"/>
              </a:tabLst>
              <a:defRPr sz="1200">
                <a:solidFill>
                  <a:srgbClr val="000066"/>
                </a:solidFill>
                <a:latin typeface="Arial" pitchFamily="34" charset="0"/>
              </a:defRPr>
            </a:lvl7pPr>
            <a:lvl8pPr marL="3429000" indent="-228600" eaLnBrk="0" fontAlgn="base" hangingPunct="0">
              <a:spcBef>
                <a:spcPct val="0"/>
              </a:spcBef>
              <a:spcAft>
                <a:spcPct val="25000"/>
              </a:spcAft>
              <a:buChar char="–"/>
              <a:tabLst>
                <a:tab pos="1430338" algn="l"/>
              </a:tabLst>
              <a:defRPr sz="1200">
                <a:solidFill>
                  <a:srgbClr val="000066"/>
                </a:solidFill>
                <a:latin typeface="Arial" pitchFamily="34" charset="0"/>
              </a:defRPr>
            </a:lvl8pPr>
            <a:lvl9pPr marL="3886200" indent="-228600" eaLnBrk="0" fontAlgn="base" hangingPunct="0">
              <a:spcBef>
                <a:spcPct val="0"/>
              </a:spcBef>
              <a:spcAft>
                <a:spcPct val="25000"/>
              </a:spcAft>
              <a:buChar char="–"/>
              <a:tabLst>
                <a:tab pos="1430338" algn="l"/>
              </a:tabLst>
              <a:defRPr sz="1200">
                <a:solidFill>
                  <a:srgbClr val="000066"/>
                </a:solidFill>
                <a:latin typeface="Arial" pitchFamily="34" charset="0"/>
              </a:defRPr>
            </a:lvl9pPr>
          </a:lstStyle>
          <a:p>
            <a:pPr eaLnBrk="1" hangingPunct="1">
              <a:lnSpc>
                <a:spcPct val="100000"/>
              </a:lnSpc>
              <a:spcAft>
                <a:spcPct val="0"/>
              </a:spcAft>
            </a:pPr>
            <a:r>
              <a:rPr lang="en-GB" altLang="fr-FR" sz="1400"/>
              <a:t>Future State 1:	</a:t>
            </a:r>
            <a:r>
              <a:rPr lang="en-GB" altLang="fr-FR" sz="1200"/>
              <a:t>Value and waste analysis, blue sky vision, to-be value stream map</a:t>
            </a:r>
          </a:p>
        </p:txBody>
      </p:sp>
      <p:sp>
        <p:nvSpPr>
          <p:cNvPr id="119015" name="AutoShape 273"/>
          <p:cNvSpPr>
            <a:spLocks noChangeArrowheads="1"/>
          </p:cNvSpPr>
          <p:nvPr/>
        </p:nvSpPr>
        <p:spPr bwMode="auto">
          <a:xfrm>
            <a:off x="611188" y="4379913"/>
            <a:ext cx="431800" cy="684212"/>
          </a:xfrm>
          <a:prstGeom prst="homePlate">
            <a:avLst>
              <a:gd name="adj" fmla="val 32597"/>
            </a:avLst>
          </a:prstGeom>
          <a:solidFill>
            <a:srgbClr val="6666FF"/>
          </a:solidFill>
          <a:ln w="25400">
            <a:solidFill>
              <a:schemeClr val="bg1"/>
            </a:solidFill>
            <a:miter lim="800000"/>
            <a:headEnd/>
            <a:tailEnd/>
          </a:ln>
        </p:spPr>
        <p:txBody>
          <a:bodyPr wrap="none" lIns="36000" tIns="0" rIns="0" bIns="0" anchor="ctr"/>
          <a:lstStyle>
            <a:lvl1pPr eaLnBrk="0" hangingPunct="0">
              <a:lnSpc>
                <a:spcPts val="2200"/>
              </a:lnSpc>
              <a:spcAft>
                <a:spcPct val="25000"/>
              </a:spcAft>
              <a:defRPr sz="2000">
                <a:solidFill>
                  <a:srgbClr val="000066"/>
                </a:solidFill>
                <a:latin typeface="Arial" pitchFamily="34" charset="0"/>
              </a:defRPr>
            </a:lvl1pPr>
            <a:lvl2pPr marL="742950" indent="-285750" eaLnBrk="0" hangingPunct="0">
              <a:lnSpc>
                <a:spcPts val="2200"/>
              </a:lnSpc>
              <a:spcAft>
                <a:spcPct val="25000"/>
              </a:spcAft>
              <a:buChar char="•"/>
              <a:defRPr sz="2000">
                <a:solidFill>
                  <a:srgbClr val="000066"/>
                </a:solidFill>
                <a:latin typeface="Arial" pitchFamily="34" charset="0"/>
              </a:defRPr>
            </a:lvl2pPr>
            <a:lvl3pPr marL="1143000" indent="-228600" eaLnBrk="0" hangingPunct="0">
              <a:lnSpc>
                <a:spcPts val="2000"/>
              </a:lnSpc>
              <a:spcAft>
                <a:spcPct val="25000"/>
              </a:spcAft>
              <a:buChar char="–"/>
              <a:defRPr>
                <a:solidFill>
                  <a:srgbClr val="000066"/>
                </a:solidFill>
                <a:latin typeface="Arial" pitchFamily="34" charset="0"/>
              </a:defRPr>
            </a:lvl3pPr>
            <a:lvl4pPr marL="1600200" indent="-228600" eaLnBrk="0" hangingPunct="0">
              <a:lnSpc>
                <a:spcPts val="1800"/>
              </a:lnSpc>
              <a:spcAft>
                <a:spcPct val="25000"/>
              </a:spcAft>
              <a:buChar char="•"/>
              <a:defRPr sz="1600">
                <a:solidFill>
                  <a:srgbClr val="000066"/>
                </a:solidFill>
                <a:latin typeface="Arial" pitchFamily="34" charset="0"/>
              </a:defRPr>
            </a:lvl4pPr>
            <a:lvl5pPr marL="2057400" indent="-228600" eaLnBrk="0" hangingPunct="0">
              <a:spcAft>
                <a:spcPct val="25000"/>
              </a:spcAft>
              <a:buChar char="–"/>
              <a:defRPr sz="1200">
                <a:solidFill>
                  <a:srgbClr val="000066"/>
                </a:solidFill>
                <a:latin typeface="Arial" pitchFamily="34" charset="0"/>
              </a:defRPr>
            </a:lvl5pPr>
            <a:lvl6pPr marL="2514600" indent="-228600" eaLnBrk="0" fontAlgn="base" hangingPunct="0">
              <a:spcBef>
                <a:spcPct val="0"/>
              </a:spcBef>
              <a:spcAft>
                <a:spcPct val="25000"/>
              </a:spcAft>
              <a:buChar char="–"/>
              <a:defRPr sz="1200">
                <a:solidFill>
                  <a:srgbClr val="000066"/>
                </a:solidFill>
                <a:latin typeface="Arial" pitchFamily="34" charset="0"/>
              </a:defRPr>
            </a:lvl6pPr>
            <a:lvl7pPr marL="2971800" indent="-228600" eaLnBrk="0" fontAlgn="base" hangingPunct="0">
              <a:spcBef>
                <a:spcPct val="0"/>
              </a:spcBef>
              <a:spcAft>
                <a:spcPct val="25000"/>
              </a:spcAft>
              <a:buChar char="–"/>
              <a:defRPr sz="1200">
                <a:solidFill>
                  <a:srgbClr val="000066"/>
                </a:solidFill>
                <a:latin typeface="Arial" pitchFamily="34" charset="0"/>
              </a:defRPr>
            </a:lvl7pPr>
            <a:lvl8pPr marL="3429000" indent="-228600" eaLnBrk="0" fontAlgn="base" hangingPunct="0">
              <a:spcBef>
                <a:spcPct val="0"/>
              </a:spcBef>
              <a:spcAft>
                <a:spcPct val="25000"/>
              </a:spcAft>
              <a:buChar char="–"/>
              <a:defRPr sz="1200">
                <a:solidFill>
                  <a:srgbClr val="000066"/>
                </a:solidFill>
                <a:latin typeface="Arial" pitchFamily="34" charset="0"/>
              </a:defRPr>
            </a:lvl8pPr>
            <a:lvl9pPr marL="3886200" indent="-228600" eaLnBrk="0" fontAlgn="base" hangingPunct="0">
              <a:spcBef>
                <a:spcPct val="0"/>
              </a:spcBef>
              <a:spcAft>
                <a:spcPct val="25000"/>
              </a:spcAft>
              <a:buChar char="–"/>
              <a:defRPr sz="1200">
                <a:solidFill>
                  <a:srgbClr val="000066"/>
                </a:solidFill>
                <a:latin typeface="Arial" pitchFamily="34" charset="0"/>
              </a:defRPr>
            </a:lvl9pPr>
          </a:lstStyle>
          <a:p>
            <a:pPr algn="ctr" eaLnBrk="1" hangingPunct="1">
              <a:lnSpc>
                <a:spcPct val="100000"/>
              </a:lnSpc>
              <a:spcAft>
                <a:spcPct val="0"/>
              </a:spcAft>
            </a:pPr>
            <a:r>
              <a:rPr lang="en-GB" altLang="fr-FR" sz="1200" b="1"/>
              <a:t>FS1</a:t>
            </a:r>
          </a:p>
        </p:txBody>
      </p:sp>
      <p:sp>
        <p:nvSpPr>
          <p:cNvPr id="119016" name="Rectangle 274"/>
          <p:cNvSpPr>
            <a:spLocks noChangeArrowheads="1"/>
          </p:cNvSpPr>
          <p:nvPr/>
        </p:nvSpPr>
        <p:spPr bwMode="auto">
          <a:xfrm>
            <a:off x="7812088" y="4452938"/>
            <a:ext cx="603250" cy="528637"/>
          </a:xfrm>
          <a:prstGeom prst="rect">
            <a:avLst/>
          </a:prstGeom>
          <a:solidFill>
            <a:srgbClr val="6666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lnSpc>
                <a:spcPts val="2200"/>
              </a:lnSpc>
              <a:spcAft>
                <a:spcPct val="25000"/>
              </a:spcAft>
              <a:defRPr sz="2000">
                <a:solidFill>
                  <a:srgbClr val="000066"/>
                </a:solidFill>
                <a:latin typeface="Arial" pitchFamily="34" charset="0"/>
              </a:defRPr>
            </a:lvl1pPr>
            <a:lvl2pPr marL="742950" indent="-285750" eaLnBrk="0" hangingPunct="0">
              <a:lnSpc>
                <a:spcPts val="2200"/>
              </a:lnSpc>
              <a:spcAft>
                <a:spcPct val="25000"/>
              </a:spcAft>
              <a:buChar char="•"/>
              <a:defRPr sz="2000">
                <a:solidFill>
                  <a:srgbClr val="000066"/>
                </a:solidFill>
                <a:latin typeface="Arial" pitchFamily="34" charset="0"/>
              </a:defRPr>
            </a:lvl2pPr>
            <a:lvl3pPr marL="1143000" indent="-228600" eaLnBrk="0" hangingPunct="0">
              <a:lnSpc>
                <a:spcPts val="2000"/>
              </a:lnSpc>
              <a:spcAft>
                <a:spcPct val="25000"/>
              </a:spcAft>
              <a:buChar char="–"/>
              <a:defRPr>
                <a:solidFill>
                  <a:srgbClr val="000066"/>
                </a:solidFill>
                <a:latin typeface="Arial" pitchFamily="34" charset="0"/>
              </a:defRPr>
            </a:lvl3pPr>
            <a:lvl4pPr marL="1600200" indent="-228600" eaLnBrk="0" hangingPunct="0">
              <a:lnSpc>
                <a:spcPts val="1800"/>
              </a:lnSpc>
              <a:spcAft>
                <a:spcPct val="25000"/>
              </a:spcAft>
              <a:buChar char="•"/>
              <a:defRPr sz="1600">
                <a:solidFill>
                  <a:srgbClr val="000066"/>
                </a:solidFill>
                <a:latin typeface="Arial" pitchFamily="34" charset="0"/>
              </a:defRPr>
            </a:lvl4pPr>
            <a:lvl5pPr marL="2057400" indent="-228600" eaLnBrk="0" hangingPunct="0">
              <a:spcAft>
                <a:spcPct val="25000"/>
              </a:spcAft>
              <a:buChar char="–"/>
              <a:defRPr sz="1200">
                <a:solidFill>
                  <a:srgbClr val="000066"/>
                </a:solidFill>
                <a:latin typeface="Arial" pitchFamily="34" charset="0"/>
              </a:defRPr>
            </a:lvl5pPr>
            <a:lvl6pPr marL="2514600" indent="-228600" eaLnBrk="0" fontAlgn="base" hangingPunct="0">
              <a:spcBef>
                <a:spcPct val="0"/>
              </a:spcBef>
              <a:spcAft>
                <a:spcPct val="25000"/>
              </a:spcAft>
              <a:buChar char="–"/>
              <a:defRPr sz="1200">
                <a:solidFill>
                  <a:srgbClr val="000066"/>
                </a:solidFill>
                <a:latin typeface="Arial" pitchFamily="34" charset="0"/>
              </a:defRPr>
            </a:lvl6pPr>
            <a:lvl7pPr marL="2971800" indent="-228600" eaLnBrk="0" fontAlgn="base" hangingPunct="0">
              <a:spcBef>
                <a:spcPct val="0"/>
              </a:spcBef>
              <a:spcAft>
                <a:spcPct val="25000"/>
              </a:spcAft>
              <a:buChar char="–"/>
              <a:defRPr sz="1200">
                <a:solidFill>
                  <a:srgbClr val="000066"/>
                </a:solidFill>
                <a:latin typeface="Arial" pitchFamily="34" charset="0"/>
              </a:defRPr>
            </a:lvl7pPr>
            <a:lvl8pPr marL="3429000" indent="-228600" eaLnBrk="0" fontAlgn="base" hangingPunct="0">
              <a:spcBef>
                <a:spcPct val="0"/>
              </a:spcBef>
              <a:spcAft>
                <a:spcPct val="25000"/>
              </a:spcAft>
              <a:buChar char="–"/>
              <a:defRPr sz="1200">
                <a:solidFill>
                  <a:srgbClr val="000066"/>
                </a:solidFill>
                <a:latin typeface="Arial" pitchFamily="34" charset="0"/>
              </a:defRPr>
            </a:lvl8pPr>
            <a:lvl9pPr marL="3886200" indent="-228600" eaLnBrk="0" fontAlgn="base" hangingPunct="0">
              <a:spcBef>
                <a:spcPct val="0"/>
              </a:spcBef>
              <a:spcAft>
                <a:spcPct val="25000"/>
              </a:spcAft>
              <a:buChar char="–"/>
              <a:defRPr sz="1200">
                <a:solidFill>
                  <a:srgbClr val="000066"/>
                </a:solidFill>
                <a:latin typeface="Arial" pitchFamily="34" charset="0"/>
              </a:defRPr>
            </a:lvl9pPr>
          </a:lstStyle>
          <a:p>
            <a:pPr algn="ctr" eaLnBrk="1" hangingPunct="1">
              <a:lnSpc>
                <a:spcPct val="100000"/>
              </a:lnSpc>
              <a:spcAft>
                <a:spcPct val="0"/>
              </a:spcAft>
            </a:pPr>
            <a:r>
              <a:rPr lang="en-GB" altLang="fr-FR" sz="1200"/>
              <a:t>2 days</a:t>
            </a:r>
          </a:p>
        </p:txBody>
      </p:sp>
      <p:sp>
        <p:nvSpPr>
          <p:cNvPr id="119017" name="Rectangle 277"/>
          <p:cNvSpPr>
            <a:spLocks noChangeArrowheads="1"/>
          </p:cNvSpPr>
          <p:nvPr/>
        </p:nvSpPr>
        <p:spPr bwMode="auto">
          <a:xfrm>
            <a:off x="611188" y="5103813"/>
            <a:ext cx="7848600" cy="665162"/>
          </a:xfrm>
          <a:prstGeom prst="rect">
            <a:avLst/>
          </a:prstGeom>
          <a:solidFill>
            <a:srgbClr val="EAEAEA"/>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576000" tIns="0" rIns="0" bIns="0" anchor="ctr"/>
          <a:lstStyle>
            <a:lvl1pPr eaLnBrk="0" hangingPunct="0">
              <a:lnSpc>
                <a:spcPts val="2200"/>
              </a:lnSpc>
              <a:spcAft>
                <a:spcPct val="25000"/>
              </a:spcAft>
              <a:tabLst>
                <a:tab pos="1430338" algn="l"/>
              </a:tabLst>
              <a:defRPr sz="2000">
                <a:solidFill>
                  <a:srgbClr val="000066"/>
                </a:solidFill>
                <a:latin typeface="Arial" pitchFamily="34" charset="0"/>
              </a:defRPr>
            </a:lvl1pPr>
            <a:lvl2pPr marL="742950" indent="-285750" eaLnBrk="0" hangingPunct="0">
              <a:lnSpc>
                <a:spcPts val="2200"/>
              </a:lnSpc>
              <a:spcAft>
                <a:spcPct val="25000"/>
              </a:spcAft>
              <a:buChar char="•"/>
              <a:tabLst>
                <a:tab pos="1430338" algn="l"/>
              </a:tabLst>
              <a:defRPr sz="2000">
                <a:solidFill>
                  <a:srgbClr val="000066"/>
                </a:solidFill>
                <a:latin typeface="Arial" pitchFamily="34" charset="0"/>
              </a:defRPr>
            </a:lvl2pPr>
            <a:lvl3pPr marL="1143000" indent="-228600" eaLnBrk="0" hangingPunct="0">
              <a:lnSpc>
                <a:spcPts val="2000"/>
              </a:lnSpc>
              <a:spcAft>
                <a:spcPct val="25000"/>
              </a:spcAft>
              <a:buChar char="–"/>
              <a:tabLst>
                <a:tab pos="1430338" algn="l"/>
              </a:tabLst>
              <a:defRPr>
                <a:solidFill>
                  <a:srgbClr val="000066"/>
                </a:solidFill>
                <a:latin typeface="Arial" pitchFamily="34" charset="0"/>
              </a:defRPr>
            </a:lvl3pPr>
            <a:lvl4pPr marL="1600200" indent="-228600" eaLnBrk="0" hangingPunct="0">
              <a:lnSpc>
                <a:spcPts val="1800"/>
              </a:lnSpc>
              <a:spcAft>
                <a:spcPct val="25000"/>
              </a:spcAft>
              <a:buChar char="•"/>
              <a:tabLst>
                <a:tab pos="1430338" algn="l"/>
              </a:tabLst>
              <a:defRPr sz="1600">
                <a:solidFill>
                  <a:srgbClr val="000066"/>
                </a:solidFill>
                <a:latin typeface="Arial" pitchFamily="34" charset="0"/>
              </a:defRPr>
            </a:lvl4pPr>
            <a:lvl5pPr marL="2057400" indent="-228600" eaLnBrk="0" hangingPunct="0">
              <a:spcAft>
                <a:spcPct val="25000"/>
              </a:spcAft>
              <a:buChar char="–"/>
              <a:tabLst>
                <a:tab pos="1430338" algn="l"/>
              </a:tabLst>
              <a:defRPr sz="1200">
                <a:solidFill>
                  <a:srgbClr val="000066"/>
                </a:solidFill>
                <a:latin typeface="Arial" pitchFamily="34" charset="0"/>
              </a:defRPr>
            </a:lvl5pPr>
            <a:lvl6pPr marL="2514600" indent="-228600" eaLnBrk="0" fontAlgn="base" hangingPunct="0">
              <a:spcBef>
                <a:spcPct val="0"/>
              </a:spcBef>
              <a:spcAft>
                <a:spcPct val="25000"/>
              </a:spcAft>
              <a:buChar char="–"/>
              <a:tabLst>
                <a:tab pos="1430338" algn="l"/>
              </a:tabLst>
              <a:defRPr sz="1200">
                <a:solidFill>
                  <a:srgbClr val="000066"/>
                </a:solidFill>
                <a:latin typeface="Arial" pitchFamily="34" charset="0"/>
              </a:defRPr>
            </a:lvl6pPr>
            <a:lvl7pPr marL="2971800" indent="-228600" eaLnBrk="0" fontAlgn="base" hangingPunct="0">
              <a:spcBef>
                <a:spcPct val="0"/>
              </a:spcBef>
              <a:spcAft>
                <a:spcPct val="25000"/>
              </a:spcAft>
              <a:buChar char="–"/>
              <a:tabLst>
                <a:tab pos="1430338" algn="l"/>
              </a:tabLst>
              <a:defRPr sz="1200">
                <a:solidFill>
                  <a:srgbClr val="000066"/>
                </a:solidFill>
                <a:latin typeface="Arial" pitchFamily="34" charset="0"/>
              </a:defRPr>
            </a:lvl7pPr>
            <a:lvl8pPr marL="3429000" indent="-228600" eaLnBrk="0" fontAlgn="base" hangingPunct="0">
              <a:spcBef>
                <a:spcPct val="0"/>
              </a:spcBef>
              <a:spcAft>
                <a:spcPct val="25000"/>
              </a:spcAft>
              <a:buChar char="–"/>
              <a:tabLst>
                <a:tab pos="1430338" algn="l"/>
              </a:tabLst>
              <a:defRPr sz="1200">
                <a:solidFill>
                  <a:srgbClr val="000066"/>
                </a:solidFill>
                <a:latin typeface="Arial" pitchFamily="34" charset="0"/>
              </a:defRPr>
            </a:lvl8pPr>
            <a:lvl9pPr marL="3886200" indent="-228600" eaLnBrk="0" fontAlgn="base" hangingPunct="0">
              <a:spcBef>
                <a:spcPct val="0"/>
              </a:spcBef>
              <a:spcAft>
                <a:spcPct val="25000"/>
              </a:spcAft>
              <a:buChar char="–"/>
              <a:tabLst>
                <a:tab pos="1430338" algn="l"/>
              </a:tabLst>
              <a:defRPr sz="1200">
                <a:solidFill>
                  <a:srgbClr val="000066"/>
                </a:solidFill>
                <a:latin typeface="Arial" pitchFamily="34" charset="0"/>
              </a:defRPr>
            </a:lvl9pPr>
          </a:lstStyle>
          <a:p>
            <a:pPr eaLnBrk="1" hangingPunct="1">
              <a:lnSpc>
                <a:spcPct val="100000"/>
              </a:lnSpc>
              <a:spcAft>
                <a:spcPct val="0"/>
              </a:spcAft>
            </a:pPr>
            <a:r>
              <a:rPr lang="en-GB" altLang="fr-FR" sz="1400"/>
              <a:t>Future State 2:	</a:t>
            </a:r>
            <a:r>
              <a:rPr lang="en-GB" altLang="fr-FR" sz="1200"/>
              <a:t>Work package definition and charters, prioritisation and high level plan</a:t>
            </a:r>
          </a:p>
        </p:txBody>
      </p:sp>
      <p:sp>
        <p:nvSpPr>
          <p:cNvPr id="119018" name="AutoShape 278"/>
          <p:cNvSpPr>
            <a:spLocks noChangeArrowheads="1"/>
          </p:cNvSpPr>
          <p:nvPr/>
        </p:nvSpPr>
        <p:spPr bwMode="auto">
          <a:xfrm>
            <a:off x="611188" y="5092700"/>
            <a:ext cx="431800" cy="684213"/>
          </a:xfrm>
          <a:prstGeom prst="homePlate">
            <a:avLst>
              <a:gd name="adj" fmla="val 32597"/>
            </a:avLst>
          </a:prstGeom>
          <a:solidFill>
            <a:srgbClr val="6666FF"/>
          </a:solidFill>
          <a:ln w="25400">
            <a:solidFill>
              <a:schemeClr val="bg1"/>
            </a:solidFill>
            <a:miter lim="800000"/>
            <a:headEnd/>
            <a:tailEnd/>
          </a:ln>
        </p:spPr>
        <p:txBody>
          <a:bodyPr wrap="none" lIns="36000" tIns="0" rIns="0" bIns="0" anchor="ctr"/>
          <a:lstStyle>
            <a:lvl1pPr eaLnBrk="0" hangingPunct="0">
              <a:lnSpc>
                <a:spcPts val="2200"/>
              </a:lnSpc>
              <a:spcAft>
                <a:spcPct val="25000"/>
              </a:spcAft>
              <a:defRPr sz="2000">
                <a:solidFill>
                  <a:srgbClr val="000066"/>
                </a:solidFill>
                <a:latin typeface="Arial" pitchFamily="34" charset="0"/>
              </a:defRPr>
            </a:lvl1pPr>
            <a:lvl2pPr marL="742950" indent="-285750" eaLnBrk="0" hangingPunct="0">
              <a:lnSpc>
                <a:spcPts val="2200"/>
              </a:lnSpc>
              <a:spcAft>
                <a:spcPct val="25000"/>
              </a:spcAft>
              <a:buChar char="•"/>
              <a:defRPr sz="2000">
                <a:solidFill>
                  <a:srgbClr val="000066"/>
                </a:solidFill>
                <a:latin typeface="Arial" pitchFamily="34" charset="0"/>
              </a:defRPr>
            </a:lvl2pPr>
            <a:lvl3pPr marL="1143000" indent="-228600" eaLnBrk="0" hangingPunct="0">
              <a:lnSpc>
                <a:spcPts val="2000"/>
              </a:lnSpc>
              <a:spcAft>
                <a:spcPct val="25000"/>
              </a:spcAft>
              <a:buChar char="–"/>
              <a:defRPr>
                <a:solidFill>
                  <a:srgbClr val="000066"/>
                </a:solidFill>
                <a:latin typeface="Arial" pitchFamily="34" charset="0"/>
              </a:defRPr>
            </a:lvl3pPr>
            <a:lvl4pPr marL="1600200" indent="-228600" eaLnBrk="0" hangingPunct="0">
              <a:lnSpc>
                <a:spcPts val="1800"/>
              </a:lnSpc>
              <a:spcAft>
                <a:spcPct val="25000"/>
              </a:spcAft>
              <a:buChar char="•"/>
              <a:defRPr sz="1600">
                <a:solidFill>
                  <a:srgbClr val="000066"/>
                </a:solidFill>
                <a:latin typeface="Arial" pitchFamily="34" charset="0"/>
              </a:defRPr>
            </a:lvl4pPr>
            <a:lvl5pPr marL="2057400" indent="-228600" eaLnBrk="0" hangingPunct="0">
              <a:spcAft>
                <a:spcPct val="25000"/>
              </a:spcAft>
              <a:buChar char="–"/>
              <a:defRPr sz="1200">
                <a:solidFill>
                  <a:srgbClr val="000066"/>
                </a:solidFill>
                <a:latin typeface="Arial" pitchFamily="34" charset="0"/>
              </a:defRPr>
            </a:lvl5pPr>
            <a:lvl6pPr marL="2514600" indent="-228600" eaLnBrk="0" fontAlgn="base" hangingPunct="0">
              <a:spcBef>
                <a:spcPct val="0"/>
              </a:spcBef>
              <a:spcAft>
                <a:spcPct val="25000"/>
              </a:spcAft>
              <a:buChar char="–"/>
              <a:defRPr sz="1200">
                <a:solidFill>
                  <a:srgbClr val="000066"/>
                </a:solidFill>
                <a:latin typeface="Arial" pitchFamily="34" charset="0"/>
              </a:defRPr>
            </a:lvl6pPr>
            <a:lvl7pPr marL="2971800" indent="-228600" eaLnBrk="0" fontAlgn="base" hangingPunct="0">
              <a:spcBef>
                <a:spcPct val="0"/>
              </a:spcBef>
              <a:spcAft>
                <a:spcPct val="25000"/>
              </a:spcAft>
              <a:buChar char="–"/>
              <a:defRPr sz="1200">
                <a:solidFill>
                  <a:srgbClr val="000066"/>
                </a:solidFill>
                <a:latin typeface="Arial" pitchFamily="34" charset="0"/>
              </a:defRPr>
            </a:lvl7pPr>
            <a:lvl8pPr marL="3429000" indent="-228600" eaLnBrk="0" fontAlgn="base" hangingPunct="0">
              <a:spcBef>
                <a:spcPct val="0"/>
              </a:spcBef>
              <a:spcAft>
                <a:spcPct val="25000"/>
              </a:spcAft>
              <a:buChar char="–"/>
              <a:defRPr sz="1200">
                <a:solidFill>
                  <a:srgbClr val="000066"/>
                </a:solidFill>
                <a:latin typeface="Arial" pitchFamily="34" charset="0"/>
              </a:defRPr>
            </a:lvl8pPr>
            <a:lvl9pPr marL="3886200" indent="-228600" eaLnBrk="0" fontAlgn="base" hangingPunct="0">
              <a:spcBef>
                <a:spcPct val="0"/>
              </a:spcBef>
              <a:spcAft>
                <a:spcPct val="25000"/>
              </a:spcAft>
              <a:buChar char="–"/>
              <a:defRPr sz="1200">
                <a:solidFill>
                  <a:srgbClr val="000066"/>
                </a:solidFill>
                <a:latin typeface="Arial" pitchFamily="34" charset="0"/>
              </a:defRPr>
            </a:lvl9pPr>
          </a:lstStyle>
          <a:p>
            <a:pPr algn="ctr" eaLnBrk="1" hangingPunct="1">
              <a:lnSpc>
                <a:spcPct val="100000"/>
              </a:lnSpc>
              <a:spcAft>
                <a:spcPct val="0"/>
              </a:spcAft>
            </a:pPr>
            <a:r>
              <a:rPr lang="en-GB" altLang="fr-FR" sz="1200" b="1"/>
              <a:t>FS2</a:t>
            </a:r>
          </a:p>
        </p:txBody>
      </p:sp>
      <p:sp>
        <p:nvSpPr>
          <p:cNvPr id="119019" name="Rectangle 279"/>
          <p:cNvSpPr>
            <a:spLocks noChangeArrowheads="1"/>
          </p:cNvSpPr>
          <p:nvPr/>
        </p:nvSpPr>
        <p:spPr bwMode="auto">
          <a:xfrm>
            <a:off x="7812088" y="5165725"/>
            <a:ext cx="603250" cy="528638"/>
          </a:xfrm>
          <a:prstGeom prst="rect">
            <a:avLst/>
          </a:prstGeom>
          <a:solidFill>
            <a:srgbClr val="6666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lnSpc>
                <a:spcPts val="2200"/>
              </a:lnSpc>
              <a:spcAft>
                <a:spcPct val="25000"/>
              </a:spcAft>
              <a:defRPr sz="2000">
                <a:solidFill>
                  <a:srgbClr val="000066"/>
                </a:solidFill>
                <a:latin typeface="Arial" pitchFamily="34" charset="0"/>
              </a:defRPr>
            </a:lvl1pPr>
            <a:lvl2pPr marL="742950" indent="-285750" eaLnBrk="0" hangingPunct="0">
              <a:lnSpc>
                <a:spcPts val="2200"/>
              </a:lnSpc>
              <a:spcAft>
                <a:spcPct val="25000"/>
              </a:spcAft>
              <a:buChar char="•"/>
              <a:defRPr sz="2000">
                <a:solidFill>
                  <a:srgbClr val="000066"/>
                </a:solidFill>
                <a:latin typeface="Arial" pitchFamily="34" charset="0"/>
              </a:defRPr>
            </a:lvl2pPr>
            <a:lvl3pPr marL="1143000" indent="-228600" eaLnBrk="0" hangingPunct="0">
              <a:lnSpc>
                <a:spcPts val="2000"/>
              </a:lnSpc>
              <a:spcAft>
                <a:spcPct val="25000"/>
              </a:spcAft>
              <a:buChar char="–"/>
              <a:defRPr>
                <a:solidFill>
                  <a:srgbClr val="000066"/>
                </a:solidFill>
                <a:latin typeface="Arial" pitchFamily="34" charset="0"/>
              </a:defRPr>
            </a:lvl3pPr>
            <a:lvl4pPr marL="1600200" indent="-228600" eaLnBrk="0" hangingPunct="0">
              <a:lnSpc>
                <a:spcPts val="1800"/>
              </a:lnSpc>
              <a:spcAft>
                <a:spcPct val="25000"/>
              </a:spcAft>
              <a:buChar char="•"/>
              <a:defRPr sz="1600">
                <a:solidFill>
                  <a:srgbClr val="000066"/>
                </a:solidFill>
                <a:latin typeface="Arial" pitchFamily="34" charset="0"/>
              </a:defRPr>
            </a:lvl4pPr>
            <a:lvl5pPr marL="2057400" indent="-228600" eaLnBrk="0" hangingPunct="0">
              <a:spcAft>
                <a:spcPct val="25000"/>
              </a:spcAft>
              <a:buChar char="–"/>
              <a:defRPr sz="1200">
                <a:solidFill>
                  <a:srgbClr val="000066"/>
                </a:solidFill>
                <a:latin typeface="Arial" pitchFamily="34" charset="0"/>
              </a:defRPr>
            </a:lvl5pPr>
            <a:lvl6pPr marL="2514600" indent="-228600" eaLnBrk="0" fontAlgn="base" hangingPunct="0">
              <a:spcBef>
                <a:spcPct val="0"/>
              </a:spcBef>
              <a:spcAft>
                <a:spcPct val="25000"/>
              </a:spcAft>
              <a:buChar char="–"/>
              <a:defRPr sz="1200">
                <a:solidFill>
                  <a:srgbClr val="000066"/>
                </a:solidFill>
                <a:latin typeface="Arial" pitchFamily="34" charset="0"/>
              </a:defRPr>
            </a:lvl6pPr>
            <a:lvl7pPr marL="2971800" indent="-228600" eaLnBrk="0" fontAlgn="base" hangingPunct="0">
              <a:spcBef>
                <a:spcPct val="0"/>
              </a:spcBef>
              <a:spcAft>
                <a:spcPct val="25000"/>
              </a:spcAft>
              <a:buChar char="–"/>
              <a:defRPr sz="1200">
                <a:solidFill>
                  <a:srgbClr val="000066"/>
                </a:solidFill>
                <a:latin typeface="Arial" pitchFamily="34" charset="0"/>
              </a:defRPr>
            </a:lvl7pPr>
            <a:lvl8pPr marL="3429000" indent="-228600" eaLnBrk="0" fontAlgn="base" hangingPunct="0">
              <a:spcBef>
                <a:spcPct val="0"/>
              </a:spcBef>
              <a:spcAft>
                <a:spcPct val="25000"/>
              </a:spcAft>
              <a:buChar char="–"/>
              <a:defRPr sz="1200">
                <a:solidFill>
                  <a:srgbClr val="000066"/>
                </a:solidFill>
                <a:latin typeface="Arial" pitchFamily="34" charset="0"/>
              </a:defRPr>
            </a:lvl8pPr>
            <a:lvl9pPr marL="3886200" indent="-228600" eaLnBrk="0" fontAlgn="base" hangingPunct="0">
              <a:spcBef>
                <a:spcPct val="0"/>
              </a:spcBef>
              <a:spcAft>
                <a:spcPct val="25000"/>
              </a:spcAft>
              <a:buChar char="–"/>
              <a:defRPr sz="1200">
                <a:solidFill>
                  <a:srgbClr val="000066"/>
                </a:solidFill>
                <a:latin typeface="Arial" pitchFamily="34" charset="0"/>
              </a:defRPr>
            </a:lvl9pPr>
          </a:lstStyle>
          <a:p>
            <a:pPr algn="ctr" eaLnBrk="1" hangingPunct="1">
              <a:lnSpc>
                <a:spcPct val="100000"/>
              </a:lnSpc>
              <a:spcAft>
                <a:spcPct val="0"/>
              </a:spcAft>
            </a:pPr>
            <a:r>
              <a:rPr lang="en-GB" altLang="fr-FR" sz="1200"/>
              <a:t>2 days</a:t>
            </a:r>
          </a:p>
        </p:txBody>
      </p:sp>
      <p:sp>
        <p:nvSpPr>
          <p:cNvPr id="119020" name="Rectangle 282"/>
          <p:cNvSpPr>
            <a:spLocks noChangeArrowheads="1"/>
          </p:cNvSpPr>
          <p:nvPr/>
        </p:nvSpPr>
        <p:spPr bwMode="auto">
          <a:xfrm>
            <a:off x="611188" y="5816600"/>
            <a:ext cx="7848600" cy="665163"/>
          </a:xfrm>
          <a:prstGeom prst="rect">
            <a:avLst/>
          </a:prstGeom>
          <a:solidFill>
            <a:srgbClr val="EAEAEA"/>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576000" tIns="0" rIns="0" bIns="0" anchor="ctr"/>
          <a:lstStyle>
            <a:lvl1pPr eaLnBrk="0" hangingPunct="0">
              <a:lnSpc>
                <a:spcPts val="2200"/>
              </a:lnSpc>
              <a:spcAft>
                <a:spcPct val="25000"/>
              </a:spcAft>
              <a:tabLst>
                <a:tab pos="1430338" algn="l"/>
              </a:tabLst>
              <a:defRPr sz="2000">
                <a:solidFill>
                  <a:srgbClr val="000066"/>
                </a:solidFill>
                <a:latin typeface="Arial" pitchFamily="34" charset="0"/>
              </a:defRPr>
            </a:lvl1pPr>
            <a:lvl2pPr marL="742950" indent="-285750" eaLnBrk="0" hangingPunct="0">
              <a:lnSpc>
                <a:spcPts val="2200"/>
              </a:lnSpc>
              <a:spcAft>
                <a:spcPct val="25000"/>
              </a:spcAft>
              <a:buChar char="•"/>
              <a:tabLst>
                <a:tab pos="1430338" algn="l"/>
              </a:tabLst>
              <a:defRPr sz="2000">
                <a:solidFill>
                  <a:srgbClr val="000066"/>
                </a:solidFill>
                <a:latin typeface="Arial" pitchFamily="34" charset="0"/>
              </a:defRPr>
            </a:lvl2pPr>
            <a:lvl3pPr marL="1143000" indent="-228600" eaLnBrk="0" hangingPunct="0">
              <a:lnSpc>
                <a:spcPts val="2000"/>
              </a:lnSpc>
              <a:spcAft>
                <a:spcPct val="25000"/>
              </a:spcAft>
              <a:buChar char="–"/>
              <a:tabLst>
                <a:tab pos="1430338" algn="l"/>
              </a:tabLst>
              <a:defRPr>
                <a:solidFill>
                  <a:srgbClr val="000066"/>
                </a:solidFill>
                <a:latin typeface="Arial" pitchFamily="34" charset="0"/>
              </a:defRPr>
            </a:lvl3pPr>
            <a:lvl4pPr marL="1600200" indent="-228600" eaLnBrk="0" hangingPunct="0">
              <a:lnSpc>
                <a:spcPts val="1800"/>
              </a:lnSpc>
              <a:spcAft>
                <a:spcPct val="25000"/>
              </a:spcAft>
              <a:buChar char="•"/>
              <a:tabLst>
                <a:tab pos="1430338" algn="l"/>
              </a:tabLst>
              <a:defRPr sz="1600">
                <a:solidFill>
                  <a:srgbClr val="000066"/>
                </a:solidFill>
                <a:latin typeface="Arial" pitchFamily="34" charset="0"/>
              </a:defRPr>
            </a:lvl4pPr>
            <a:lvl5pPr marL="2057400" indent="-228600" eaLnBrk="0" hangingPunct="0">
              <a:spcAft>
                <a:spcPct val="25000"/>
              </a:spcAft>
              <a:buChar char="–"/>
              <a:tabLst>
                <a:tab pos="1430338" algn="l"/>
              </a:tabLst>
              <a:defRPr sz="1200">
                <a:solidFill>
                  <a:srgbClr val="000066"/>
                </a:solidFill>
                <a:latin typeface="Arial" pitchFamily="34" charset="0"/>
              </a:defRPr>
            </a:lvl5pPr>
            <a:lvl6pPr marL="2514600" indent="-228600" eaLnBrk="0" fontAlgn="base" hangingPunct="0">
              <a:spcBef>
                <a:spcPct val="0"/>
              </a:spcBef>
              <a:spcAft>
                <a:spcPct val="25000"/>
              </a:spcAft>
              <a:buChar char="–"/>
              <a:tabLst>
                <a:tab pos="1430338" algn="l"/>
              </a:tabLst>
              <a:defRPr sz="1200">
                <a:solidFill>
                  <a:srgbClr val="000066"/>
                </a:solidFill>
                <a:latin typeface="Arial" pitchFamily="34" charset="0"/>
              </a:defRPr>
            </a:lvl6pPr>
            <a:lvl7pPr marL="2971800" indent="-228600" eaLnBrk="0" fontAlgn="base" hangingPunct="0">
              <a:spcBef>
                <a:spcPct val="0"/>
              </a:spcBef>
              <a:spcAft>
                <a:spcPct val="25000"/>
              </a:spcAft>
              <a:buChar char="–"/>
              <a:tabLst>
                <a:tab pos="1430338" algn="l"/>
              </a:tabLst>
              <a:defRPr sz="1200">
                <a:solidFill>
                  <a:srgbClr val="000066"/>
                </a:solidFill>
                <a:latin typeface="Arial" pitchFamily="34" charset="0"/>
              </a:defRPr>
            </a:lvl7pPr>
            <a:lvl8pPr marL="3429000" indent="-228600" eaLnBrk="0" fontAlgn="base" hangingPunct="0">
              <a:spcBef>
                <a:spcPct val="0"/>
              </a:spcBef>
              <a:spcAft>
                <a:spcPct val="25000"/>
              </a:spcAft>
              <a:buChar char="–"/>
              <a:tabLst>
                <a:tab pos="1430338" algn="l"/>
              </a:tabLst>
              <a:defRPr sz="1200">
                <a:solidFill>
                  <a:srgbClr val="000066"/>
                </a:solidFill>
                <a:latin typeface="Arial" pitchFamily="34" charset="0"/>
              </a:defRPr>
            </a:lvl8pPr>
            <a:lvl9pPr marL="3886200" indent="-228600" eaLnBrk="0" fontAlgn="base" hangingPunct="0">
              <a:spcBef>
                <a:spcPct val="0"/>
              </a:spcBef>
              <a:spcAft>
                <a:spcPct val="25000"/>
              </a:spcAft>
              <a:buChar char="–"/>
              <a:tabLst>
                <a:tab pos="1430338" algn="l"/>
              </a:tabLst>
              <a:defRPr sz="1200">
                <a:solidFill>
                  <a:srgbClr val="000066"/>
                </a:solidFill>
                <a:latin typeface="Arial" pitchFamily="34" charset="0"/>
              </a:defRPr>
            </a:lvl9pPr>
          </a:lstStyle>
          <a:p>
            <a:pPr eaLnBrk="1" hangingPunct="1">
              <a:lnSpc>
                <a:spcPct val="100000"/>
              </a:lnSpc>
              <a:spcAft>
                <a:spcPct val="0"/>
              </a:spcAft>
            </a:pPr>
            <a:r>
              <a:rPr lang="en-GB" altLang="fr-FR" sz="1400"/>
              <a:t>Work Pilot:	</a:t>
            </a:r>
            <a:r>
              <a:rPr lang="en-GB" altLang="fr-FR" sz="1200"/>
              <a:t>Test the changes and refine the design before roll-out</a:t>
            </a:r>
          </a:p>
        </p:txBody>
      </p:sp>
      <p:sp>
        <p:nvSpPr>
          <p:cNvPr id="119021" name="AutoShape 283"/>
          <p:cNvSpPr>
            <a:spLocks noChangeArrowheads="1"/>
          </p:cNvSpPr>
          <p:nvPr/>
        </p:nvSpPr>
        <p:spPr bwMode="auto">
          <a:xfrm>
            <a:off x="611188" y="5805488"/>
            <a:ext cx="431800" cy="684212"/>
          </a:xfrm>
          <a:prstGeom prst="homePlate">
            <a:avLst>
              <a:gd name="adj" fmla="val 32597"/>
            </a:avLst>
          </a:prstGeom>
          <a:solidFill>
            <a:srgbClr val="6666FF"/>
          </a:solidFill>
          <a:ln w="25400">
            <a:solidFill>
              <a:schemeClr val="bg1"/>
            </a:solidFill>
            <a:miter lim="800000"/>
            <a:headEnd/>
            <a:tailEnd/>
          </a:ln>
        </p:spPr>
        <p:txBody>
          <a:bodyPr wrap="none" lIns="36000" tIns="0" rIns="0" bIns="0" anchor="ctr"/>
          <a:lstStyle>
            <a:lvl1pPr eaLnBrk="0" hangingPunct="0">
              <a:lnSpc>
                <a:spcPts val="2200"/>
              </a:lnSpc>
              <a:spcAft>
                <a:spcPct val="25000"/>
              </a:spcAft>
              <a:defRPr sz="2000">
                <a:solidFill>
                  <a:srgbClr val="000066"/>
                </a:solidFill>
                <a:latin typeface="Arial" pitchFamily="34" charset="0"/>
              </a:defRPr>
            </a:lvl1pPr>
            <a:lvl2pPr marL="742950" indent="-285750" eaLnBrk="0" hangingPunct="0">
              <a:lnSpc>
                <a:spcPts val="2200"/>
              </a:lnSpc>
              <a:spcAft>
                <a:spcPct val="25000"/>
              </a:spcAft>
              <a:buChar char="•"/>
              <a:defRPr sz="2000">
                <a:solidFill>
                  <a:srgbClr val="000066"/>
                </a:solidFill>
                <a:latin typeface="Arial" pitchFamily="34" charset="0"/>
              </a:defRPr>
            </a:lvl2pPr>
            <a:lvl3pPr marL="1143000" indent="-228600" eaLnBrk="0" hangingPunct="0">
              <a:lnSpc>
                <a:spcPts val="2000"/>
              </a:lnSpc>
              <a:spcAft>
                <a:spcPct val="25000"/>
              </a:spcAft>
              <a:buChar char="–"/>
              <a:defRPr>
                <a:solidFill>
                  <a:srgbClr val="000066"/>
                </a:solidFill>
                <a:latin typeface="Arial" pitchFamily="34" charset="0"/>
              </a:defRPr>
            </a:lvl3pPr>
            <a:lvl4pPr marL="1600200" indent="-228600" eaLnBrk="0" hangingPunct="0">
              <a:lnSpc>
                <a:spcPts val="1800"/>
              </a:lnSpc>
              <a:spcAft>
                <a:spcPct val="25000"/>
              </a:spcAft>
              <a:buChar char="•"/>
              <a:defRPr sz="1600">
                <a:solidFill>
                  <a:srgbClr val="000066"/>
                </a:solidFill>
                <a:latin typeface="Arial" pitchFamily="34" charset="0"/>
              </a:defRPr>
            </a:lvl4pPr>
            <a:lvl5pPr marL="2057400" indent="-228600" eaLnBrk="0" hangingPunct="0">
              <a:spcAft>
                <a:spcPct val="25000"/>
              </a:spcAft>
              <a:buChar char="–"/>
              <a:defRPr sz="1200">
                <a:solidFill>
                  <a:srgbClr val="000066"/>
                </a:solidFill>
                <a:latin typeface="Arial" pitchFamily="34" charset="0"/>
              </a:defRPr>
            </a:lvl5pPr>
            <a:lvl6pPr marL="2514600" indent="-228600" eaLnBrk="0" fontAlgn="base" hangingPunct="0">
              <a:spcBef>
                <a:spcPct val="0"/>
              </a:spcBef>
              <a:spcAft>
                <a:spcPct val="25000"/>
              </a:spcAft>
              <a:buChar char="–"/>
              <a:defRPr sz="1200">
                <a:solidFill>
                  <a:srgbClr val="000066"/>
                </a:solidFill>
                <a:latin typeface="Arial" pitchFamily="34" charset="0"/>
              </a:defRPr>
            </a:lvl6pPr>
            <a:lvl7pPr marL="2971800" indent="-228600" eaLnBrk="0" fontAlgn="base" hangingPunct="0">
              <a:spcBef>
                <a:spcPct val="0"/>
              </a:spcBef>
              <a:spcAft>
                <a:spcPct val="25000"/>
              </a:spcAft>
              <a:buChar char="–"/>
              <a:defRPr sz="1200">
                <a:solidFill>
                  <a:srgbClr val="000066"/>
                </a:solidFill>
                <a:latin typeface="Arial" pitchFamily="34" charset="0"/>
              </a:defRPr>
            </a:lvl7pPr>
            <a:lvl8pPr marL="3429000" indent="-228600" eaLnBrk="0" fontAlgn="base" hangingPunct="0">
              <a:spcBef>
                <a:spcPct val="0"/>
              </a:spcBef>
              <a:spcAft>
                <a:spcPct val="25000"/>
              </a:spcAft>
              <a:buChar char="–"/>
              <a:defRPr sz="1200">
                <a:solidFill>
                  <a:srgbClr val="000066"/>
                </a:solidFill>
                <a:latin typeface="Arial" pitchFamily="34" charset="0"/>
              </a:defRPr>
            </a:lvl8pPr>
            <a:lvl9pPr marL="3886200" indent="-228600" eaLnBrk="0" fontAlgn="base" hangingPunct="0">
              <a:spcBef>
                <a:spcPct val="0"/>
              </a:spcBef>
              <a:spcAft>
                <a:spcPct val="25000"/>
              </a:spcAft>
              <a:buChar char="–"/>
              <a:defRPr sz="1200">
                <a:solidFill>
                  <a:srgbClr val="000066"/>
                </a:solidFill>
                <a:latin typeface="Arial" pitchFamily="34" charset="0"/>
              </a:defRPr>
            </a:lvl9pPr>
          </a:lstStyle>
          <a:p>
            <a:pPr algn="ctr" eaLnBrk="1" hangingPunct="1">
              <a:lnSpc>
                <a:spcPct val="100000"/>
              </a:lnSpc>
              <a:spcAft>
                <a:spcPct val="0"/>
              </a:spcAft>
            </a:pPr>
            <a:r>
              <a:rPr lang="en-GB" altLang="fr-FR" sz="1200" b="1"/>
              <a:t>WP</a:t>
            </a:r>
          </a:p>
        </p:txBody>
      </p:sp>
      <p:sp>
        <p:nvSpPr>
          <p:cNvPr id="119022" name="Rectangle 284"/>
          <p:cNvSpPr>
            <a:spLocks noChangeArrowheads="1"/>
          </p:cNvSpPr>
          <p:nvPr/>
        </p:nvSpPr>
        <p:spPr bwMode="auto">
          <a:xfrm>
            <a:off x="7812088" y="5876925"/>
            <a:ext cx="603250" cy="528638"/>
          </a:xfrm>
          <a:prstGeom prst="rect">
            <a:avLst/>
          </a:prstGeom>
          <a:solidFill>
            <a:srgbClr val="6666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lnSpc>
                <a:spcPts val="2200"/>
              </a:lnSpc>
              <a:spcAft>
                <a:spcPct val="25000"/>
              </a:spcAft>
              <a:defRPr sz="2000">
                <a:solidFill>
                  <a:srgbClr val="000066"/>
                </a:solidFill>
                <a:latin typeface="Arial" pitchFamily="34" charset="0"/>
              </a:defRPr>
            </a:lvl1pPr>
            <a:lvl2pPr marL="742950" indent="-285750" eaLnBrk="0" hangingPunct="0">
              <a:lnSpc>
                <a:spcPts val="2200"/>
              </a:lnSpc>
              <a:spcAft>
                <a:spcPct val="25000"/>
              </a:spcAft>
              <a:buChar char="•"/>
              <a:defRPr sz="2000">
                <a:solidFill>
                  <a:srgbClr val="000066"/>
                </a:solidFill>
                <a:latin typeface="Arial" pitchFamily="34" charset="0"/>
              </a:defRPr>
            </a:lvl2pPr>
            <a:lvl3pPr marL="1143000" indent="-228600" eaLnBrk="0" hangingPunct="0">
              <a:lnSpc>
                <a:spcPts val="2000"/>
              </a:lnSpc>
              <a:spcAft>
                <a:spcPct val="25000"/>
              </a:spcAft>
              <a:buChar char="–"/>
              <a:defRPr>
                <a:solidFill>
                  <a:srgbClr val="000066"/>
                </a:solidFill>
                <a:latin typeface="Arial" pitchFamily="34" charset="0"/>
              </a:defRPr>
            </a:lvl3pPr>
            <a:lvl4pPr marL="1600200" indent="-228600" eaLnBrk="0" hangingPunct="0">
              <a:lnSpc>
                <a:spcPts val="1800"/>
              </a:lnSpc>
              <a:spcAft>
                <a:spcPct val="25000"/>
              </a:spcAft>
              <a:buChar char="•"/>
              <a:defRPr sz="1600">
                <a:solidFill>
                  <a:srgbClr val="000066"/>
                </a:solidFill>
                <a:latin typeface="Arial" pitchFamily="34" charset="0"/>
              </a:defRPr>
            </a:lvl4pPr>
            <a:lvl5pPr marL="2057400" indent="-228600" eaLnBrk="0" hangingPunct="0">
              <a:spcAft>
                <a:spcPct val="25000"/>
              </a:spcAft>
              <a:buChar char="–"/>
              <a:defRPr sz="1200">
                <a:solidFill>
                  <a:srgbClr val="000066"/>
                </a:solidFill>
                <a:latin typeface="Arial" pitchFamily="34" charset="0"/>
              </a:defRPr>
            </a:lvl5pPr>
            <a:lvl6pPr marL="2514600" indent="-228600" eaLnBrk="0" fontAlgn="base" hangingPunct="0">
              <a:spcBef>
                <a:spcPct val="0"/>
              </a:spcBef>
              <a:spcAft>
                <a:spcPct val="25000"/>
              </a:spcAft>
              <a:buChar char="–"/>
              <a:defRPr sz="1200">
                <a:solidFill>
                  <a:srgbClr val="000066"/>
                </a:solidFill>
                <a:latin typeface="Arial" pitchFamily="34" charset="0"/>
              </a:defRPr>
            </a:lvl6pPr>
            <a:lvl7pPr marL="2971800" indent="-228600" eaLnBrk="0" fontAlgn="base" hangingPunct="0">
              <a:spcBef>
                <a:spcPct val="0"/>
              </a:spcBef>
              <a:spcAft>
                <a:spcPct val="25000"/>
              </a:spcAft>
              <a:buChar char="–"/>
              <a:defRPr sz="1200">
                <a:solidFill>
                  <a:srgbClr val="000066"/>
                </a:solidFill>
                <a:latin typeface="Arial" pitchFamily="34" charset="0"/>
              </a:defRPr>
            </a:lvl7pPr>
            <a:lvl8pPr marL="3429000" indent="-228600" eaLnBrk="0" fontAlgn="base" hangingPunct="0">
              <a:spcBef>
                <a:spcPct val="0"/>
              </a:spcBef>
              <a:spcAft>
                <a:spcPct val="25000"/>
              </a:spcAft>
              <a:buChar char="–"/>
              <a:defRPr sz="1200">
                <a:solidFill>
                  <a:srgbClr val="000066"/>
                </a:solidFill>
                <a:latin typeface="Arial" pitchFamily="34" charset="0"/>
              </a:defRPr>
            </a:lvl8pPr>
            <a:lvl9pPr marL="3886200" indent="-228600" eaLnBrk="0" fontAlgn="base" hangingPunct="0">
              <a:spcBef>
                <a:spcPct val="0"/>
              </a:spcBef>
              <a:spcAft>
                <a:spcPct val="25000"/>
              </a:spcAft>
              <a:buChar char="–"/>
              <a:defRPr sz="1200">
                <a:solidFill>
                  <a:srgbClr val="000066"/>
                </a:solidFill>
                <a:latin typeface="Arial" pitchFamily="34" charset="0"/>
              </a:defRPr>
            </a:lvl9pPr>
          </a:lstStyle>
          <a:p>
            <a:pPr algn="ctr" eaLnBrk="1" hangingPunct="1">
              <a:lnSpc>
                <a:spcPct val="100000"/>
              </a:lnSpc>
              <a:spcAft>
                <a:spcPct val="0"/>
              </a:spcAft>
            </a:pPr>
            <a:r>
              <a:rPr lang="en-GB" altLang="fr-FR" sz="1200"/>
              <a:t>8 weeks</a:t>
            </a:r>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9"/>
          <p:cNvSpPr>
            <a:spLocks noGrp="1" noChangeArrowheads="1"/>
          </p:cNvSpPr>
          <p:nvPr>
            <p:ph type="title"/>
          </p:nvPr>
        </p:nvSpPr>
        <p:spPr/>
        <p:txBody>
          <a:bodyPr/>
          <a:lstStyle/>
          <a:p>
            <a:pPr eaLnBrk="1" hangingPunct="1"/>
            <a:r>
              <a:rPr lang="en-GB" altLang="fr-FR" dirty="0" smtClean="0"/>
              <a:t>The Deloitte 5 Workshop Approach</a:t>
            </a:r>
            <a:br>
              <a:rPr lang="en-GB" altLang="fr-FR" dirty="0" smtClean="0"/>
            </a:br>
            <a:r>
              <a:rPr lang="en-GB" altLang="fr-FR" sz="1800" b="1" dirty="0" smtClean="0">
                <a:solidFill>
                  <a:srgbClr val="92D400"/>
                </a:solidFill>
                <a:cs typeface="Arial" pitchFamily="34" charset="0"/>
              </a:rPr>
              <a:t>Where does today fit in the 5 Workshop approach?</a:t>
            </a:r>
          </a:p>
        </p:txBody>
      </p:sp>
      <p:sp>
        <p:nvSpPr>
          <p:cNvPr id="73" name="Slide Number Placeholder 4"/>
          <p:cNvSpPr>
            <a:spLocks noGrp="1"/>
          </p:cNvSpPr>
          <p:nvPr>
            <p:ph type="sldNum" sz="quarter" idx="1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lvl1pPr eaLnBrk="0" hangingPunct="0">
              <a:lnSpc>
                <a:spcPts val="2200"/>
              </a:lnSpc>
              <a:spcAft>
                <a:spcPct val="25000"/>
              </a:spcAft>
              <a:defRPr sz="2000">
                <a:solidFill>
                  <a:srgbClr val="000066"/>
                </a:solidFill>
                <a:latin typeface="Arial" pitchFamily="34" charset="0"/>
              </a:defRPr>
            </a:lvl1pPr>
            <a:lvl2pPr marL="742950" indent="-285750" eaLnBrk="0" hangingPunct="0">
              <a:lnSpc>
                <a:spcPts val="2200"/>
              </a:lnSpc>
              <a:spcAft>
                <a:spcPct val="25000"/>
              </a:spcAft>
              <a:buChar char="•"/>
              <a:defRPr sz="2000">
                <a:solidFill>
                  <a:srgbClr val="000066"/>
                </a:solidFill>
                <a:latin typeface="Arial" pitchFamily="34" charset="0"/>
              </a:defRPr>
            </a:lvl2pPr>
            <a:lvl3pPr marL="1143000" indent="-228600" eaLnBrk="0" hangingPunct="0">
              <a:lnSpc>
                <a:spcPts val="2000"/>
              </a:lnSpc>
              <a:spcAft>
                <a:spcPct val="25000"/>
              </a:spcAft>
              <a:buChar char="–"/>
              <a:defRPr>
                <a:solidFill>
                  <a:srgbClr val="000066"/>
                </a:solidFill>
                <a:latin typeface="Arial" pitchFamily="34" charset="0"/>
              </a:defRPr>
            </a:lvl3pPr>
            <a:lvl4pPr marL="1600200" indent="-228600" eaLnBrk="0" hangingPunct="0">
              <a:lnSpc>
                <a:spcPts val="1800"/>
              </a:lnSpc>
              <a:spcAft>
                <a:spcPct val="25000"/>
              </a:spcAft>
              <a:buChar char="•"/>
              <a:defRPr sz="1600">
                <a:solidFill>
                  <a:srgbClr val="000066"/>
                </a:solidFill>
                <a:latin typeface="Arial" pitchFamily="34" charset="0"/>
              </a:defRPr>
            </a:lvl4pPr>
            <a:lvl5pPr marL="2057400" indent="-228600" eaLnBrk="0" hangingPunct="0">
              <a:spcAft>
                <a:spcPct val="25000"/>
              </a:spcAft>
              <a:buChar char="–"/>
              <a:defRPr sz="1200">
                <a:solidFill>
                  <a:srgbClr val="000066"/>
                </a:solidFill>
                <a:latin typeface="Arial" pitchFamily="34" charset="0"/>
              </a:defRPr>
            </a:lvl5pPr>
            <a:lvl6pPr marL="2514600" indent="-228600" eaLnBrk="0" fontAlgn="base" hangingPunct="0">
              <a:spcBef>
                <a:spcPct val="0"/>
              </a:spcBef>
              <a:spcAft>
                <a:spcPct val="25000"/>
              </a:spcAft>
              <a:buChar char="–"/>
              <a:defRPr sz="1200">
                <a:solidFill>
                  <a:srgbClr val="000066"/>
                </a:solidFill>
                <a:latin typeface="Arial" pitchFamily="34" charset="0"/>
              </a:defRPr>
            </a:lvl6pPr>
            <a:lvl7pPr marL="2971800" indent="-228600" eaLnBrk="0" fontAlgn="base" hangingPunct="0">
              <a:spcBef>
                <a:spcPct val="0"/>
              </a:spcBef>
              <a:spcAft>
                <a:spcPct val="25000"/>
              </a:spcAft>
              <a:buChar char="–"/>
              <a:defRPr sz="1200">
                <a:solidFill>
                  <a:srgbClr val="000066"/>
                </a:solidFill>
                <a:latin typeface="Arial" pitchFamily="34" charset="0"/>
              </a:defRPr>
            </a:lvl7pPr>
            <a:lvl8pPr marL="3429000" indent="-228600" eaLnBrk="0" fontAlgn="base" hangingPunct="0">
              <a:spcBef>
                <a:spcPct val="0"/>
              </a:spcBef>
              <a:spcAft>
                <a:spcPct val="25000"/>
              </a:spcAft>
              <a:buChar char="–"/>
              <a:defRPr sz="1200">
                <a:solidFill>
                  <a:srgbClr val="000066"/>
                </a:solidFill>
                <a:latin typeface="Arial" pitchFamily="34" charset="0"/>
              </a:defRPr>
            </a:lvl8pPr>
            <a:lvl9pPr marL="3886200" indent="-228600" eaLnBrk="0" fontAlgn="base" hangingPunct="0">
              <a:spcBef>
                <a:spcPct val="0"/>
              </a:spcBef>
              <a:spcAft>
                <a:spcPct val="25000"/>
              </a:spcAft>
              <a:buChar char="–"/>
              <a:defRPr sz="1200">
                <a:solidFill>
                  <a:srgbClr val="000066"/>
                </a:solidFill>
                <a:latin typeface="Arial" pitchFamily="34" charset="0"/>
              </a:defRPr>
            </a:lvl9pPr>
          </a:lstStyle>
          <a:p>
            <a:pPr eaLnBrk="1" hangingPunct="1">
              <a:lnSpc>
                <a:spcPct val="100000"/>
              </a:lnSpc>
              <a:spcAft>
                <a:spcPct val="0"/>
              </a:spcAft>
            </a:pPr>
            <a:fld id="{8502AC9D-D074-493D-9A81-663218A5E26C}" type="slidenum">
              <a:rPr lang="en-GB" altLang="en-GB" sz="800" smtClean="0"/>
              <a:pPr eaLnBrk="1" hangingPunct="1">
                <a:lnSpc>
                  <a:spcPct val="100000"/>
                </a:lnSpc>
                <a:spcAft>
                  <a:spcPct val="0"/>
                </a:spcAft>
              </a:pPr>
              <a:t>56</a:t>
            </a:fld>
            <a:endParaRPr lang="en-GB" altLang="en-GB" sz="800" smtClean="0"/>
          </a:p>
        </p:txBody>
      </p:sp>
      <p:sp>
        <p:nvSpPr>
          <p:cNvPr id="39" name="Rectangle 44"/>
          <p:cNvSpPr>
            <a:spLocks noChangeArrowheads="1"/>
          </p:cNvSpPr>
          <p:nvPr/>
        </p:nvSpPr>
        <p:spPr bwMode="auto">
          <a:xfrm>
            <a:off x="250825" y="1079809"/>
            <a:ext cx="8713788" cy="5259387"/>
          </a:xfrm>
          <a:prstGeom prst="rect">
            <a:avLst/>
          </a:prstGeom>
          <a:solidFill>
            <a:srgbClr val="B2B2FF"/>
          </a:solidFill>
          <a:ln w="9525">
            <a:solidFill>
              <a:schemeClr val="tx1"/>
            </a:solidFill>
            <a:miter lim="800000"/>
            <a:headEnd/>
            <a:tailEnd/>
          </a:ln>
        </p:spPr>
        <p:txBody>
          <a:bodyPr wrap="none" anchor="ctr"/>
          <a:lstStyle/>
          <a:p>
            <a:endParaRPr lang="en-US" b="1">
              <a:solidFill>
                <a:srgbClr val="FFFFFF"/>
              </a:solidFill>
            </a:endParaRPr>
          </a:p>
        </p:txBody>
      </p:sp>
      <p:sp>
        <p:nvSpPr>
          <p:cNvPr id="40" name="Rectangle 3"/>
          <p:cNvSpPr>
            <a:spLocks noChangeArrowheads="1"/>
          </p:cNvSpPr>
          <p:nvPr/>
        </p:nvSpPr>
        <p:spPr bwMode="auto">
          <a:xfrm>
            <a:off x="2960688" y="1244909"/>
            <a:ext cx="1098550" cy="366712"/>
          </a:xfrm>
          <a:prstGeom prst="rect">
            <a:avLst/>
          </a:prstGeom>
          <a:noFill/>
          <a:ln w="9525">
            <a:noFill/>
            <a:miter lim="800000"/>
            <a:headEnd/>
            <a:tailEnd/>
          </a:ln>
        </p:spPr>
        <p:txBody>
          <a:bodyPr wrap="none" anchor="ctr">
            <a:spAutoFit/>
          </a:bodyPr>
          <a:lstStyle/>
          <a:p>
            <a:r>
              <a:rPr lang="en-GB">
                <a:solidFill>
                  <a:srgbClr val="FFFFFF"/>
                </a:solidFill>
              </a:rPr>
              <a:t>	</a:t>
            </a:r>
          </a:p>
        </p:txBody>
      </p:sp>
      <p:sp>
        <p:nvSpPr>
          <p:cNvPr id="41" name="Rectangle 4"/>
          <p:cNvSpPr>
            <a:spLocks noChangeArrowheads="1"/>
          </p:cNvSpPr>
          <p:nvPr/>
        </p:nvSpPr>
        <p:spPr bwMode="auto">
          <a:xfrm>
            <a:off x="2960688" y="1244909"/>
            <a:ext cx="1098550" cy="366712"/>
          </a:xfrm>
          <a:prstGeom prst="rect">
            <a:avLst/>
          </a:prstGeom>
          <a:noFill/>
          <a:ln w="9525">
            <a:noFill/>
            <a:miter lim="800000"/>
            <a:headEnd/>
            <a:tailEnd/>
          </a:ln>
        </p:spPr>
        <p:txBody>
          <a:bodyPr wrap="none" anchor="ctr">
            <a:spAutoFit/>
          </a:bodyPr>
          <a:lstStyle/>
          <a:p>
            <a:r>
              <a:rPr lang="en-GB">
                <a:solidFill>
                  <a:srgbClr val="FFFFFF"/>
                </a:solidFill>
              </a:rPr>
              <a:t>	</a:t>
            </a:r>
          </a:p>
        </p:txBody>
      </p:sp>
      <p:sp>
        <p:nvSpPr>
          <p:cNvPr id="42" name="Rectangle 5"/>
          <p:cNvSpPr>
            <a:spLocks noChangeArrowheads="1"/>
          </p:cNvSpPr>
          <p:nvPr/>
        </p:nvSpPr>
        <p:spPr bwMode="auto">
          <a:xfrm>
            <a:off x="2960688" y="1244909"/>
            <a:ext cx="1098550" cy="366712"/>
          </a:xfrm>
          <a:prstGeom prst="rect">
            <a:avLst/>
          </a:prstGeom>
          <a:noFill/>
          <a:ln w="9525">
            <a:noFill/>
            <a:miter lim="800000"/>
            <a:headEnd/>
            <a:tailEnd/>
          </a:ln>
        </p:spPr>
        <p:txBody>
          <a:bodyPr wrap="none" anchor="ctr">
            <a:spAutoFit/>
          </a:bodyPr>
          <a:lstStyle/>
          <a:p>
            <a:r>
              <a:rPr lang="en-GB">
                <a:solidFill>
                  <a:srgbClr val="FFFFFF"/>
                </a:solidFill>
              </a:rPr>
              <a:t>	</a:t>
            </a:r>
          </a:p>
        </p:txBody>
      </p:sp>
      <p:sp>
        <p:nvSpPr>
          <p:cNvPr id="43" name="Rectangle 6"/>
          <p:cNvSpPr>
            <a:spLocks noChangeArrowheads="1"/>
          </p:cNvSpPr>
          <p:nvPr/>
        </p:nvSpPr>
        <p:spPr bwMode="auto">
          <a:xfrm>
            <a:off x="2960688" y="1244909"/>
            <a:ext cx="1098550" cy="366712"/>
          </a:xfrm>
          <a:prstGeom prst="rect">
            <a:avLst/>
          </a:prstGeom>
          <a:noFill/>
          <a:ln w="9525">
            <a:noFill/>
            <a:miter lim="800000"/>
            <a:headEnd/>
            <a:tailEnd/>
          </a:ln>
        </p:spPr>
        <p:txBody>
          <a:bodyPr wrap="none" anchor="ctr">
            <a:spAutoFit/>
          </a:bodyPr>
          <a:lstStyle/>
          <a:p>
            <a:r>
              <a:rPr lang="en-GB">
                <a:solidFill>
                  <a:srgbClr val="FFFFFF"/>
                </a:solidFill>
              </a:rPr>
              <a:t>	</a:t>
            </a:r>
          </a:p>
        </p:txBody>
      </p:sp>
      <p:sp>
        <p:nvSpPr>
          <p:cNvPr id="44" name="Rectangle 7"/>
          <p:cNvSpPr>
            <a:spLocks noChangeArrowheads="1"/>
          </p:cNvSpPr>
          <p:nvPr/>
        </p:nvSpPr>
        <p:spPr bwMode="auto">
          <a:xfrm>
            <a:off x="2928938" y="1244909"/>
            <a:ext cx="1162050" cy="366712"/>
          </a:xfrm>
          <a:prstGeom prst="rect">
            <a:avLst/>
          </a:prstGeom>
          <a:noFill/>
          <a:ln w="9525">
            <a:noFill/>
            <a:miter lim="800000"/>
            <a:headEnd/>
            <a:tailEnd/>
          </a:ln>
        </p:spPr>
        <p:txBody>
          <a:bodyPr wrap="none" anchor="ctr">
            <a:spAutoFit/>
          </a:bodyPr>
          <a:lstStyle/>
          <a:p>
            <a:r>
              <a:rPr lang="en-GB">
                <a:solidFill>
                  <a:srgbClr val="FFFFFF"/>
                </a:solidFill>
              </a:rPr>
              <a:t>	 </a:t>
            </a:r>
          </a:p>
        </p:txBody>
      </p:sp>
      <p:sp>
        <p:nvSpPr>
          <p:cNvPr id="45" name="Text Box 8"/>
          <p:cNvSpPr txBox="1">
            <a:spLocks noChangeArrowheads="1"/>
          </p:cNvSpPr>
          <p:nvPr/>
        </p:nvSpPr>
        <p:spPr bwMode="gray">
          <a:xfrm>
            <a:off x="649288" y="2808596"/>
            <a:ext cx="1306512" cy="1690688"/>
          </a:xfrm>
          <a:prstGeom prst="rect">
            <a:avLst/>
          </a:prstGeom>
          <a:solidFill>
            <a:schemeClr val="tx1"/>
          </a:solidFill>
          <a:ln w="9525">
            <a:noFill/>
            <a:miter lim="800000"/>
            <a:headEnd/>
            <a:tailEnd/>
          </a:ln>
        </p:spPr>
        <p:txBody>
          <a:bodyPr lIns="18288" rIns="18288"/>
          <a:lstStyle/>
          <a:p>
            <a:pPr marL="119063" indent="-119063">
              <a:lnSpc>
                <a:spcPct val="90000"/>
              </a:lnSpc>
              <a:spcBef>
                <a:spcPct val="30000"/>
              </a:spcBef>
              <a:buClr>
                <a:srgbClr val="000066"/>
              </a:buClr>
              <a:buFont typeface="Wingdings" pitchFamily="2" charset="2"/>
              <a:buChar char="§"/>
            </a:pPr>
            <a:r>
              <a:rPr lang="en-US" sz="900" dirty="0">
                <a:solidFill>
                  <a:srgbClr val="000066"/>
                </a:solidFill>
              </a:rPr>
              <a:t>Lean Awareness</a:t>
            </a:r>
          </a:p>
          <a:p>
            <a:pPr marL="119063" indent="-119063">
              <a:lnSpc>
                <a:spcPct val="90000"/>
              </a:lnSpc>
              <a:spcBef>
                <a:spcPct val="30000"/>
              </a:spcBef>
              <a:buClr>
                <a:srgbClr val="000066"/>
              </a:buClr>
              <a:buFont typeface="Wingdings" pitchFamily="2" charset="2"/>
              <a:buChar char="§"/>
            </a:pPr>
            <a:r>
              <a:rPr lang="en-US" sz="900" dirty="0">
                <a:solidFill>
                  <a:srgbClr val="000066"/>
                </a:solidFill>
              </a:rPr>
              <a:t>Validation of end to end process scope</a:t>
            </a:r>
          </a:p>
          <a:p>
            <a:pPr marL="119063" indent="-119063">
              <a:lnSpc>
                <a:spcPct val="90000"/>
              </a:lnSpc>
              <a:spcBef>
                <a:spcPct val="30000"/>
              </a:spcBef>
              <a:buClr>
                <a:srgbClr val="000066"/>
              </a:buClr>
              <a:buFont typeface="Wingdings" pitchFamily="2" charset="2"/>
              <a:buChar char="§"/>
            </a:pPr>
            <a:r>
              <a:rPr lang="en-US" sz="900" dirty="0">
                <a:solidFill>
                  <a:srgbClr val="000066"/>
                </a:solidFill>
              </a:rPr>
              <a:t>Value tree analysis</a:t>
            </a:r>
          </a:p>
          <a:p>
            <a:pPr marL="119063" indent="-119063">
              <a:lnSpc>
                <a:spcPct val="90000"/>
              </a:lnSpc>
              <a:spcBef>
                <a:spcPct val="30000"/>
              </a:spcBef>
              <a:buClr>
                <a:srgbClr val="000066"/>
              </a:buClr>
              <a:buFont typeface="Wingdings" pitchFamily="2" charset="2"/>
              <a:buChar char="§"/>
            </a:pPr>
            <a:r>
              <a:rPr lang="en-US" sz="900" dirty="0">
                <a:solidFill>
                  <a:srgbClr val="000066"/>
                </a:solidFill>
              </a:rPr>
              <a:t>Refine charter</a:t>
            </a:r>
          </a:p>
          <a:p>
            <a:pPr marL="119063" indent="-119063">
              <a:lnSpc>
                <a:spcPct val="90000"/>
              </a:lnSpc>
              <a:spcBef>
                <a:spcPct val="30000"/>
              </a:spcBef>
              <a:buClr>
                <a:srgbClr val="000066"/>
              </a:buClr>
              <a:buFont typeface="Wingdings" pitchFamily="2" charset="2"/>
              <a:buChar char="§"/>
            </a:pPr>
            <a:r>
              <a:rPr lang="en-US" sz="900" dirty="0">
                <a:solidFill>
                  <a:srgbClr val="000066"/>
                </a:solidFill>
              </a:rPr>
              <a:t>Confirm data requirements</a:t>
            </a:r>
          </a:p>
          <a:p>
            <a:pPr marL="119063" indent="-119063">
              <a:lnSpc>
                <a:spcPct val="90000"/>
              </a:lnSpc>
              <a:spcBef>
                <a:spcPct val="30000"/>
              </a:spcBef>
              <a:buClr>
                <a:srgbClr val="000066"/>
              </a:buClr>
              <a:buFont typeface="Wingdings" pitchFamily="2" charset="2"/>
              <a:buChar char="§"/>
            </a:pPr>
            <a:r>
              <a:rPr lang="en-US" sz="900" dirty="0">
                <a:solidFill>
                  <a:srgbClr val="000066"/>
                </a:solidFill>
              </a:rPr>
              <a:t>Identify design boundaries</a:t>
            </a:r>
          </a:p>
        </p:txBody>
      </p:sp>
      <p:sp>
        <p:nvSpPr>
          <p:cNvPr id="46" name="Text Box 9"/>
          <p:cNvSpPr txBox="1">
            <a:spLocks noChangeArrowheads="1"/>
          </p:cNvSpPr>
          <p:nvPr/>
        </p:nvSpPr>
        <p:spPr bwMode="gray">
          <a:xfrm>
            <a:off x="3413125" y="2808596"/>
            <a:ext cx="1306513" cy="1690688"/>
          </a:xfrm>
          <a:prstGeom prst="rect">
            <a:avLst/>
          </a:prstGeom>
          <a:solidFill>
            <a:schemeClr val="tx1"/>
          </a:solidFill>
          <a:ln w="9525">
            <a:noFill/>
            <a:miter lim="800000"/>
            <a:headEnd/>
            <a:tailEnd/>
          </a:ln>
        </p:spPr>
        <p:txBody>
          <a:bodyPr lIns="18288" rIns="18288"/>
          <a:lstStyle/>
          <a:p>
            <a:pPr marL="119063" indent="-119063">
              <a:lnSpc>
                <a:spcPct val="90000"/>
              </a:lnSpc>
              <a:spcBef>
                <a:spcPct val="30000"/>
              </a:spcBef>
              <a:buClr>
                <a:srgbClr val="000066"/>
              </a:buClr>
              <a:buFont typeface="Wingdings" pitchFamily="2" charset="2"/>
              <a:buChar char="§"/>
            </a:pPr>
            <a:r>
              <a:rPr lang="en-US" sz="900">
                <a:solidFill>
                  <a:srgbClr val="000066"/>
                </a:solidFill>
              </a:rPr>
              <a:t>Seeing is Believing - Walk the process to understand what really happens, how long it takes, and what the key issues are</a:t>
            </a:r>
          </a:p>
          <a:p>
            <a:pPr marL="119063" indent="-119063">
              <a:lnSpc>
                <a:spcPct val="90000"/>
              </a:lnSpc>
              <a:spcBef>
                <a:spcPct val="30000"/>
              </a:spcBef>
              <a:buClr>
                <a:srgbClr val="000066"/>
              </a:buClr>
              <a:buFont typeface="Wingdings" pitchFamily="2" charset="2"/>
              <a:buChar char="§"/>
            </a:pPr>
            <a:r>
              <a:rPr lang="en-US" sz="900">
                <a:solidFill>
                  <a:srgbClr val="000066"/>
                </a:solidFill>
              </a:rPr>
              <a:t>Construct the current end to end value stream map</a:t>
            </a:r>
          </a:p>
        </p:txBody>
      </p:sp>
      <p:sp>
        <p:nvSpPr>
          <p:cNvPr id="47" name="Text Box 10"/>
          <p:cNvSpPr txBox="1">
            <a:spLocks noChangeArrowheads="1"/>
          </p:cNvSpPr>
          <p:nvPr/>
        </p:nvSpPr>
        <p:spPr bwMode="gray">
          <a:xfrm>
            <a:off x="6178550" y="2808596"/>
            <a:ext cx="1306513" cy="1690688"/>
          </a:xfrm>
          <a:prstGeom prst="rect">
            <a:avLst/>
          </a:prstGeom>
          <a:solidFill>
            <a:schemeClr val="tx1"/>
          </a:solidFill>
          <a:ln w="9525">
            <a:noFill/>
            <a:miter lim="800000"/>
            <a:headEnd/>
            <a:tailEnd/>
          </a:ln>
        </p:spPr>
        <p:txBody>
          <a:bodyPr lIns="18288" rIns="18288"/>
          <a:lstStyle/>
          <a:p>
            <a:pPr marL="119063" indent="-119063">
              <a:lnSpc>
                <a:spcPct val="90000"/>
              </a:lnSpc>
              <a:spcBef>
                <a:spcPct val="30000"/>
              </a:spcBef>
              <a:buClr>
                <a:srgbClr val="000066"/>
              </a:buClr>
              <a:buFont typeface="Wingdings" pitchFamily="2" charset="2"/>
              <a:buChar char="§"/>
            </a:pPr>
            <a:r>
              <a:rPr lang="en-US" sz="900">
                <a:solidFill>
                  <a:srgbClr val="000066"/>
                </a:solidFill>
              </a:rPr>
              <a:t>Identify the implementation work packages and draft charters</a:t>
            </a:r>
          </a:p>
          <a:p>
            <a:pPr marL="119063" indent="-119063">
              <a:lnSpc>
                <a:spcPct val="90000"/>
              </a:lnSpc>
              <a:spcBef>
                <a:spcPct val="30000"/>
              </a:spcBef>
              <a:buClr>
                <a:srgbClr val="000066"/>
              </a:buClr>
              <a:buFont typeface="Wingdings" pitchFamily="2" charset="2"/>
              <a:buChar char="§"/>
            </a:pPr>
            <a:r>
              <a:rPr lang="en-US" sz="900">
                <a:solidFill>
                  <a:srgbClr val="000066"/>
                </a:solidFill>
              </a:rPr>
              <a:t>Prioritise work packages</a:t>
            </a:r>
          </a:p>
          <a:p>
            <a:pPr marL="119063" indent="-119063">
              <a:lnSpc>
                <a:spcPct val="90000"/>
              </a:lnSpc>
              <a:spcBef>
                <a:spcPct val="30000"/>
              </a:spcBef>
              <a:buClr>
                <a:srgbClr val="000066"/>
              </a:buClr>
              <a:buFont typeface="Wingdings" pitchFamily="2" charset="2"/>
              <a:buChar char="§"/>
            </a:pPr>
            <a:r>
              <a:rPr lang="en-US" sz="900">
                <a:solidFill>
                  <a:srgbClr val="000066"/>
                </a:solidFill>
              </a:rPr>
              <a:t>Define a high-level implementation plan</a:t>
            </a:r>
          </a:p>
          <a:p>
            <a:pPr marL="119063" indent="-119063">
              <a:lnSpc>
                <a:spcPct val="90000"/>
              </a:lnSpc>
              <a:spcBef>
                <a:spcPct val="30000"/>
              </a:spcBef>
              <a:buClr>
                <a:srgbClr val="000066"/>
              </a:buClr>
              <a:buFont typeface="Wingdings" pitchFamily="2" charset="2"/>
              <a:buChar char="§"/>
            </a:pPr>
            <a:r>
              <a:rPr lang="en-US" sz="900">
                <a:solidFill>
                  <a:srgbClr val="000066"/>
                </a:solidFill>
              </a:rPr>
              <a:t>Agree pilot content</a:t>
            </a:r>
          </a:p>
          <a:p>
            <a:pPr marL="119063" indent="-119063">
              <a:lnSpc>
                <a:spcPct val="90000"/>
              </a:lnSpc>
              <a:spcBef>
                <a:spcPct val="30000"/>
              </a:spcBef>
              <a:buClr>
                <a:srgbClr val="000066"/>
              </a:buClr>
              <a:buFont typeface="Wingdings" pitchFamily="2" charset="2"/>
              <a:buChar char="§"/>
            </a:pPr>
            <a:r>
              <a:rPr lang="en-US" sz="900">
                <a:solidFill>
                  <a:srgbClr val="000066"/>
                </a:solidFill>
              </a:rPr>
              <a:t>Agree governance and gain stakeholder buy-in</a:t>
            </a:r>
          </a:p>
        </p:txBody>
      </p:sp>
      <p:sp>
        <p:nvSpPr>
          <p:cNvPr id="48" name="Text Box 11"/>
          <p:cNvSpPr txBox="1">
            <a:spLocks noChangeArrowheads="1"/>
          </p:cNvSpPr>
          <p:nvPr/>
        </p:nvSpPr>
        <p:spPr bwMode="gray">
          <a:xfrm>
            <a:off x="4795838" y="2808596"/>
            <a:ext cx="1306512" cy="1690688"/>
          </a:xfrm>
          <a:prstGeom prst="rect">
            <a:avLst/>
          </a:prstGeom>
          <a:solidFill>
            <a:schemeClr val="tx1"/>
          </a:solidFill>
          <a:ln w="9525">
            <a:noFill/>
            <a:miter lim="800000"/>
            <a:headEnd/>
            <a:tailEnd/>
          </a:ln>
        </p:spPr>
        <p:txBody>
          <a:bodyPr lIns="18288" rIns="18288"/>
          <a:lstStyle/>
          <a:p>
            <a:pPr marL="119063" indent="-119063">
              <a:lnSpc>
                <a:spcPct val="90000"/>
              </a:lnSpc>
              <a:spcBef>
                <a:spcPct val="30000"/>
              </a:spcBef>
              <a:buClr>
                <a:srgbClr val="000066"/>
              </a:buClr>
              <a:buFont typeface="Wingdings" pitchFamily="2" charset="2"/>
              <a:buChar char="§"/>
            </a:pPr>
            <a:r>
              <a:rPr lang="en-US" sz="900">
                <a:solidFill>
                  <a:srgbClr val="000066"/>
                </a:solidFill>
              </a:rPr>
              <a:t>Conduct value and waste analysis; identify what is preventing the value to flow</a:t>
            </a:r>
          </a:p>
          <a:p>
            <a:pPr marL="119063" indent="-119063">
              <a:lnSpc>
                <a:spcPct val="90000"/>
              </a:lnSpc>
              <a:spcBef>
                <a:spcPct val="30000"/>
              </a:spcBef>
              <a:buClr>
                <a:srgbClr val="000066"/>
              </a:buClr>
              <a:buFont typeface="Wingdings" pitchFamily="2" charset="2"/>
              <a:buChar char="§"/>
            </a:pPr>
            <a:r>
              <a:rPr lang="en-US" sz="900">
                <a:solidFill>
                  <a:srgbClr val="000066"/>
                </a:solidFill>
              </a:rPr>
              <a:t>Define blue sky vision and agree future state lean design principles</a:t>
            </a:r>
          </a:p>
          <a:p>
            <a:pPr marL="119063" indent="-119063">
              <a:lnSpc>
                <a:spcPct val="90000"/>
              </a:lnSpc>
              <a:spcBef>
                <a:spcPct val="30000"/>
              </a:spcBef>
              <a:buClr>
                <a:srgbClr val="000066"/>
              </a:buClr>
              <a:buFont typeface="Wingdings" pitchFamily="2" charset="2"/>
              <a:buChar char="§"/>
            </a:pPr>
            <a:r>
              <a:rPr lang="en-US" sz="900">
                <a:solidFill>
                  <a:srgbClr val="000066"/>
                </a:solidFill>
              </a:rPr>
              <a:t>Map the future state</a:t>
            </a:r>
          </a:p>
          <a:p>
            <a:pPr marL="119063" indent="-119063">
              <a:lnSpc>
                <a:spcPct val="90000"/>
              </a:lnSpc>
              <a:spcBef>
                <a:spcPct val="30000"/>
              </a:spcBef>
              <a:buClr>
                <a:srgbClr val="000066"/>
              </a:buClr>
              <a:buFont typeface="Wingdings" pitchFamily="2" charset="2"/>
              <a:buChar char="§"/>
            </a:pPr>
            <a:r>
              <a:rPr lang="en-US" sz="900">
                <a:solidFill>
                  <a:srgbClr val="000066"/>
                </a:solidFill>
              </a:rPr>
              <a:t>Highlight benefits</a:t>
            </a:r>
          </a:p>
        </p:txBody>
      </p:sp>
      <p:sp>
        <p:nvSpPr>
          <p:cNvPr id="49" name="Text Box 12"/>
          <p:cNvSpPr txBox="1">
            <a:spLocks noChangeArrowheads="1"/>
          </p:cNvSpPr>
          <p:nvPr/>
        </p:nvSpPr>
        <p:spPr bwMode="gray">
          <a:xfrm>
            <a:off x="2030413" y="2808596"/>
            <a:ext cx="1306512" cy="1690688"/>
          </a:xfrm>
          <a:prstGeom prst="rect">
            <a:avLst/>
          </a:prstGeom>
          <a:solidFill>
            <a:schemeClr val="tx1"/>
          </a:solidFill>
          <a:ln w="9525">
            <a:noFill/>
            <a:miter lim="800000"/>
            <a:headEnd/>
            <a:tailEnd/>
          </a:ln>
        </p:spPr>
        <p:txBody>
          <a:bodyPr lIns="18288" rIns="18288"/>
          <a:lstStyle/>
          <a:p>
            <a:pPr marL="119063" indent="-119063">
              <a:lnSpc>
                <a:spcPct val="90000"/>
              </a:lnSpc>
              <a:spcBef>
                <a:spcPct val="30000"/>
              </a:spcBef>
              <a:buClr>
                <a:srgbClr val="000066"/>
              </a:buClr>
              <a:buFont typeface="Wingdings" pitchFamily="2" charset="2"/>
              <a:buChar char="§"/>
            </a:pPr>
            <a:r>
              <a:rPr lang="en-US" sz="900">
                <a:solidFill>
                  <a:srgbClr val="000066"/>
                </a:solidFill>
              </a:rPr>
              <a:t>Lean education by “doing” in a practical environment - team building</a:t>
            </a:r>
          </a:p>
          <a:p>
            <a:pPr marL="119063" indent="-119063">
              <a:lnSpc>
                <a:spcPct val="90000"/>
              </a:lnSpc>
              <a:spcBef>
                <a:spcPct val="30000"/>
              </a:spcBef>
              <a:buClr>
                <a:srgbClr val="000066"/>
              </a:buClr>
              <a:buFont typeface="Wingdings" pitchFamily="2" charset="2"/>
              <a:buChar char="§"/>
            </a:pPr>
            <a:r>
              <a:rPr lang="en-US" sz="900">
                <a:solidFill>
                  <a:srgbClr val="000066"/>
                </a:solidFill>
              </a:rPr>
              <a:t>Review charter, SIPOC and demand</a:t>
            </a:r>
          </a:p>
          <a:p>
            <a:pPr marL="119063" indent="-119063">
              <a:lnSpc>
                <a:spcPct val="90000"/>
              </a:lnSpc>
              <a:spcBef>
                <a:spcPct val="30000"/>
              </a:spcBef>
              <a:buClr>
                <a:srgbClr val="000066"/>
              </a:buClr>
              <a:buFont typeface="Wingdings" pitchFamily="2" charset="2"/>
              <a:buChar char="§"/>
            </a:pPr>
            <a:r>
              <a:rPr lang="en-US" sz="900">
                <a:solidFill>
                  <a:srgbClr val="000066"/>
                </a:solidFill>
              </a:rPr>
              <a:t>Understand who the customers are (VOC) and their requirements</a:t>
            </a:r>
          </a:p>
          <a:p>
            <a:pPr marL="119063" indent="-119063">
              <a:lnSpc>
                <a:spcPct val="90000"/>
              </a:lnSpc>
              <a:spcBef>
                <a:spcPct val="30000"/>
              </a:spcBef>
              <a:buClr>
                <a:srgbClr val="000066"/>
              </a:buClr>
              <a:buFont typeface="Wingdings" pitchFamily="2" charset="2"/>
              <a:buChar char="§"/>
            </a:pPr>
            <a:r>
              <a:rPr lang="en-US" sz="900">
                <a:solidFill>
                  <a:srgbClr val="000066"/>
                </a:solidFill>
              </a:rPr>
              <a:t>Value Stream Flow</a:t>
            </a:r>
          </a:p>
          <a:p>
            <a:pPr marL="119063" indent="-119063">
              <a:lnSpc>
                <a:spcPct val="90000"/>
              </a:lnSpc>
              <a:spcBef>
                <a:spcPct val="30000"/>
              </a:spcBef>
              <a:buClr>
                <a:srgbClr val="000066"/>
              </a:buClr>
              <a:buFont typeface="Wingdings" pitchFamily="2" charset="2"/>
              <a:buChar char="§"/>
            </a:pPr>
            <a:r>
              <a:rPr lang="en-US" sz="900">
                <a:solidFill>
                  <a:srgbClr val="000066"/>
                </a:solidFill>
              </a:rPr>
              <a:t>Plan for ‘seeing is believing’</a:t>
            </a:r>
          </a:p>
        </p:txBody>
      </p:sp>
      <p:sp>
        <p:nvSpPr>
          <p:cNvPr id="50" name="Rectangle 13"/>
          <p:cNvSpPr>
            <a:spLocks noChangeArrowheads="1"/>
          </p:cNvSpPr>
          <p:nvPr/>
        </p:nvSpPr>
        <p:spPr bwMode="auto">
          <a:xfrm rot="10800000">
            <a:off x="334963" y="2810184"/>
            <a:ext cx="263525" cy="1690687"/>
          </a:xfrm>
          <a:prstGeom prst="rect">
            <a:avLst/>
          </a:prstGeom>
          <a:solidFill>
            <a:schemeClr val="accent1"/>
          </a:solidFill>
          <a:ln w="9525">
            <a:noFill/>
            <a:miter lim="800000"/>
            <a:headEnd/>
            <a:tailEnd/>
          </a:ln>
        </p:spPr>
        <p:txBody>
          <a:bodyPr vert="eaVert" wrap="none" lIns="0" tIns="0" rIns="0" bIns="0" anchor="ctr"/>
          <a:lstStyle/>
          <a:p>
            <a:pPr algn="ctr"/>
            <a:r>
              <a:rPr lang="en-GB" sz="1000" b="1"/>
              <a:t>Key Activities</a:t>
            </a:r>
          </a:p>
        </p:txBody>
      </p:sp>
      <p:sp>
        <p:nvSpPr>
          <p:cNvPr id="51" name="Text Box 19"/>
          <p:cNvSpPr txBox="1">
            <a:spLocks noChangeArrowheads="1"/>
          </p:cNvSpPr>
          <p:nvPr/>
        </p:nvSpPr>
        <p:spPr bwMode="gray">
          <a:xfrm>
            <a:off x="649288" y="1851334"/>
            <a:ext cx="1306512" cy="881062"/>
          </a:xfrm>
          <a:prstGeom prst="rect">
            <a:avLst/>
          </a:prstGeom>
          <a:solidFill>
            <a:schemeClr val="tx1"/>
          </a:solidFill>
          <a:ln w="9525">
            <a:noFill/>
            <a:miter lim="800000"/>
            <a:headEnd/>
            <a:tailEnd/>
          </a:ln>
        </p:spPr>
        <p:txBody>
          <a:bodyPr lIns="18288" rIns="18288"/>
          <a:lstStyle/>
          <a:p>
            <a:pPr marL="119063" indent="-119063">
              <a:lnSpc>
                <a:spcPct val="90000"/>
              </a:lnSpc>
              <a:spcBef>
                <a:spcPct val="30000"/>
              </a:spcBef>
              <a:buClr>
                <a:srgbClr val="000066"/>
              </a:buClr>
              <a:buFont typeface="Wingdings" pitchFamily="2" charset="2"/>
              <a:buChar char="§"/>
            </a:pPr>
            <a:r>
              <a:rPr lang="en-US" sz="900">
                <a:solidFill>
                  <a:srgbClr val="000066"/>
                </a:solidFill>
              </a:rPr>
              <a:t>Project Kick-off</a:t>
            </a:r>
          </a:p>
          <a:p>
            <a:pPr marL="119063" indent="-119063">
              <a:lnSpc>
                <a:spcPct val="90000"/>
              </a:lnSpc>
              <a:spcBef>
                <a:spcPct val="30000"/>
              </a:spcBef>
              <a:buClr>
                <a:srgbClr val="000066"/>
              </a:buClr>
              <a:buFont typeface="Wingdings" pitchFamily="2" charset="2"/>
              <a:buChar char="§"/>
            </a:pPr>
            <a:r>
              <a:rPr lang="en-US" sz="900">
                <a:solidFill>
                  <a:srgbClr val="000066"/>
                </a:solidFill>
              </a:rPr>
              <a:t>Finalised Scope</a:t>
            </a:r>
          </a:p>
          <a:p>
            <a:pPr marL="119063" indent="-119063">
              <a:lnSpc>
                <a:spcPct val="90000"/>
              </a:lnSpc>
              <a:spcBef>
                <a:spcPct val="30000"/>
              </a:spcBef>
              <a:buClr>
                <a:srgbClr val="000066"/>
              </a:buClr>
              <a:buFont typeface="Wingdings" pitchFamily="2" charset="2"/>
              <a:buChar char="§"/>
            </a:pPr>
            <a:r>
              <a:rPr lang="en-US" sz="900">
                <a:solidFill>
                  <a:srgbClr val="000066"/>
                </a:solidFill>
              </a:rPr>
              <a:t>High-level process</a:t>
            </a:r>
          </a:p>
          <a:p>
            <a:pPr marL="119063" indent="-119063">
              <a:lnSpc>
                <a:spcPct val="90000"/>
              </a:lnSpc>
              <a:spcBef>
                <a:spcPct val="30000"/>
              </a:spcBef>
              <a:buClr>
                <a:srgbClr val="000066"/>
              </a:buClr>
              <a:buFont typeface="Wingdings" pitchFamily="2" charset="2"/>
              <a:buChar char="§"/>
            </a:pPr>
            <a:r>
              <a:rPr lang="en-US" sz="900">
                <a:solidFill>
                  <a:srgbClr val="000066"/>
                </a:solidFill>
              </a:rPr>
              <a:t>Team Selected</a:t>
            </a:r>
          </a:p>
          <a:p>
            <a:pPr marL="119063" indent="-119063">
              <a:lnSpc>
                <a:spcPct val="90000"/>
              </a:lnSpc>
              <a:spcBef>
                <a:spcPct val="30000"/>
              </a:spcBef>
              <a:buClr>
                <a:srgbClr val="000066"/>
              </a:buClr>
              <a:buFont typeface="Wingdings" pitchFamily="2" charset="2"/>
              <a:buChar char="§"/>
            </a:pPr>
            <a:r>
              <a:rPr lang="en-US" sz="900">
                <a:solidFill>
                  <a:srgbClr val="000066"/>
                </a:solidFill>
              </a:rPr>
              <a:t>High level plan agreed</a:t>
            </a:r>
          </a:p>
        </p:txBody>
      </p:sp>
      <p:sp>
        <p:nvSpPr>
          <p:cNvPr id="52" name="Text Box 20"/>
          <p:cNvSpPr txBox="1">
            <a:spLocks noChangeArrowheads="1"/>
          </p:cNvSpPr>
          <p:nvPr/>
        </p:nvSpPr>
        <p:spPr bwMode="gray">
          <a:xfrm>
            <a:off x="6178550" y="1851334"/>
            <a:ext cx="1306513" cy="577850"/>
          </a:xfrm>
          <a:prstGeom prst="rect">
            <a:avLst/>
          </a:prstGeom>
          <a:solidFill>
            <a:schemeClr val="tx1"/>
          </a:solidFill>
          <a:ln w="9525" algn="ctr">
            <a:noFill/>
            <a:miter lim="800000"/>
            <a:headEnd/>
            <a:tailEnd/>
          </a:ln>
        </p:spPr>
        <p:txBody>
          <a:bodyPr lIns="18288" rIns="54000"/>
          <a:lstStyle/>
          <a:p>
            <a:pPr marL="119063" indent="-119063">
              <a:lnSpc>
                <a:spcPct val="90000"/>
              </a:lnSpc>
              <a:spcBef>
                <a:spcPct val="30000"/>
              </a:spcBef>
              <a:buClr>
                <a:srgbClr val="000066"/>
              </a:buClr>
              <a:buFont typeface="Wingdings" pitchFamily="2" charset="2"/>
              <a:buChar char="§"/>
            </a:pPr>
            <a:r>
              <a:rPr lang="en-US" sz="900">
                <a:solidFill>
                  <a:srgbClr val="000066"/>
                </a:solidFill>
              </a:rPr>
              <a:t>Implementation plan &amp; charters</a:t>
            </a:r>
          </a:p>
          <a:p>
            <a:pPr marL="119063" indent="-119063">
              <a:lnSpc>
                <a:spcPct val="90000"/>
              </a:lnSpc>
              <a:spcBef>
                <a:spcPct val="30000"/>
              </a:spcBef>
              <a:buClr>
                <a:srgbClr val="000066"/>
              </a:buClr>
              <a:buFont typeface="Wingdings" pitchFamily="2" charset="2"/>
              <a:buChar char="§"/>
            </a:pPr>
            <a:r>
              <a:rPr lang="en-US" sz="900">
                <a:solidFill>
                  <a:srgbClr val="000066"/>
                </a:solidFill>
              </a:rPr>
              <a:t>Final Report back</a:t>
            </a:r>
          </a:p>
        </p:txBody>
      </p:sp>
      <p:sp>
        <p:nvSpPr>
          <p:cNvPr id="53" name="Text Box 21"/>
          <p:cNvSpPr txBox="1">
            <a:spLocks noChangeArrowheads="1"/>
          </p:cNvSpPr>
          <p:nvPr/>
        </p:nvSpPr>
        <p:spPr bwMode="gray">
          <a:xfrm>
            <a:off x="4795838" y="1851334"/>
            <a:ext cx="1306512" cy="577850"/>
          </a:xfrm>
          <a:prstGeom prst="rect">
            <a:avLst/>
          </a:prstGeom>
          <a:solidFill>
            <a:schemeClr val="tx1"/>
          </a:solidFill>
          <a:ln w="9525">
            <a:noFill/>
            <a:miter lim="800000"/>
            <a:headEnd/>
            <a:tailEnd/>
          </a:ln>
        </p:spPr>
        <p:txBody>
          <a:bodyPr lIns="18288" rIns="18288"/>
          <a:lstStyle/>
          <a:p>
            <a:pPr marL="119063" indent="-119063">
              <a:lnSpc>
                <a:spcPct val="90000"/>
              </a:lnSpc>
              <a:spcBef>
                <a:spcPct val="30000"/>
              </a:spcBef>
              <a:buClr>
                <a:srgbClr val="000066"/>
              </a:buClr>
              <a:buFont typeface="Wingdings" pitchFamily="2" charset="2"/>
              <a:buChar char="§"/>
            </a:pPr>
            <a:r>
              <a:rPr lang="en-US" sz="900">
                <a:solidFill>
                  <a:srgbClr val="000066"/>
                </a:solidFill>
              </a:rPr>
              <a:t>Future State map</a:t>
            </a:r>
          </a:p>
          <a:p>
            <a:pPr marL="119063" indent="-119063">
              <a:lnSpc>
                <a:spcPct val="90000"/>
              </a:lnSpc>
              <a:spcBef>
                <a:spcPct val="30000"/>
              </a:spcBef>
              <a:buClr>
                <a:srgbClr val="000066"/>
              </a:buClr>
              <a:buFont typeface="Wingdings" pitchFamily="2" charset="2"/>
              <a:buChar char="§"/>
            </a:pPr>
            <a:r>
              <a:rPr lang="en-US" sz="900">
                <a:solidFill>
                  <a:srgbClr val="000066"/>
                </a:solidFill>
              </a:rPr>
              <a:t>Report back to key stakeholders</a:t>
            </a:r>
          </a:p>
        </p:txBody>
      </p:sp>
      <p:sp>
        <p:nvSpPr>
          <p:cNvPr id="54" name="Text Box 22"/>
          <p:cNvSpPr txBox="1">
            <a:spLocks noChangeArrowheads="1"/>
          </p:cNvSpPr>
          <p:nvPr/>
        </p:nvSpPr>
        <p:spPr bwMode="gray">
          <a:xfrm>
            <a:off x="2030413" y="1851334"/>
            <a:ext cx="1306512" cy="577850"/>
          </a:xfrm>
          <a:prstGeom prst="rect">
            <a:avLst/>
          </a:prstGeom>
          <a:solidFill>
            <a:schemeClr val="tx1"/>
          </a:solidFill>
          <a:ln w="9525">
            <a:noFill/>
            <a:miter lim="800000"/>
            <a:headEnd/>
            <a:tailEnd/>
          </a:ln>
        </p:spPr>
        <p:txBody>
          <a:bodyPr lIns="18288" rIns="18288"/>
          <a:lstStyle/>
          <a:p>
            <a:pPr marL="119063" indent="-119063">
              <a:lnSpc>
                <a:spcPct val="90000"/>
              </a:lnSpc>
              <a:spcBef>
                <a:spcPct val="30000"/>
              </a:spcBef>
              <a:buClr>
                <a:srgbClr val="000066"/>
              </a:buClr>
              <a:buFont typeface="Wingdings" pitchFamily="2" charset="2"/>
              <a:buChar char="§"/>
            </a:pPr>
            <a:r>
              <a:rPr lang="en-US" sz="900">
                <a:solidFill>
                  <a:srgbClr val="000066"/>
                </a:solidFill>
              </a:rPr>
              <a:t>Customer requirements</a:t>
            </a:r>
          </a:p>
          <a:p>
            <a:pPr marL="119063" indent="-119063">
              <a:lnSpc>
                <a:spcPct val="90000"/>
              </a:lnSpc>
              <a:spcBef>
                <a:spcPct val="30000"/>
              </a:spcBef>
              <a:buClr>
                <a:srgbClr val="000066"/>
              </a:buClr>
              <a:buFont typeface="Wingdings" pitchFamily="2" charset="2"/>
              <a:buChar char="§"/>
            </a:pPr>
            <a:r>
              <a:rPr lang="en-US" sz="900">
                <a:solidFill>
                  <a:srgbClr val="000066"/>
                </a:solidFill>
              </a:rPr>
              <a:t>Plan interviews and current state mapping</a:t>
            </a:r>
          </a:p>
        </p:txBody>
      </p:sp>
      <p:sp>
        <p:nvSpPr>
          <p:cNvPr id="55" name="Rectangle 23"/>
          <p:cNvSpPr>
            <a:spLocks noChangeArrowheads="1"/>
          </p:cNvSpPr>
          <p:nvPr/>
        </p:nvSpPr>
        <p:spPr bwMode="auto">
          <a:xfrm rot="10800000">
            <a:off x="333375" y="1852921"/>
            <a:ext cx="263525" cy="881063"/>
          </a:xfrm>
          <a:prstGeom prst="rect">
            <a:avLst/>
          </a:prstGeom>
          <a:solidFill>
            <a:schemeClr val="accent1"/>
          </a:solidFill>
          <a:ln w="9525">
            <a:noFill/>
            <a:miter lim="800000"/>
            <a:headEnd/>
            <a:tailEnd/>
          </a:ln>
        </p:spPr>
        <p:txBody>
          <a:bodyPr vert="eaVert" wrap="none" lIns="0" tIns="0" rIns="0" bIns="0" anchor="ctr"/>
          <a:lstStyle/>
          <a:p>
            <a:pPr algn="ctr"/>
            <a:r>
              <a:rPr lang="en-GB" sz="1000" b="1"/>
              <a:t>Outputs</a:t>
            </a:r>
          </a:p>
        </p:txBody>
      </p:sp>
      <p:sp>
        <p:nvSpPr>
          <p:cNvPr id="56" name="Text Box 24"/>
          <p:cNvSpPr txBox="1">
            <a:spLocks noChangeArrowheads="1"/>
          </p:cNvSpPr>
          <p:nvPr/>
        </p:nvSpPr>
        <p:spPr bwMode="gray">
          <a:xfrm>
            <a:off x="3413125" y="1851334"/>
            <a:ext cx="1306513" cy="577850"/>
          </a:xfrm>
          <a:prstGeom prst="rect">
            <a:avLst/>
          </a:prstGeom>
          <a:solidFill>
            <a:schemeClr val="tx1"/>
          </a:solidFill>
          <a:ln w="9525">
            <a:noFill/>
            <a:miter lim="800000"/>
            <a:headEnd/>
            <a:tailEnd/>
          </a:ln>
        </p:spPr>
        <p:txBody>
          <a:bodyPr lIns="18288" rIns="18288"/>
          <a:lstStyle/>
          <a:p>
            <a:pPr marL="119063" indent="-119063">
              <a:lnSpc>
                <a:spcPct val="90000"/>
              </a:lnSpc>
              <a:spcBef>
                <a:spcPct val="30000"/>
              </a:spcBef>
              <a:buClr>
                <a:srgbClr val="000066"/>
              </a:buClr>
              <a:buFont typeface="Wingdings" pitchFamily="2" charset="2"/>
              <a:buChar char="§"/>
            </a:pPr>
            <a:r>
              <a:rPr lang="en-US" sz="900">
                <a:solidFill>
                  <a:srgbClr val="000066"/>
                </a:solidFill>
              </a:rPr>
              <a:t>Current State map</a:t>
            </a:r>
          </a:p>
          <a:p>
            <a:pPr marL="119063" indent="-119063">
              <a:lnSpc>
                <a:spcPct val="90000"/>
              </a:lnSpc>
              <a:spcBef>
                <a:spcPct val="30000"/>
              </a:spcBef>
              <a:buClr>
                <a:srgbClr val="000066"/>
              </a:buClr>
              <a:buFont typeface="Wingdings" pitchFamily="2" charset="2"/>
              <a:buChar char="§"/>
            </a:pPr>
            <a:r>
              <a:rPr lang="en-US" sz="900">
                <a:solidFill>
                  <a:srgbClr val="000066"/>
                </a:solidFill>
              </a:rPr>
              <a:t>Report back to key stakeholders</a:t>
            </a:r>
          </a:p>
        </p:txBody>
      </p:sp>
      <p:sp>
        <p:nvSpPr>
          <p:cNvPr id="57" name="Rectangle 25"/>
          <p:cNvSpPr>
            <a:spLocks noChangeArrowheads="1"/>
          </p:cNvSpPr>
          <p:nvPr/>
        </p:nvSpPr>
        <p:spPr bwMode="auto">
          <a:xfrm>
            <a:off x="7577138" y="1203634"/>
            <a:ext cx="1304925" cy="561975"/>
          </a:xfrm>
          <a:prstGeom prst="rect">
            <a:avLst/>
          </a:prstGeom>
          <a:solidFill>
            <a:srgbClr val="52D0FF"/>
          </a:solidFill>
          <a:ln w="9525" algn="ctr">
            <a:noFill/>
            <a:miter lim="800000"/>
            <a:headEnd/>
            <a:tailEnd/>
          </a:ln>
        </p:spPr>
        <p:txBody>
          <a:bodyPr lIns="45720" rIns="45720" anchor="ctr"/>
          <a:lstStyle/>
          <a:p>
            <a:pPr algn="ctr"/>
            <a:r>
              <a:rPr lang="en-US" sz="1000" b="1" dirty="0"/>
              <a:t>WP - Running the </a:t>
            </a:r>
          </a:p>
          <a:p>
            <a:pPr algn="ctr"/>
            <a:r>
              <a:rPr lang="en-US" sz="1000" b="1" dirty="0"/>
              <a:t>Work Pilot</a:t>
            </a:r>
          </a:p>
        </p:txBody>
      </p:sp>
      <p:sp>
        <p:nvSpPr>
          <p:cNvPr id="58" name="Text Box 26"/>
          <p:cNvSpPr txBox="1">
            <a:spLocks noChangeArrowheads="1"/>
          </p:cNvSpPr>
          <p:nvPr/>
        </p:nvSpPr>
        <p:spPr bwMode="gray">
          <a:xfrm>
            <a:off x="7575550" y="2808596"/>
            <a:ext cx="1306513" cy="1690688"/>
          </a:xfrm>
          <a:prstGeom prst="rect">
            <a:avLst/>
          </a:prstGeom>
          <a:solidFill>
            <a:schemeClr val="tx1"/>
          </a:solidFill>
          <a:ln w="9525">
            <a:noFill/>
            <a:miter lim="800000"/>
            <a:headEnd/>
            <a:tailEnd/>
          </a:ln>
        </p:spPr>
        <p:txBody>
          <a:bodyPr lIns="18288" rIns="18288"/>
          <a:lstStyle/>
          <a:p>
            <a:pPr marL="119063" indent="-119063">
              <a:lnSpc>
                <a:spcPct val="90000"/>
              </a:lnSpc>
              <a:spcBef>
                <a:spcPct val="30000"/>
              </a:spcBef>
              <a:buClr>
                <a:srgbClr val="000066"/>
              </a:buClr>
              <a:buFont typeface="Wingdings" pitchFamily="2" charset="2"/>
              <a:buChar char="§"/>
            </a:pPr>
            <a:r>
              <a:rPr lang="en-US" sz="900">
                <a:solidFill>
                  <a:srgbClr val="000066"/>
                </a:solidFill>
              </a:rPr>
              <a:t>Test &amp; refine  the new streamlined process in a safe environment</a:t>
            </a:r>
          </a:p>
          <a:p>
            <a:pPr marL="119063" indent="-119063">
              <a:lnSpc>
                <a:spcPct val="90000"/>
              </a:lnSpc>
              <a:spcBef>
                <a:spcPct val="30000"/>
              </a:spcBef>
              <a:buClr>
                <a:srgbClr val="000066"/>
              </a:buClr>
              <a:buFont typeface="Wingdings" pitchFamily="2" charset="2"/>
              <a:buChar char="§"/>
            </a:pPr>
            <a:r>
              <a:rPr lang="en-US" sz="900">
                <a:solidFill>
                  <a:srgbClr val="000066"/>
                </a:solidFill>
              </a:rPr>
              <a:t>Implement visual management</a:t>
            </a:r>
          </a:p>
          <a:p>
            <a:pPr marL="119063" indent="-119063">
              <a:lnSpc>
                <a:spcPct val="90000"/>
              </a:lnSpc>
              <a:spcBef>
                <a:spcPct val="30000"/>
              </a:spcBef>
              <a:buClr>
                <a:srgbClr val="000066"/>
              </a:buClr>
              <a:buFont typeface="Wingdings" pitchFamily="2" charset="2"/>
              <a:buChar char="§"/>
            </a:pPr>
            <a:r>
              <a:rPr lang="en-US" sz="900">
                <a:solidFill>
                  <a:srgbClr val="000066"/>
                </a:solidFill>
              </a:rPr>
              <a:t>Develop standardised operating procedures</a:t>
            </a:r>
          </a:p>
          <a:p>
            <a:pPr marL="119063" indent="-119063">
              <a:lnSpc>
                <a:spcPct val="90000"/>
              </a:lnSpc>
              <a:spcBef>
                <a:spcPct val="30000"/>
              </a:spcBef>
              <a:buClr>
                <a:srgbClr val="000066"/>
              </a:buClr>
              <a:buFont typeface="Wingdings" pitchFamily="2" charset="2"/>
              <a:buChar char="§"/>
            </a:pPr>
            <a:r>
              <a:rPr lang="en-US" sz="900">
                <a:solidFill>
                  <a:srgbClr val="000066"/>
                </a:solidFill>
              </a:rPr>
              <a:t>Measure new KPIs</a:t>
            </a:r>
          </a:p>
          <a:p>
            <a:pPr marL="119063" indent="-119063">
              <a:lnSpc>
                <a:spcPct val="90000"/>
              </a:lnSpc>
              <a:spcBef>
                <a:spcPct val="30000"/>
              </a:spcBef>
              <a:buClr>
                <a:srgbClr val="000066"/>
              </a:buClr>
              <a:buFont typeface="Wingdings" pitchFamily="2" charset="2"/>
              <a:buChar char="§"/>
            </a:pPr>
            <a:r>
              <a:rPr lang="en-GB" sz="900">
                <a:solidFill>
                  <a:srgbClr val="000066"/>
                </a:solidFill>
              </a:rPr>
              <a:t>Up-date the front line knowledge base,</a:t>
            </a:r>
          </a:p>
          <a:p>
            <a:pPr marL="119063" indent="-119063">
              <a:lnSpc>
                <a:spcPct val="90000"/>
              </a:lnSpc>
              <a:spcBef>
                <a:spcPct val="30000"/>
              </a:spcBef>
              <a:buClr>
                <a:srgbClr val="000066"/>
              </a:buClr>
              <a:buFont typeface="Wingdings" pitchFamily="2" charset="2"/>
              <a:buChar char="§"/>
            </a:pPr>
            <a:r>
              <a:rPr lang="en-GB" sz="900">
                <a:solidFill>
                  <a:srgbClr val="000066"/>
                </a:solidFill>
              </a:rPr>
              <a:t>Plan  transfer to BAU</a:t>
            </a:r>
            <a:endParaRPr lang="en-US" sz="900">
              <a:solidFill>
                <a:srgbClr val="000066"/>
              </a:solidFill>
            </a:endParaRPr>
          </a:p>
        </p:txBody>
      </p:sp>
      <p:sp>
        <p:nvSpPr>
          <p:cNvPr id="59" name="Text Box 27"/>
          <p:cNvSpPr txBox="1">
            <a:spLocks noChangeArrowheads="1"/>
          </p:cNvSpPr>
          <p:nvPr/>
        </p:nvSpPr>
        <p:spPr bwMode="gray">
          <a:xfrm>
            <a:off x="7575550" y="1851334"/>
            <a:ext cx="1306513" cy="882650"/>
          </a:xfrm>
          <a:prstGeom prst="rect">
            <a:avLst/>
          </a:prstGeom>
          <a:solidFill>
            <a:schemeClr val="tx1"/>
          </a:solidFill>
          <a:ln w="9525" algn="ctr">
            <a:noFill/>
            <a:miter lim="800000"/>
            <a:headEnd/>
            <a:tailEnd/>
          </a:ln>
        </p:spPr>
        <p:txBody>
          <a:bodyPr lIns="18288" rIns="18288"/>
          <a:lstStyle/>
          <a:p>
            <a:pPr marL="119063" indent="-119063">
              <a:lnSpc>
                <a:spcPct val="90000"/>
              </a:lnSpc>
              <a:spcBef>
                <a:spcPct val="30000"/>
              </a:spcBef>
              <a:buClr>
                <a:srgbClr val="000066"/>
              </a:buClr>
              <a:buFont typeface="Wingdings" pitchFamily="2" charset="2"/>
              <a:buChar char="§"/>
            </a:pPr>
            <a:r>
              <a:rPr lang="en-US" sz="900">
                <a:solidFill>
                  <a:srgbClr val="000066"/>
                </a:solidFill>
              </a:rPr>
              <a:t>Rapid execution of the quick hits and impro-vement opportunities identified</a:t>
            </a:r>
          </a:p>
          <a:p>
            <a:pPr marL="119063" indent="-119063">
              <a:lnSpc>
                <a:spcPct val="90000"/>
              </a:lnSpc>
              <a:spcBef>
                <a:spcPct val="30000"/>
              </a:spcBef>
              <a:buClr>
                <a:srgbClr val="000066"/>
              </a:buClr>
              <a:buFont typeface="Wingdings" pitchFamily="2" charset="2"/>
              <a:buChar char="§"/>
            </a:pPr>
            <a:r>
              <a:rPr lang="en-US" sz="900">
                <a:solidFill>
                  <a:srgbClr val="000066"/>
                </a:solidFill>
              </a:rPr>
              <a:t>Confirm expected benefits</a:t>
            </a:r>
          </a:p>
        </p:txBody>
      </p:sp>
      <p:sp>
        <p:nvSpPr>
          <p:cNvPr id="60" name="AutoShape 28"/>
          <p:cNvSpPr>
            <a:spLocks noChangeArrowheads="1"/>
          </p:cNvSpPr>
          <p:nvPr/>
        </p:nvSpPr>
        <p:spPr bwMode="gray">
          <a:xfrm>
            <a:off x="2030413" y="2499034"/>
            <a:ext cx="5484812" cy="234950"/>
          </a:xfrm>
          <a:prstGeom prst="homePlate">
            <a:avLst>
              <a:gd name="adj" fmla="val 34693"/>
            </a:avLst>
          </a:prstGeom>
          <a:solidFill>
            <a:schemeClr val="tx1"/>
          </a:solidFill>
          <a:ln w="9525">
            <a:noFill/>
            <a:miter lim="800000"/>
            <a:headEnd/>
            <a:tailEnd/>
          </a:ln>
        </p:spPr>
        <p:txBody>
          <a:bodyPr lIns="18288" rIns="18288"/>
          <a:lstStyle/>
          <a:p>
            <a:pPr marL="119063" indent="-119063">
              <a:lnSpc>
                <a:spcPct val="90000"/>
              </a:lnSpc>
              <a:spcBef>
                <a:spcPct val="30000"/>
              </a:spcBef>
              <a:buClr>
                <a:srgbClr val="000066"/>
              </a:buClr>
              <a:buFont typeface="Wingdings" pitchFamily="2" charset="2"/>
              <a:buChar char="§"/>
            </a:pPr>
            <a:r>
              <a:rPr lang="en-US" sz="900">
                <a:solidFill>
                  <a:srgbClr val="000066"/>
                </a:solidFill>
              </a:rPr>
              <a:t>Initial identification of the quick wins to be refined and designed, ready to be executed</a:t>
            </a:r>
          </a:p>
        </p:txBody>
      </p:sp>
      <p:sp>
        <p:nvSpPr>
          <p:cNvPr id="61" name="Rectangle 29"/>
          <p:cNvSpPr>
            <a:spLocks noChangeArrowheads="1"/>
          </p:cNvSpPr>
          <p:nvPr/>
        </p:nvSpPr>
        <p:spPr bwMode="auto">
          <a:xfrm>
            <a:off x="649288" y="1203634"/>
            <a:ext cx="1304925" cy="561975"/>
          </a:xfrm>
          <a:prstGeom prst="rect">
            <a:avLst/>
          </a:prstGeom>
          <a:solidFill>
            <a:schemeClr val="accent1"/>
          </a:solidFill>
          <a:ln w="9525" algn="ctr">
            <a:noFill/>
            <a:miter lim="800000"/>
            <a:headEnd/>
            <a:tailEnd/>
          </a:ln>
        </p:spPr>
        <p:txBody>
          <a:bodyPr lIns="45720" rIns="45720" anchor="ctr"/>
          <a:lstStyle/>
          <a:p>
            <a:pPr algn="ctr">
              <a:spcBef>
                <a:spcPct val="50000"/>
              </a:spcBef>
            </a:pPr>
            <a:r>
              <a:rPr lang="en-US" sz="1000" b="1" dirty="0"/>
              <a:t>M - </a:t>
            </a:r>
            <a:r>
              <a:rPr lang="en-US" sz="1000" b="1" dirty="0" err="1"/>
              <a:t>Mobilisation</a:t>
            </a:r>
            <a:r>
              <a:rPr lang="en-US" sz="1000" b="1" dirty="0"/>
              <a:t> Workshop</a:t>
            </a:r>
          </a:p>
        </p:txBody>
      </p:sp>
      <p:sp>
        <p:nvSpPr>
          <p:cNvPr id="62" name="Rectangle 30"/>
          <p:cNvSpPr>
            <a:spLocks noChangeArrowheads="1"/>
          </p:cNvSpPr>
          <p:nvPr/>
        </p:nvSpPr>
        <p:spPr bwMode="auto">
          <a:xfrm>
            <a:off x="3413125" y="1203634"/>
            <a:ext cx="1304925" cy="561975"/>
          </a:xfrm>
          <a:prstGeom prst="rect">
            <a:avLst/>
          </a:prstGeom>
          <a:solidFill>
            <a:srgbClr val="1462FF"/>
          </a:solidFill>
          <a:ln w="38100" cap="rnd" algn="ctr">
            <a:noFill/>
            <a:miter lim="800000"/>
            <a:headEnd/>
            <a:tailEnd/>
          </a:ln>
        </p:spPr>
        <p:txBody>
          <a:bodyPr wrap="square" lIns="180000" tIns="54000" rIns="144000" bIns="54000" anchor="ctr"/>
          <a:lstStyle/>
          <a:p>
            <a:pPr algn="ctr" defTabSz="1019175"/>
            <a:r>
              <a:rPr lang="en-US" sz="1000" b="1" dirty="0">
                <a:solidFill>
                  <a:srgbClr val="FFFFFF"/>
                </a:solidFill>
              </a:rPr>
              <a:t>CS2 - As-Is Detail Workshop</a:t>
            </a:r>
          </a:p>
        </p:txBody>
      </p:sp>
      <p:sp>
        <p:nvSpPr>
          <p:cNvPr id="63" name="Rectangle 31"/>
          <p:cNvSpPr>
            <a:spLocks noChangeArrowheads="1"/>
          </p:cNvSpPr>
          <p:nvPr/>
        </p:nvSpPr>
        <p:spPr bwMode="auto">
          <a:xfrm>
            <a:off x="6180138" y="1203634"/>
            <a:ext cx="1304925" cy="561975"/>
          </a:xfrm>
          <a:prstGeom prst="rect">
            <a:avLst/>
          </a:prstGeom>
          <a:solidFill>
            <a:srgbClr val="72C7E7"/>
          </a:solidFill>
          <a:ln w="38100" cap="rnd" algn="ctr">
            <a:noFill/>
            <a:miter lim="800000"/>
            <a:headEnd/>
            <a:tailEnd/>
          </a:ln>
        </p:spPr>
        <p:txBody>
          <a:bodyPr wrap="square" lIns="180000" tIns="54000" rIns="144000" bIns="54000" anchor="ctr"/>
          <a:lstStyle/>
          <a:p>
            <a:pPr algn="ctr" defTabSz="1019175"/>
            <a:r>
              <a:rPr lang="en-US" sz="1000" b="1" dirty="0">
                <a:solidFill>
                  <a:srgbClr val="FFFFFF"/>
                </a:solidFill>
              </a:rPr>
              <a:t>FS2 - Implementation Planning Workshop</a:t>
            </a:r>
          </a:p>
        </p:txBody>
      </p:sp>
      <p:sp>
        <p:nvSpPr>
          <p:cNvPr id="64" name="Rectangle 32"/>
          <p:cNvSpPr>
            <a:spLocks noChangeArrowheads="1"/>
          </p:cNvSpPr>
          <p:nvPr/>
        </p:nvSpPr>
        <p:spPr bwMode="auto">
          <a:xfrm>
            <a:off x="4797425" y="1203634"/>
            <a:ext cx="1304925" cy="561975"/>
          </a:xfrm>
          <a:prstGeom prst="rect">
            <a:avLst/>
          </a:prstGeom>
          <a:solidFill>
            <a:srgbClr val="00A1DE"/>
          </a:solidFill>
          <a:ln w="38100" cap="rnd" algn="ctr">
            <a:noFill/>
            <a:miter lim="800000"/>
            <a:headEnd/>
            <a:tailEnd/>
          </a:ln>
        </p:spPr>
        <p:txBody>
          <a:bodyPr wrap="square" lIns="180000" tIns="54000" rIns="144000" bIns="54000" anchor="ctr"/>
          <a:lstStyle/>
          <a:p>
            <a:pPr algn="ctr" defTabSz="1019175"/>
            <a:r>
              <a:rPr lang="en-US" sz="1000" b="1" dirty="0">
                <a:solidFill>
                  <a:srgbClr val="FFFFFF"/>
                </a:solidFill>
              </a:rPr>
              <a:t>FS1 - Future State Workshop</a:t>
            </a:r>
          </a:p>
        </p:txBody>
      </p:sp>
      <p:sp>
        <p:nvSpPr>
          <p:cNvPr id="65" name="Rectangle 33"/>
          <p:cNvSpPr>
            <a:spLocks noChangeArrowheads="1"/>
          </p:cNvSpPr>
          <p:nvPr/>
        </p:nvSpPr>
        <p:spPr bwMode="auto">
          <a:xfrm>
            <a:off x="2030413" y="1203634"/>
            <a:ext cx="1304925" cy="561975"/>
          </a:xfrm>
          <a:prstGeom prst="rect">
            <a:avLst/>
          </a:prstGeom>
          <a:solidFill>
            <a:srgbClr val="0079A6"/>
          </a:solidFill>
          <a:ln w="38100" cap="rnd" algn="ctr">
            <a:noFill/>
            <a:miter lim="800000"/>
            <a:headEnd/>
            <a:tailEnd/>
          </a:ln>
        </p:spPr>
        <p:txBody>
          <a:bodyPr wrap="square" lIns="180000" tIns="54000" rIns="144000" bIns="54000" anchor="ctr"/>
          <a:lstStyle/>
          <a:p>
            <a:pPr algn="ctr" defTabSz="1019175"/>
            <a:r>
              <a:rPr lang="en-US" sz="1000" b="1" dirty="0">
                <a:solidFill>
                  <a:srgbClr val="FFFFFF"/>
                </a:solidFill>
              </a:rPr>
              <a:t>CS1 - As-Is High level Workshop</a:t>
            </a:r>
          </a:p>
        </p:txBody>
      </p:sp>
      <p:sp>
        <p:nvSpPr>
          <p:cNvPr id="66" name="Text Box 35"/>
          <p:cNvSpPr txBox="1">
            <a:spLocks noChangeArrowheads="1"/>
          </p:cNvSpPr>
          <p:nvPr/>
        </p:nvSpPr>
        <p:spPr bwMode="gray">
          <a:xfrm>
            <a:off x="649288" y="4572310"/>
            <a:ext cx="1306512" cy="1596480"/>
          </a:xfrm>
          <a:prstGeom prst="rect">
            <a:avLst/>
          </a:prstGeom>
          <a:solidFill>
            <a:schemeClr val="tx1"/>
          </a:solidFill>
          <a:ln w="9525">
            <a:noFill/>
            <a:miter lim="800000"/>
            <a:headEnd/>
            <a:tailEnd/>
          </a:ln>
        </p:spPr>
        <p:txBody>
          <a:bodyPr lIns="18288" rIns="18288"/>
          <a:lstStyle/>
          <a:p>
            <a:pPr marL="119063" indent="-119063">
              <a:lnSpc>
                <a:spcPct val="90000"/>
              </a:lnSpc>
              <a:spcBef>
                <a:spcPct val="30000"/>
              </a:spcBef>
              <a:buClr>
                <a:srgbClr val="000066"/>
              </a:buClr>
              <a:buFont typeface="Wingdings" pitchFamily="2" charset="2"/>
              <a:buChar char="§"/>
            </a:pPr>
            <a:r>
              <a:rPr lang="en-US" sz="900">
                <a:solidFill>
                  <a:srgbClr val="000066"/>
                </a:solidFill>
              </a:rPr>
              <a:t>Problem scoping</a:t>
            </a:r>
            <a:endParaRPr lang="en-GB" sz="900">
              <a:solidFill>
                <a:srgbClr val="000066"/>
              </a:solidFill>
            </a:endParaRPr>
          </a:p>
          <a:p>
            <a:pPr marL="119063" indent="-119063">
              <a:lnSpc>
                <a:spcPct val="90000"/>
              </a:lnSpc>
              <a:spcBef>
                <a:spcPct val="30000"/>
              </a:spcBef>
              <a:buClr>
                <a:srgbClr val="000066"/>
              </a:buClr>
              <a:buFont typeface="Wingdings" pitchFamily="2" charset="2"/>
              <a:buChar char="§"/>
            </a:pPr>
            <a:r>
              <a:rPr lang="en-GB" sz="900">
                <a:solidFill>
                  <a:srgbClr val="000066"/>
                </a:solidFill>
              </a:rPr>
              <a:t>Identify process owners, suppliers, customers (SIPOC)</a:t>
            </a:r>
          </a:p>
          <a:p>
            <a:pPr marL="119063" indent="-119063">
              <a:lnSpc>
                <a:spcPct val="90000"/>
              </a:lnSpc>
              <a:spcBef>
                <a:spcPct val="30000"/>
              </a:spcBef>
              <a:buClr>
                <a:srgbClr val="000066"/>
              </a:buClr>
              <a:buFont typeface="Wingdings" pitchFamily="2" charset="2"/>
              <a:buChar char="§"/>
            </a:pPr>
            <a:r>
              <a:rPr lang="en-GB" sz="900">
                <a:solidFill>
                  <a:srgbClr val="000066"/>
                </a:solidFill>
              </a:rPr>
              <a:t>Value Tree</a:t>
            </a:r>
          </a:p>
          <a:p>
            <a:pPr marL="119063" indent="-119063">
              <a:lnSpc>
                <a:spcPct val="90000"/>
              </a:lnSpc>
              <a:spcBef>
                <a:spcPct val="30000"/>
              </a:spcBef>
              <a:buClr>
                <a:srgbClr val="000066"/>
              </a:buClr>
              <a:buFont typeface="Wingdings" pitchFamily="2" charset="2"/>
              <a:buChar char="§"/>
            </a:pPr>
            <a:r>
              <a:rPr lang="en-GB" sz="900">
                <a:solidFill>
                  <a:srgbClr val="000066"/>
                </a:solidFill>
              </a:rPr>
              <a:t>Data collection </a:t>
            </a:r>
          </a:p>
          <a:p>
            <a:pPr marL="119063" indent="-119063">
              <a:lnSpc>
                <a:spcPct val="90000"/>
              </a:lnSpc>
              <a:spcBef>
                <a:spcPct val="30000"/>
              </a:spcBef>
              <a:buClr>
                <a:srgbClr val="000066"/>
              </a:buClr>
              <a:buFont typeface="Wingdings" pitchFamily="2" charset="2"/>
              <a:buChar char="§"/>
            </a:pPr>
            <a:r>
              <a:rPr lang="en-GB" sz="900">
                <a:solidFill>
                  <a:srgbClr val="000066"/>
                </a:solidFill>
              </a:rPr>
              <a:t>Project Charter</a:t>
            </a:r>
          </a:p>
        </p:txBody>
      </p:sp>
      <p:sp>
        <p:nvSpPr>
          <p:cNvPr id="67" name="Text Box 36"/>
          <p:cNvSpPr txBox="1">
            <a:spLocks noChangeArrowheads="1"/>
          </p:cNvSpPr>
          <p:nvPr/>
        </p:nvSpPr>
        <p:spPr bwMode="gray">
          <a:xfrm>
            <a:off x="3413125" y="4572310"/>
            <a:ext cx="1306513" cy="1596480"/>
          </a:xfrm>
          <a:prstGeom prst="rect">
            <a:avLst/>
          </a:prstGeom>
          <a:solidFill>
            <a:schemeClr val="tx1"/>
          </a:solidFill>
          <a:ln w="9525">
            <a:noFill/>
            <a:miter lim="800000"/>
            <a:headEnd/>
            <a:tailEnd/>
          </a:ln>
        </p:spPr>
        <p:txBody>
          <a:bodyPr lIns="18288" rIns="18288"/>
          <a:lstStyle/>
          <a:p>
            <a:pPr marL="119063" indent="-119063">
              <a:lnSpc>
                <a:spcPct val="90000"/>
              </a:lnSpc>
              <a:spcBef>
                <a:spcPct val="30000"/>
              </a:spcBef>
              <a:buClr>
                <a:srgbClr val="000066"/>
              </a:buClr>
              <a:buFont typeface="Wingdings" pitchFamily="2" charset="2"/>
              <a:buChar char="§"/>
            </a:pPr>
            <a:r>
              <a:rPr lang="en-GB" sz="900">
                <a:solidFill>
                  <a:srgbClr val="000066"/>
                </a:solidFill>
              </a:rPr>
              <a:t>Seeing is Believing</a:t>
            </a:r>
          </a:p>
          <a:p>
            <a:pPr marL="119063" indent="-119063">
              <a:lnSpc>
                <a:spcPct val="90000"/>
              </a:lnSpc>
              <a:spcBef>
                <a:spcPct val="30000"/>
              </a:spcBef>
              <a:buClr>
                <a:srgbClr val="000066"/>
              </a:buClr>
              <a:buFont typeface="Wingdings" pitchFamily="2" charset="2"/>
              <a:buChar char="§"/>
            </a:pPr>
            <a:r>
              <a:rPr lang="en-GB" sz="900">
                <a:solidFill>
                  <a:srgbClr val="000066"/>
                </a:solidFill>
              </a:rPr>
              <a:t>Value stream mapping</a:t>
            </a:r>
          </a:p>
          <a:p>
            <a:pPr marL="119063" indent="-119063">
              <a:lnSpc>
                <a:spcPct val="90000"/>
              </a:lnSpc>
              <a:spcBef>
                <a:spcPct val="30000"/>
              </a:spcBef>
              <a:buClr>
                <a:srgbClr val="000066"/>
              </a:buClr>
              <a:buFont typeface="Wingdings" pitchFamily="2" charset="2"/>
              <a:buChar char="§"/>
            </a:pPr>
            <a:r>
              <a:rPr lang="en-GB" sz="900">
                <a:solidFill>
                  <a:srgbClr val="000066"/>
                </a:solidFill>
              </a:rPr>
              <a:t>Baseline Metrics </a:t>
            </a:r>
          </a:p>
          <a:p>
            <a:pPr marL="119063" indent="-119063">
              <a:lnSpc>
                <a:spcPct val="90000"/>
              </a:lnSpc>
              <a:spcBef>
                <a:spcPct val="30000"/>
              </a:spcBef>
              <a:buClr>
                <a:srgbClr val="000066"/>
              </a:buClr>
              <a:buFont typeface="Wingdings" pitchFamily="2" charset="2"/>
              <a:buChar char="§"/>
            </a:pPr>
            <a:r>
              <a:rPr lang="en-GB" sz="900">
                <a:solidFill>
                  <a:srgbClr val="000066"/>
                </a:solidFill>
              </a:rPr>
              <a:t>7 wastes analysis</a:t>
            </a:r>
          </a:p>
          <a:p>
            <a:pPr marL="119063" indent="-119063">
              <a:lnSpc>
                <a:spcPct val="90000"/>
              </a:lnSpc>
              <a:spcBef>
                <a:spcPct val="30000"/>
              </a:spcBef>
              <a:buClr>
                <a:srgbClr val="000066"/>
              </a:buClr>
              <a:buFont typeface="Wingdings" pitchFamily="2" charset="2"/>
              <a:buChar char="§"/>
            </a:pPr>
            <a:r>
              <a:rPr lang="en-GB" sz="900">
                <a:solidFill>
                  <a:srgbClr val="000066"/>
                </a:solidFill>
              </a:rPr>
              <a:t>Root cause analysis and problem-solving</a:t>
            </a:r>
          </a:p>
          <a:p>
            <a:pPr marL="119063" indent="-119063">
              <a:lnSpc>
                <a:spcPct val="90000"/>
              </a:lnSpc>
              <a:spcBef>
                <a:spcPct val="30000"/>
              </a:spcBef>
              <a:buClr>
                <a:srgbClr val="000066"/>
              </a:buClr>
              <a:buFont typeface="Wingdings" pitchFamily="2" charset="2"/>
              <a:buChar char="§"/>
            </a:pPr>
            <a:r>
              <a:rPr lang="en-GB" sz="900">
                <a:solidFill>
                  <a:srgbClr val="000066"/>
                </a:solidFill>
              </a:rPr>
              <a:t>5S analysis (work place management)</a:t>
            </a:r>
          </a:p>
        </p:txBody>
      </p:sp>
      <p:sp>
        <p:nvSpPr>
          <p:cNvPr id="68" name="Text Box 37"/>
          <p:cNvSpPr txBox="1">
            <a:spLocks noChangeArrowheads="1"/>
          </p:cNvSpPr>
          <p:nvPr/>
        </p:nvSpPr>
        <p:spPr bwMode="gray">
          <a:xfrm>
            <a:off x="6178550" y="4572310"/>
            <a:ext cx="1306513" cy="1596480"/>
          </a:xfrm>
          <a:prstGeom prst="rect">
            <a:avLst/>
          </a:prstGeom>
          <a:solidFill>
            <a:schemeClr val="tx1"/>
          </a:solidFill>
          <a:ln w="9525">
            <a:noFill/>
            <a:miter lim="800000"/>
            <a:headEnd/>
            <a:tailEnd/>
          </a:ln>
        </p:spPr>
        <p:txBody>
          <a:bodyPr lIns="18288" rIns="18288"/>
          <a:lstStyle/>
          <a:p>
            <a:pPr marL="119063" indent="-119063">
              <a:lnSpc>
                <a:spcPct val="90000"/>
              </a:lnSpc>
              <a:spcBef>
                <a:spcPct val="30000"/>
              </a:spcBef>
              <a:buClr>
                <a:srgbClr val="000066"/>
              </a:buClr>
              <a:buFont typeface="Wingdings" pitchFamily="2" charset="2"/>
              <a:buChar char="§"/>
            </a:pPr>
            <a:r>
              <a:rPr lang="en-US" sz="900">
                <a:solidFill>
                  <a:srgbClr val="000066"/>
                </a:solidFill>
              </a:rPr>
              <a:t>Improvement Work Packages charters</a:t>
            </a:r>
          </a:p>
          <a:p>
            <a:pPr marL="119063" indent="-119063">
              <a:lnSpc>
                <a:spcPct val="90000"/>
              </a:lnSpc>
              <a:spcBef>
                <a:spcPct val="30000"/>
              </a:spcBef>
              <a:buClr>
                <a:srgbClr val="000066"/>
              </a:buClr>
              <a:buFont typeface="Wingdings" pitchFamily="2" charset="2"/>
              <a:buChar char="§"/>
            </a:pPr>
            <a:r>
              <a:rPr lang="en-US" sz="900">
                <a:solidFill>
                  <a:srgbClr val="000066"/>
                </a:solidFill>
              </a:rPr>
              <a:t>Ease versus Impact assessment</a:t>
            </a:r>
          </a:p>
          <a:p>
            <a:pPr marL="119063" indent="-119063">
              <a:lnSpc>
                <a:spcPct val="90000"/>
              </a:lnSpc>
              <a:spcBef>
                <a:spcPct val="30000"/>
              </a:spcBef>
              <a:buClr>
                <a:srgbClr val="000066"/>
              </a:buClr>
              <a:buFont typeface="Wingdings" pitchFamily="2" charset="2"/>
              <a:buChar char="§"/>
            </a:pPr>
            <a:r>
              <a:rPr lang="en-US" sz="900">
                <a:solidFill>
                  <a:srgbClr val="000066"/>
                </a:solidFill>
              </a:rPr>
              <a:t>Gantt chart</a:t>
            </a:r>
          </a:p>
        </p:txBody>
      </p:sp>
      <p:sp>
        <p:nvSpPr>
          <p:cNvPr id="69" name="Text Box 38"/>
          <p:cNvSpPr txBox="1">
            <a:spLocks noChangeArrowheads="1"/>
          </p:cNvSpPr>
          <p:nvPr/>
        </p:nvSpPr>
        <p:spPr bwMode="gray">
          <a:xfrm>
            <a:off x="4795838" y="4572310"/>
            <a:ext cx="1306512" cy="1596480"/>
          </a:xfrm>
          <a:prstGeom prst="rect">
            <a:avLst/>
          </a:prstGeom>
          <a:solidFill>
            <a:schemeClr val="tx1"/>
          </a:solidFill>
          <a:ln w="9525">
            <a:noFill/>
            <a:miter lim="800000"/>
            <a:headEnd/>
            <a:tailEnd/>
          </a:ln>
        </p:spPr>
        <p:txBody>
          <a:bodyPr lIns="18288" rIns="18288"/>
          <a:lstStyle/>
          <a:p>
            <a:pPr marL="119063" indent="-119063">
              <a:lnSpc>
                <a:spcPct val="90000"/>
              </a:lnSpc>
              <a:spcBef>
                <a:spcPct val="30000"/>
              </a:spcBef>
              <a:buClr>
                <a:srgbClr val="000066"/>
              </a:buClr>
              <a:buFont typeface="Wingdings" pitchFamily="2" charset="2"/>
              <a:buChar char="§"/>
            </a:pPr>
            <a:r>
              <a:rPr lang="en-US" sz="900">
                <a:solidFill>
                  <a:srgbClr val="000066"/>
                </a:solidFill>
              </a:rPr>
              <a:t>Lean design principles</a:t>
            </a:r>
          </a:p>
          <a:p>
            <a:pPr marL="119063" indent="-119063">
              <a:lnSpc>
                <a:spcPct val="90000"/>
              </a:lnSpc>
              <a:spcBef>
                <a:spcPct val="30000"/>
              </a:spcBef>
              <a:buClr>
                <a:srgbClr val="000066"/>
              </a:buClr>
              <a:buFont typeface="Wingdings" pitchFamily="2" charset="2"/>
              <a:buChar char="§"/>
            </a:pPr>
            <a:r>
              <a:rPr lang="en-US" sz="900">
                <a:solidFill>
                  <a:srgbClr val="000066"/>
                </a:solidFill>
              </a:rPr>
              <a:t>Pull systems and one piece flow</a:t>
            </a:r>
          </a:p>
          <a:p>
            <a:pPr marL="119063" indent="-119063">
              <a:lnSpc>
                <a:spcPct val="90000"/>
              </a:lnSpc>
              <a:spcBef>
                <a:spcPct val="30000"/>
              </a:spcBef>
              <a:buClr>
                <a:srgbClr val="000066"/>
              </a:buClr>
              <a:buFont typeface="Wingdings" pitchFamily="2" charset="2"/>
              <a:buChar char="§"/>
            </a:pPr>
            <a:r>
              <a:rPr lang="en-US" sz="900">
                <a:solidFill>
                  <a:srgbClr val="000066"/>
                </a:solidFill>
              </a:rPr>
              <a:t>Mistake proofing</a:t>
            </a:r>
          </a:p>
          <a:p>
            <a:pPr marL="119063" indent="-119063">
              <a:lnSpc>
                <a:spcPct val="90000"/>
              </a:lnSpc>
              <a:spcBef>
                <a:spcPct val="30000"/>
              </a:spcBef>
              <a:buClr>
                <a:srgbClr val="000066"/>
              </a:buClr>
              <a:buFont typeface="Wingdings" pitchFamily="2" charset="2"/>
              <a:buChar char="§"/>
            </a:pPr>
            <a:r>
              <a:rPr lang="en-US" sz="900">
                <a:solidFill>
                  <a:srgbClr val="000066"/>
                </a:solidFill>
              </a:rPr>
              <a:t>Andon system</a:t>
            </a:r>
          </a:p>
          <a:p>
            <a:pPr marL="119063" indent="-119063">
              <a:lnSpc>
                <a:spcPct val="90000"/>
              </a:lnSpc>
              <a:spcBef>
                <a:spcPct val="30000"/>
              </a:spcBef>
              <a:buClr>
                <a:srgbClr val="000066"/>
              </a:buClr>
              <a:buFont typeface="Wingdings" pitchFamily="2" charset="2"/>
              <a:buChar char="§"/>
            </a:pPr>
            <a:r>
              <a:rPr lang="en-US" sz="900">
                <a:solidFill>
                  <a:srgbClr val="000066"/>
                </a:solidFill>
              </a:rPr>
              <a:t>Takt time</a:t>
            </a:r>
          </a:p>
          <a:p>
            <a:pPr marL="119063" indent="-119063">
              <a:lnSpc>
                <a:spcPct val="90000"/>
              </a:lnSpc>
              <a:spcBef>
                <a:spcPct val="30000"/>
              </a:spcBef>
              <a:buClr>
                <a:srgbClr val="000066"/>
              </a:buClr>
              <a:buFont typeface="Wingdings" pitchFamily="2" charset="2"/>
              <a:buChar char="§"/>
            </a:pPr>
            <a:r>
              <a:rPr lang="en-US" sz="900">
                <a:solidFill>
                  <a:srgbClr val="000066"/>
                </a:solidFill>
              </a:rPr>
              <a:t>Cycle time diagram</a:t>
            </a:r>
          </a:p>
          <a:p>
            <a:pPr marL="119063" indent="-119063">
              <a:lnSpc>
                <a:spcPct val="90000"/>
              </a:lnSpc>
              <a:spcBef>
                <a:spcPct val="30000"/>
              </a:spcBef>
              <a:buClr>
                <a:srgbClr val="000066"/>
              </a:buClr>
              <a:buFont typeface="Wingdings" pitchFamily="2" charset="2"/>
              <a:buChar char="§"/>
            </a:pPr>
            <a:r>
              <a:rPr lang="en-US" sz="900">
                <a:solidFill>
                  <a:srgbClr val="000066"/>
                </a:solidFill>
              </a:rPr>
              <a:t>Load balancing </a:t>
            </a:r>
          </a:p>
          <a:p>
            <a:pPr marL="119063" indent="-119063">
              <a:lnSpc>
                <a:spcPct val="90000"/>
              </a:lnSpc>
              <a:spcBef>
                <a:spcPct val="30000"/>
              </a:spcBef>
              <a:buClr>
                <a:srgbClr val="000066"/>
              </a:buClr>
              <a:buFont typeface="Wingdings" pitchFamily="2" charset="2"/>
              <a:buChar char="§"/>
            </a:pPr>
            <a:r>
              <a:rPr lang="en-US" sz="900">
                <a:solidFill>
                  <a:srgbClr val="000066"/>
                </a:solidFill>
              </a:rPr>
              <a:t>Leveling heijunka</a:t>
            </a:r>
          </a:p>
        </p:txBody>
      </p:sp>
      <p:sp>
        <p:nvSpPr>
          <p:cNvPr id="70" name="Text Box 39"/>
          <p:cNvSpPr txBox="1">
            <a:spLocks noChangeArrowheads="1"/>
          </p:cNvSpPr>
          <p:nvPr/>
        </p:nvSpPr>
        <p:spPr bwMode="gray">
          <a:xfrm>
            <a:off x="2030413" y="4572310"/>
            <a:ext cx="1306512" cy="1596480"/>
          </a:xfrm>
          <a:prstGeom prst="rect">
            <a:avLst/>
          </a:prstGeom>
          <a:solidFill>
            <a:schemeClr val="tx1"/>
          </a:solidFill>
          <a:ln w="9525">
            <a:noFill/>
            <a:miter lim="800000"/>
            <a:headEnd/>
            <a:tailEnd/>
          </a:ln>
        </p:spPr>
        <p:txBody>
          <a:bodyPr lIns="18288" rIns="18288"/>
          <a:lstStyle/>
          <a:p>
            <a:pPr marL="119063" indent="-119063">
              <a:lnSpc>
                <a:spcPct val="90000"/>
              </a:lnSpc>
              <a:spcBef>
                <a:spcPct val="30000"/>
              </a:spcBef>
              <a:buClr>
                <a:srgbClr val="000066"/>
              </a:buClr>
              <a:buFont typeface="Wingdings" pitchFamily="2" charset="2"/>
              <a:buChar char="§"/>
            </a:pPr>
            <a:r>
              <a:rPr lang="en-US" sz="900">
                <a:solidFill>
                  <a:srgbClr val="000066"/>
                </a:solidFill>
              </a:rPr>
              <a:t>Lean simulation game</a:t>
            </a:r>
          </a:p>
          <a:p>
            <a:pPr marL="119063" indent="-119063">
              <a:lnSpc>
                <a:spcPct val="90000"/>
              </a:lnSpc>
              <a:spcBef>
                <a:spcPct val="30000"/>
              </a:spcBef>
              <a:buClr>
                <a:srgbClr val="000066"/>
              </a:buClr>
              <a:buFont typeface="Wingdings" pitchFamily="2" charset="2"/>
              <a:buChar char="§"/>
            </a:pPr>
            <a:r>
              <a:rPr lang="en-US" sz="900">
                <a:solidFill>
                  <a:srgbClr val="000066"/>
                </a:solidFill>
              </a:rPr>
              <a:t>VOC data &amp; CTQ</a:t>
            </a:r>
          </a:p>
          <a:p>
            <a:pPr marL="119063" indent="-119063">
              <a:lnSpc>
                <a:spcPct val="90000"/>
              </a:lnSpc>
              <a:spcBef>
                <a:spcPct val="30000"/>
              </a:spcBef>
              <a:buClr>
                <a:srgbClr val="000066"/>
              </a:buClr>
              <a:buFont typeface="Wingdings" pitchFamily="2" charset="2"/>
              <a:buChar char="§"/>
            </a:pPr>
            <a:r>
              <a:rPr lang="en-GB" sz="900">
                <a:solidFill>
                  <a:srgbClr val="000066"/>
                </a:solidFill>
              </a:rPr>
              <a:t>Understand demand -  Mississippi Chart</a:t>
            </a:r>
          </a:p>
          <a:p>
            <a:pPr marL="119063" indent="-119063">
              <a:lnSpc>
                <a:spcPct val="90000"/>
              </a:lnSpc>
              <a:spcBef>
                <a:spcPct val="30000"/>
              </a:spcBef>
              <a:buClr>
                <a:srgbClr val="000066"/>
              </a:buClr>
              <a:buFont typeface="Wingdings" pitchFamily="2" charset="2"/>
              <a:buChar char="§"/>
            </a:pPr>
            <a:r>
              <a:rPr lang="en-US" sz="900">
                <a:solidFill>
                  <a:srgbClr val="000066"/>
                </a:solidFill>
              </a:rPr>
              <a:t>Runners, Repeaters and Strangers</a:t>
            </a:r>
          </a:p>
          <a:p>
            <a:pPr marL="119063" indent="-119063">
              <a:lnSpc>
                <a:spcPct val="90000"/>
              </a:lnSpc>
              <a:spcBef>
                <a:spcPct val="30000"/>
              </a:spcBef>
              <a:buClr>
                <a:srgbClr val="000066"/>
              </a:buClr>
              <a:buFont typeface="Wingdings" pitchFamily="2" charset="2"/>
              <a:buChar char="§"/>
            </a:pPr>
            <a:r>
              <a:rPr lang="en-US" sz="900">
                <a:solidFill>
                  <a:srgbClr val="000066"/>
                </a:solidFill>
              </a:rPr>
              <a:t>Value tree</a:t>
            </a:r>
          </a:p>
        </p:txBody>
      </p:sp>
      <p:sp>
        <p:nvSpPr>
          <p:cNvPr id="71" name="Rectangle 40"/>
          <p:cNvSpPr>
            <a:spLocks noChangeArrowheads="1"/>
          </p:cNvSpPr>
          <p:nvPr/>
        </p:nvSpPr>
        <p:spPr bwMode="auto">
          <a:xfrm rot="10800000">
            <a:off x="334962" y="4573896"/>
            <a:ext cx="263525" cy="1596481"/>
          </a:xfrm>
          <a:prstGeom prst="rect">
            <a:avLst/>
          </a:prstGeom>
          <a:solidFill>
            <a:schemeClr val="accent1"/>
          </a:solidFill>
          <a:ln w="9525">
            <a:noFill/>
            <a:miter lim="800000"/>
            <a:headEnd/>
            <a:tailEnd/>
          </a:ln>
        </p:spPr>
        <p:txBody>
          <a:bodyPr vert="eaVert" wrap="none" lIns="0" tIns="0" rIns="0" bIns="0" anchor="ctr"/>
          <a:lstStyle/>
          <a:p>
            <a:pPr algn="ctr"/>
            <a:r>
              <a:rPr lang="en-GB" sz="1000" b="1" dirty="0"/>
              <a:t>Tools and techniques</a:t>
            </a:r>
          </a:p>
        </p:txBody>
      </p:sp>
      <p:sp>
        <p:nvSpPr>
          <p:cNvPr id="72" name="Text Box 41"/>
          <p:cNvSpPr txBox="1">
            <a:spLocks noChangeArrowheads="1"/>
          </p:cNvSpPr>
          <p:nvPr/>
        </p:nvSpPr>
        <p:spPr bwMode="gray">
          <a:xfrm>
            <a:off x="7575550" y="4572310"/>
            <a:ext cx="1306513" cy="1596480"/>
          </a:xfrm>
          <a:prstGeom prst="rect">
            <a:avLst/>
          </a:prstGeom>
          <a:solidFill>
            <a:schemeClr val="tx1"/>
          </a:solidFill>
          <a:ln w="9525">
            <a:noFill/>
            <a:miter lim="800000"/>
            <a:headEnd/>
            <a:tailEnd/>
          </a:ln>
        </p:spPr>
        <p:txBody>
          <a:bodyPr lIns="18288" rIns="18288"/>
          <a:lstStyle/>
          <a:p>
            <a:pPr marL="119063" indent="-119063">
              <a:lnSpc>
                <a:spcPct val="90000"/>
              </a:lnSpc>
              <a:spcBef>
                <a:spcPct val="30000"/>
              </a:spcBef>
              <a:buClr>
                <a:srgbClr val="000066"/>
              </a:buClr>
              <a:buFont typeface="Wingdings" pitchFamily="2" charset="2"/>
              <a:buChar char="§"/>
            </a:pPr>
            <a:r>
              <a:rPr lang="en-US" sz="900" dirty="0">
                <a:solidFill>
                  <a:srgbClr val="000066"/>
                </a:solidFill>
              </a:rPr>
              <a:t>Work pilot mission</a:t>
            </a:r>
          </a:p>
          <a:p>
            <a:pPr marL="119063" indent="-119063">
              <a:lnSpc>
                <a:spcPct val="90000"/>
              </a:lnSpc>
              <a:spcBef>
                <a:spcPct val="30000"/>
              </a:spcBef>
              <a:buClr>
                <a:srgbClr val="000066"/>
              </a:buClr>
              <a:buFont typeface="Wingdings" pitchFamily="2" charset="2"/>
              <a:buChar char="§"/>
            </a:pPr>
            <a:r>
              <a:rPr lang="en-US" sz="900" dirty="0">
                <a:solidFill>
                  <a:srgbClr val="000066"/>
                </a:solidFill>
              </a:rPr>
              <a:t>5S environment</a:t>
            </a:r>
          </a:p>
          <a:p>
            <a:pPr marL="119063" indent="-119063">
              <a:lnSpc>
                <a:spcPct val="90000"/>
              </a:lnSpc>
              <a:spcBef>
                <a:spcPct val="30000"/>
              </a:spcBef>
              <a:buClr>
                <a:srgbClr val="000066"/>
              </a:buClr>
              <a:buFont typeface="Wingdings" pitchFamily="2" charset="2"/>
              <a:buChar char="§"/>
            </a:pPr>
            <a:r>
              <a:rPr lang="en-US" sz="900" dirty="0">
                <a:solidFill>
                  <a:srgbClr val="000066"/>
                </a:solidFill>
              </a:rPr>
              <a:t>Standard Work</a:t>
            </a:r>
          </a:p>
          <a:p>
            <a:pPr marL="119063" indent="-119063">
              <a:lnSpc>
                <a:spcPct val="90000"/>
              </a:lnSpc>
              <a:spcBef>
                <a:spcPct val="30000"/>
              </a:spcBef>
              <a:buClr>
                <a:srgbClr val="000066"/>
              </a:buClr>
              <a:buFont typeface="Wingdings" pitchFamily="2" charset="2"/>
              <a:buChar char="§"/>
            </a:pPr>
            <a:r>
              <a:rPr lang="en-US" sz="900" dirty="0">
                <a:solidFill>
                  <a:srgbClr val="000066"/>
                </a:solidFill>
              </a:rPr>
              <a:t>Decision Trees</a:t>
            </a:r>
          </a:p>
          <a:p>
            <a:pPr marL="119063" indent="-119063">
              <a:lnSpc>
                <a:spcPct val="90000"/>
              </a:lnSpc>
              <a:spcBef>
                <a:spcPct val="30000"/>
              </a:spcBef>
              <a:buClr>
                <a:srgbClr val="000066"/>
              </a:buClr>
              <a:buFont typeface="Wingdings" pitchFamily="2" charset="2"/>
              <a:buChar char="§"/>
            </a:pPr>
            <a:r>
              <a:rPr lang="en-US" sz="900" dirty="0">
                <a:solidFill>
                  <a:srgbClr val="000066"/>
                </a:solidFill>
              </a:rPr>
              <a:t>Skill matrix</a:t>
            </a:r>
          </a:p>
          <a:p>
            <a:pPr marL="119063" indent="-119063">
              <a:lnSpc>
                <a:spcPct val="90000"/>
              </a:lnSpc>
              <a:spcBef>
                <a:spcPct val="30000"/>
              </a:spcBef>
              <a:buClr>
                <a:srgbClr val="000066"/>
              </a:buClr>
              <a:buFont typeface="Wingdings" pitchFamily="2" charset="2"/>
              <a:buChar char="§"/>
            </a:pPr>
            <a:r>
              <a:rPr lang="en-US" sz="900" dirty="0">
                <a:solidFill>
                  <a:srgbClr val="000066"/>
                </a:solidFill>
              </a:rPr>
              <a:t>KPI &amp; Run charts</a:t>
            </a:r>
          </a:p>
          <a:p>
            <a:pPr marL="119063" indent="-119063">
              <a:lnSpc>
                <a:spcPct val="90000"/>
              </a:lnSpc>
              <a:spcBef>
                <a:spcPct val="30000"/>
              </a:spcBef>
              <a:buClr>
                <a:srgbClr val="000066"/>
              </a:buClr>
              <a:buFont typeface="Wingdings" pitchFamily="2" charset="2"/>
              <a:buChar char="§"/>
            </a:pPr>
            <a:r>
              <a:rPr lang="en-US" sz="900" dirty="0">
                <a:solidFill>
                  <a:srgbClr val="000066"/>
                </a:solidFill>
              </a:rPr>
              <a:t>Control charts</a:t>
            </a:r>
          </a:p>
          <a:p>
            <a:pPr marL="119063" indent="-119063">
              <a:lnSpc>
                <a:spcPct val="90000"/>
              </a:lnSpc>
              <a:spcBef>
                <a:spcPct val="30000"/>
              </a:spcBef>
              <a:buClr>
                <a:srgbClr val="000066"/>
              </a:buClr>
              <a:buFont typeface="Wingdings" pitchFamily="2" charset="2"/>
              <a:buChar char="§"/>
            </a:pPr>
            <a:r>
              <a:rPr lang="en-US" sz="900" dirty="0">
                <a:solidFill>
                  <a:srgbClr val="000066"/>
                </a:solidFill>
              </a:rPr>
              <a:t>Quality matrix, FMEA</a:t>
            </a:r>
          </a:p>
          <a:p>
            <a:pPr marL="119063" indent="-119063">
              <a:lnSpc>
                <a:spcPct val="90000"/>
              </a:lnSpc>
              <a:spcBef>
                <a:spcPct val="30000"/>
              </a:spcBef>
              <a:buClr>
                <a:srgbClr val="000066"/>
              </a:buClr>
              <a:buFont typeface="Wingdings" pitchFamily="2" charset="2"/>
              <a:buChar char="§"/>
            </a:pPr>
            <a:r>
              <a:rPr lang="en-US" sz="900" dirty="0" smtClean="0">
                <a:solidFill>
                  <a:srgbClr val="000066"/>
                </a:solidFill>
              </a:rPr>
              <a:t>Problem solving </a:t>
            </a:r>
            <a:r>
              <a:rPr lang="en-US" sz="900" dirty="0">
                <a:solidFill>
                  <a:srgbClr val="000066"/>
                </a:solidFill>
              </a:rPr>
              <a:t>&amp; 8D</a:t>
            </a:r>
          </a:p>
        </p:txBody>
      </p:sp>
      <p:sp>
        <p:nvSpPr>
          <p:cNvPr id="80934" name="Rectangle 37"/>
          <p:cNvSpPr>
            <a:spLocks noChangeArrowheads="1"/>
          </p:cNvSpPr>
          <p:nvPr/>
        </p:nvSpPr>
        <p:spPr bwMode="auto">
          <a:xfrm>
            <a:off x="3400200" y="1079809"/>
            <a:ext cx="1326984" cy="5260975"/>
          </a:xfrm>
          <a:prstGeom prst="rect">
            <a:avLst/>
          </a:prstGeom>
          <a:noFill/>
          <a:ln w="57150" algn="ctr">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lIns="91430" tIns="45716" rIns="91430" bIns="45716" anchor="ctr"/>
          <a:lstStyle>
            <a:lvl1pPr eaLnBrk="0" hangingPunct="0">
              <a:lnSpc>
                <a:spcPts val="2200"/>
              </a:lnSpc>
              <a:spcAft>
                <a:spcPct val="25000"/>
              </a:spcAft>
              <a:defRPr sz="2000">
                <a:solidFill>
                  <a:srgbClr val="000066"/>
                </a:solidFill>
                <a:latin typeface="Arial" pitchFamily="34" charset="0"/>
              </a:defRPr>
            </a:lvl1pPr>
            <a:lvl2pPr marL="742950" indent="-285750" eaLnBrk="0" hangingPunct="0">
              <a:lnSpc>
                <a:spcPts val="2200"/>
              </a:lnSpc>
              <a:spcAft>
                <a:spcPct val="25000"/>
              </a:spcAft>
              <a:buChar char="•"/>
              <a:defRPr sz="2000">
                <a:solidFill>
                  <a:srgbClr val="000066"/>
                </a:solidFill>
                <a:latin typeface="Arial" pitchFamily="34" charset="0"/>
              </a:defRPr>
            </a:lvl2pPr>
            <a:lvl3pPr marL="1143000" indent="-228600" eaLnBrk="0" hangingPunct="0">
              <a:lnSpc>
                <a:spcPts val="2000"/>
              </a:lnSpc>
              <a:spcAft>
                <a:spcPct val="25000"/>
              </a:spcAft>
              <a:buChar char="–"/>
              <a:defRPr>
                <a:solidFill>
                  <a:srgbClr val="000066"/>
                </a:solidFill>
                <a:latin typeface="Arial" pitchFamily="34" charset="0"/>
              </a:defRPr>
            </a:lvl3pPr>
            <a:lvl4pPr marL="1600200" indent="-228600" eaLnBrk="0" hangingPunct="0">
              <a:lnSpc>
                <a:spcPts val="1800"/>
              </a:lnSpc>
              <a:spcAft>
                <a:spcPct val="25000"/>
              </a:spcAft>
              <a:buChar char="•"/>
              <a:defRPr sz="1600">
                <a:solidFill>
                  <a:srgbClr val="000066"/>
                </a:solidFill>
                <a:latin typeface="Arial" pitchFamily="34" charset="0"/>
              </a:defRPr>
            </a:lvl4pPr>
            <a:lvl5pPr marL="2057400" indent="-228600" eaLnBrk="0" hangingPunct="0">
              <a:spcAft>
                <a:spcPct val="25000"/>
              </a:spcAft>
              <a:buChar char="–"/>
              <a:defRPr sz="1200">
                <a:solidFill>
                  <a:srgbClr val="000066"/>
                </a:solidFill>
                <a:latin typeface="Arial" pitchFamily="34" charset="0"/>
              </a:defRPr>
            </a:lvl5pPr>
            <a:lvl6pPr marL="2514600" indent="-228600" eaLnBrk="0" fontAlgn="base" hangingPunct="0">
              <a:spcBef>
                <a:spcPct val="0"/>
              </a:spcBef>
              <a:spcAft>
                <a:spcPct val="25000"/>
              </a:spcAft>
              <a:buChar char="–"/>
              <a:defRPr sz="1200">
                <a:solidFill>
                  <a:srgbClr val="000066"/>
                </a:solidFill>
                <a:latin typeface="Arial" pitchFamily="34" charset="0"/>
              </a:defRPr>
            </a:lvl6pPr>
            <a:lvl7pPr marL="2971800" indent="-228600" eaLnBrk="0" fontAlgn="base" hangingPunct="0">
              <a:spcBef>
                <a:spcPct val="0"/>
              </a:spcBef>
              <a:spcAft>
                <a:spcPct val="25000"/>
              </a:spcAft>
              <a:buChar char="–"/>
              <a:defRPr sz="1200">
                <a:solidFill>
                  <a:srgbClr val="000066"/>
                </a:solidFill>
                <a:latin typeface="Arial" pitchFamily="34" charset="0"/>
              </a:defRPr>
            </a:lvl7pPr>
            <a:lvl8pPr marL="3429000" indent="-228600" eaLnBrk="0" fontAlgn="base" hangingPunct="0">
              <a:spcBef>
                <a:spcPct val="0"/>
              </a:spcBef>
              <a:spcAft>
                <a:spcPct val="25000"/>
              </a:spcAft>
              <a:buChar char="–"/>
              <a:defRPr sz="1200">
                <a:solidFill>
                  <a:srgbClr val="000066"/>
                </a:solidFill>
                <a:latin typeface="Arial" pitchFamily="34" charset="0"/>
              </a:defRPr>
            </a:lvl8pPr>
            <a:lvl9pPr marL="3886200" indent="-228600" eaLnBrk="0" fontAlgn="base" hangingPunct="0">
              <a:spcBef>
                <a:spcPct val="0"/>
              </a:spcBef>
              <a:spcAft>
                <a:spcPct val="25000"/>
              </a:spcAft>
              <a:buChar char="–"/>
              <a:defRPr sz="1200">
                <a:solidFill>
                  <a:srgbClr val="000066"/>
                </a:solidFill>
                <a:latin typeface="Arial" pitchFamily="34" charset="0"/>
              </a:defRPr>
            </a:lvl9pPr>
          </a:lstStyle>
          <a:p>
            <a:pPr eaLnBrk="1" hangingPunct="1">
              <a:lnSpc>
                <a:spcPct val="100000"/>
              </a:lnSpc>
              <a:spcAft>
                <a:spcPct val="0"/>
              </a:spcAft>
            </a:pPr>
            <a:endParaRPr lang="en-US" altLang="fr-FR" sz="1800">
              <a:solidFill>
                <a:schemeClr val="tx1"/>
              </a:solidFill>
            </a:endParaRPr>
          </a:p>
        </p:txBody>
      </p:sp>
    </p:spTree>
    <p:extLst>
      <p:ext uri="{BB962C8B-B14F-4D97-AF65-F5344CB8AC3E}">
        <p14:creationId xmlns:p14="http://schemas.microsoft.com/office/powerpoint/2010/main" val="3119467517"/>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5609234" y="2838685"/>
            <a:ext cx="2887811" cy="1816118"/>
            <a:chOff x="5950424" y="1209675"/>
            <a:chExt cx="2887811" cy="1816118"/>
          </a:xfrm>
        </p:grpSpPr>
        <p:pic>
          <p:nvPicPr>
            <p:cNvPr id="13" name="Picture 12"/>
            <p:cNvPicPr>
              <a:picLocks noChangeAspect="1"/>
            </p:cNvPicPr>
            <p:nvPr/>
          </p:nvPicPr>
          <p:blipFill rotWithShape="1">
            <a:blip r:embed="rId2" cstate="print">
              <a:extLst>
                <a:ext uri="{28A0092B-C50C-407E-A947-70E740481C1C}">
                  <a14:useLocalDpi xmlns:a14="http://schemas.microsoft.com/office/drawing/2010/main" val="0"/>
                </a:ext>
              </a:extLst>
            </a:blip>
            <a:srcRect l="46372" t="48478" r="4508" b="6875"/>
            <a:stretch/>
          </p:blipFill>
          <p:spPr>
            <a:xfrm>
              <a:off x="6169081" y="1209675"/>
              <a:ext cx="2669154" cy="1816118"/>
            </a:xfrm>
            <a:prstGeom prst="rect">
              <a:avLst/>
            </a:prstGeom>
          </p:spPr>
        </p:pic>
        <p:sp>
          <p:nvSpPr>
            <p:cNvPr id="3" name="Rectangle 2"/>
            <p:cNvSpPr/>
            <p:nvPr/>
          </p:nvSpPr>
          <p:spPr bwMode="auto">
            <a:xfrm>
              <a:off x="5950424" y="2606675"/>
              <a:ext cx="464024" cy="286650"/>
            </a:xfrm>
            <a:prstGeom prst="rect">
              <a:avLst/>
            </a:prstGeom>
            <a:solidFill>
              <a:schemeClr val="tx1"/>
            </a:solidFill>
            <a:ln w="0" algn="ctr">
              <a:noFill/>
              <a:miter lim="800000"/>
              <a:headEnd/>
              <a:tailEnd/>
            </a:ln>
          </p:spPr>
          <p:txBody>
            <a:bodyPr wrap="none" lIns="0" tIns="0" rIns="0" bIns="0" rtlCol="0" anchor="ctr"/>
            <a:lstStyle/>
            <a:p>
              <a:pPr algn="ctr"/>
              <a:endParaRPr lang="en-US">
                <a:solidFill>
                  <a:srgbClr val="FFFFFF"/>
                </a:solidFill>
              </a:endParaRPr>
            </a:p>
          </p:txBody>
        </p:sp>
      </p:grpSp>
      <p:sp>
        <p:nvSpPr>
          <p:cNvPr id="119811" name="Title 1"/>
          <p:cNvSpPr>
            <a:spLocks noGrp="1"/>
          </p:cNvSpPr>
          <p:nvPr>
            <p:ph type="title"/>
          </p:nvPr>
        </p:nvSpPr>
        <p:spPr/>
        <p:txBody>
          <a:bodyPr/>
          <a:lstStyle/>
          <a:p>
            <a:pPr eaLnBrk="1" hangingPunct="1"/>
            <a:r>
              <a:rPr lang="en-GB" altLang="fr-FR" smtClean="0"/>
              <a:t>Seeing Is Believing</a:t>
            </a:r>
            <a:br>
              <a:rPr lang="en-GB" altLang="fr-FR" smtClean="0"/>
            </a:br>
            <a:r>
              <a:rPr lang="en-GB" altLang="fr-FR" sz="1800" b="1" smtClean="0">
                <a:solidFill>
                  <a:srgbClr val="92D400"/>
                </a:solidFill>
                <a:cs typeface="Arial" pitchFamily="34" charset="0"/>
              </a:rPr>
              <a:t>You’ll only know what’s really happening, if you go and see for yourself</a:t>
            </a:r>
          </a:p>
        </p:txBody>
      </p:sp>
      <p:sp>
        <p:nvSpPr>
          <p:cNvPr id="119812" name="Slide Number Placeholder 4"/>
          <p:cNvSpPr>
            <a:spLocks noGrp="1"/>
          </p:cNvSpPr>
          <p:nvPr>
            <p:ph type="sldNum" sz="quarter" idx="1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lvl1pPr eaLnBrk="0" hangingPunct="0">
              <a:lnSpc>
                <a:spcPts val="2200"/>
              </a:lnSpc>
              <a:spcAft>
                <a:spcPct val="25000"/>
              </a:spcAft>
              <a:defRPr sz="2000">
                <a:solidFill>
                  <a:srgbClr val="000066"/>
                </a:solidFill>
                <a:latin typeface="Arial" pitchFamily="34" charset="0"/>
              </a:defRPr>
            </a:lvl1pPr>
            <a:lvl2pPr marL="742950" indent="-285750" eaLnBrk="0" hangingPunct="0">
              <a:lnSpc>
                <a:spcPts val="2200"/>
              </a:lnSpc>
              <a:spcAft>
                <a:spcPct val="25000"/>
              </a:spcAft>
              <a:buChar char="•"/>
              <a:defRPr sz="2000">
                <a:solidFill>
                  <a:srgbClr val="000066"/>
                </a:solidFill>
                <a:latin typeface="Arial" pitchFamily="34" charset="0"/>
              </a:defRPr>
            </a:lvl2pPr>
            <a:lvl3pPr marL="1143000" indent="-228600" eaLnBrk="0" hangingPunct="0">
              <a:lnSpc>
                <a:spcPts val="2000"/>
              </a:lnSpc>
              <a:spcAft>
                <a:spcPct val="25000"/>
              </a:spcAft>
              <a:buChar char="–"/>
              <a:defRPr>
                <a:solidFill>
                  <a:srgbClr val="000066"/>
                </a:solidFill>
                <a:latin typeface="Arial" pitchFamily="34" charset="0"/>
              </a:defRPr>
            </a:lvl3pPr>
            <a:lvl4pPr marL="1600200" indent="-228600" eaLnBrk="0" hangingPunct="0">
              <a:lnSpc>
                <a:spcPts val="1800"/>
              </a:lnSpc>
              <a:spcAft>
                <a:spcPct val="25000"/>
              </a:spcAft>
              <a:buChar char="•"/>
              <a:defRPr sz="1600">
                <a:solidFill>
                  <a:srgbClr val="000066"/>
                </a:solidFill>
                <a:latin typeface="Arial" pitchFamily="34" charset="0"/>
              </a:defRPr>
            </a:lvl4pPr>
            <a:lvl5pPr marL="2057400" indent="-228600" eaLnBrk="0" hangingPunct="0">
              <a:spcAft>
                <a:spcPct val="25000"/>
              </a:spcAft>
              <a:buChar char="–"/>
              <a:defRPr sz="1200">
                <a:solidFill>
                  <a:srgbClr val="000066"/>
                </a:solidFill>
                <a:latin typeface="Arial" pitchFamily="34" charset="0"/>
              </a:defRPr>
            </a:lvl5pPr>
            <a:lvl6pPr marL="2514600" indent="-228600" eaLnBrk="0" fontAlgn="base" hangingPunct="0">
              <a:spcBef>
                <a:spcPct val="0"/>
              </a:spcBef>
              <a:spcAft>
                <a:spcPct val="25000"/>
              </a:spcAft>
              <a:buChar char="–"/>
              <a:defRPr sz="1200">
                <a:solidFill>
                  <a:srgbClr val="000066"/>
                </a:solidFill>
                <a:latin typeface="Arial" pitchFamily="34" charset="0"/>
              </a:defRPr>
            </a:lvl6pPr>
            <a:lvl7pPr marL="2971800" indent="-228600" eaLnBrk="0" fontAlgn="base" hangingPunct="0">
              <a:spcBef>
                <a:spcPct val="0"/>
              </a:spcBef>
              <a:spcAft>
                <a:spcPct val="25000"/>
              </a:spcAft>
              <a:buChar char="–"/>
              <a:defRPr sz="1200">
                <a:solidFill>
                  <a:srgbClr val="000066"/>
                </a:solidFill>
                <a:latin typeface="Arial" pitchFamily="34" charset="0"/>
              </a:defRPr>
            </a:lvl7pPr>
            <a:lvl8pPr marL="3429000" indent="-228600" eaLnBrk="0" fontAlgn="base" hangingPunct="0">
              <a:spcBef>
                <a:spcPct val="0"/>
              </a:spcBef>
              <a:spcAft>
                <a:spcPct val="25000"/>
              </a:spcAft>
              <a:buChar char="–"/>
              <a:defRPr sz="1200">
                <a:solidFill>
                  <a:srgbClr val="000066"/>
                </a:solidFill>
                <a:latin typeface="Arial" pitchFamily="34" charset="0"/>
              </a:defRPr>
            </a:lvl8pPr>
            <a:lvl9pPr marL="3886200" indent="-228600" eaLnBrk="0" fontAlgn="base" hangingPunct="0">
              <a:spcBef>
                <a:spcPct val="0"/>
              </a:spcBef>
              <a:spcAft>
                <a:spcPct val="25000"/>
              </a:spcAft>
              <a:buChar char="–"/>
              <a:defRPr sz="1200">
                <a:solidFill>
                  <a:srgbClr val="000066"/>
                </a:solidFill>
                <a:latin typeface="Arial" pitchFamily="34" charset="0"/>
              </a:defRPr>
            </a:lvl9pPr>
          </a:lstStyle>
          <a:p>
            <a:pPr eaLnBrk="1" hangingPunct="1">
              <a:lnSpc>
                <a:spcPct val="100000"/>
              </a:lnSpc>
              <a:spcAft>
                <a:spcPct val="0"/>
              </a:spcAft>
            </a:pPr>
            <a:fld id="{31E2E1F1-43A3-4D06-B5F7-2200E6196050}" type="slidenum">
              <a:rPr lang="en-GB" altLang="en-GB" sz="800" smtClean="0"/>
              <a:pPr eaLnBrk="1" hangingPunct="1">
                <a:lnSpc>
                  <a:spcPct val="100000"/>
                </a:lnSpc>
                <a:spcAft>
                  <a:spcPct val="0"/>
                </a:spcAft>
              </a:pPr>
              <a:t>57</a:t>
            </a:fld>
            <a:endParaRPr lang="en-GB" altLang="en-GB" sz="800" smtClean="0"/>
          </a:p>
        </p:txBody>
      </p:sp>
      <p:sp>
        <p:nvSpPr>
          <p:cNvPr id="119813" name="Rectangle 10"/>
          <p:cNvSpPr>
            <a:spLocks noChangeArrowheads="1"/>
          </p:cNvSpPr>
          <p:nvPr/>
        </p:nvSpPr>
        <p:spPr bwMode="auto">
          <a:xfrm>
            <a:off x="351146" y="1281820"/>
            <a:ext cx="847248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noAutofit/>
          </a:bodyPr>
          <a:lstStyle>
            <a:lvl1pPr eaLnBrk="0" hangingPunct="0">
              <a:lnSpc>
                <a:spcPts val="2200"/>
              </a:lnSpc>
              <a:spcAft>
                <a:spcPct val="25000"/>
              </a:spcAft>
              <a:defRPr sz="2000">
                <a:solidFill>
                  <a:srgbClr val="000066"/>
                </a:solidFill>
                <a:latin typeface="Arial" pitchFamily="34" charset="0"/>
              </a:defRPr>
            </a:lvl1pPr>
            <a:lvl2pPr marL="742950" indent="-285750" eaLnBrk="0" hangingPunct="0">
              <a:lnSpc>
                <a:spcPts val="2200"/>
              </a:lnSpc>
              <a:spcAft>
                <a:spcPct val="25000"/>
              </a:spcAft>
              <a:buChar char="•"/>
              <a:defRPr sz="2000">
                <a:solidFill>
                  <a:srgbClr val="000066"/>
                </a:solidFill>
                <a:latin typeface="Arial" pitchFamily="34" charset="0"/>
              </a:defRPr>
            </a:lvl2pPr>
            <a:lvl3pPr marL="1143000" indent="-228600" eaLnBrk="0" hangingPunct="0">
              <a:lnSpc>
                <a:spcPts val="2000"/>
              </a:lnSpc>
              <a:spcAft>
                <a:spcPct val="25000"/>
              </a:spcAft>
              <a:buChar char="–"/>
              <a:defRPr>
                <a:solidFill>
                  <a:srgbClr val="000066"/>
                </a:solidFill>
                <a:latin typeface="Arial" pitchFamily="34" charset="0"/>
              </a:defRPr>
            </a:lvl3pPr>
            <a:lvl4pPr marL="1600200" indent="-228600" eaLnBrk="0" hangingPunct="0">
              <a:lnSpc>
                <a:spcPts val="1800"/>
              </a:lnSpc>
              <a:spcAft>
                <a:spcPct val="25000"/>
              </a:spcAft>
              <a:buChar char="•"/>
              <a:defRPr sz="1600">
                <a:solidFill>
                  <a:srgbClr val="000066"/>
                </a:solidFill>
                <a:latin typeface="Arial" pitchFamily="34" charset="0"/>
              </a:defRPr>
            </a:lvl4pPr>
            <a:lvl5pPr marL="2057400" indent="-228600" eaLnBrk="0" hangingPunct="0">
              <a:spcAft>
                <a:spcPct val="25000"/>
              </a:spcAft>
              <a:buChar char="–"/>
              <a:defRPr sz="1200">
                <a:solidFill>
                  <a:srgbClr val="000066"/>
                </a:solidFill>
                <a:latin typeface="Arial" pitchFamily="34" charset="0"/>
              </a:defRPr>
            </a:lvl5pPr>
            <a:lvl6pPr marL="2514600" indent="-228600" eaLnBrk="0" fontAlgn="base" hangingPunct="0">
              <a:spcBef>
                <a:spcPct val="0"/>
              </a:spcBef>
              <a:spcAft>
                <a:spcPct val="25000"/>
              </a:spcAft>
              <a:buChar char="–"/>
              <a:defRPr sz="1200">
                <a:solidFill>
                  <a:srgbClr val="000066"/>
                </a:solidFill>
                <a:latin typeface="Arial" pitchFamily="34" charset="0"/>
              </a:defRPr>
            </a:lvl6pPr>
            <a:lvl7pPr marL="2971800" indent="-228600" eaLnBrk="0" fontAlgn="base" hangingPunct="0">
              <a:spcBef>
                <a:spcPct val="0"/>
              </a:spcBef>
              <a:spcAft>
                <a:spcPct val="25000"/>
              </a:spcAft>
              <a:buChar char="–"/>
              <a:defRPr sz="1200">
                <a:solidFill>
                  <a:srgbClr val="000066"/>
                </a:solidFill>
                <a:latin typeface="Arial" pitchFamily="34" charset="0"/>
              </a:defRPr>
            </a:lvl7pPr>
            <a:lvl8pPr marL="3429000" indent="-228600" eaLnBrk="0" fontAlgn="base" hangingPunct="0">
              <a:spcBef>
                <a:spcPct val="0"/>
              </a:spcBef>
              <a:spcAft>
                <a:spcPct val="25000"/>
              </a:spcAft>
              <a:buChar char="–"/>
              <a:defRPr sz="1200">
                <a:solidFill>
                  <a:srgbClr val="000066"/>
                </a:solidFill>
                <a:latin typeface="Arial" pitchFamily="34" charset="0"/>
              </a:defRPr>
            </a:lvl8pPr>
            <a:lvl9pPr marL="3886200" indent="-228600" eaLnBrk="0" fontAlgn="base" hangingPunct="0">
              <a:spcBef>
                <a:spcPct val="0"/>
              </a:spcBef>
              <a:spcAft>
                <a:spcPct val="25000"/>
              </a:spcAft>
              <a:buChar char="–"/>
              <a:defRPr sz="1200">
                <a:solidFill>
                  <a:srgbClr val="000066"/>
                </a:solidFill>
                <a:latin typeface="Arial" pitchFamily="34" charset="0"/>
              </a:defRPr>
            </a:lvl9pPr>
          </a:lstStyle>
          <a:p>
            <a:pPr eaLnBrk="1" hangingPunct="1">
              <a:lnSpc>
                <a:spcPct val="100000"/>
              </a:lnSpc>
              <a:spcAft>
                <a:spcPct val="0"/>
              </a:spcAft>
            </a:pPr>
            <a:r>
              <a:rPr lang="en-GB" altLang="fr-FR" sz="1800" dirty="0"/>
              <a:t>One of the key principles of Lean is to “</a:t>
            </a:r>
            <a:r>
              <a:rPr lang="en-GB" altLang="fr-FR" sz="1800" b="1" dirty="0"/>
              <a:t>go see for yourself</a:t>
            </a:r>
            <a:r>
              <a:rPr lang="en-GB" altLang="fr-FR" sz="1800" dirty="0" smtClean="0"/>
              <a:t>” </a:t>
            </a:r>
          </a:p>
          <a:p>
            <a:pPr eaLnBrk="1" hangingPunct="1">
              <a:lnSpc>
                <a:spcPct val="100000"/>
              </a:lnSpc>
              <a:spcAft>
                <a:spcPct val="0"/>
              </a:spcAft>
            </a:pPr>
            <a:r>
              <a:rPr lang="en-GB" altLang="fr-FR" sz="1800" dirty="0" smtClean="0"/>
              <a:t>This </a:t>
            </a:r>
            <a:r>
              <a:rPr lang="en-GB" altLang="fr-FR" sz="1800" dirty="0"/>
              <a:t>means visiting the “shop floor” and finding out what really happens</a:t>
            </a:r>
          </a:p>
        </p:txBody>
      </p:sp>
      <p:sp>
        <p:nvSpPr>
          <p:cNvPr id="27654" name="Rectangle 11"/>
          <p:cNvSpPr>
            <a:spLocks noChangeArrowheads="1"/>
          </p:cNvSpPr>
          <p:nvPr/>
        </p:nvSpPr>
        <p:spPr bwMode="auto">
          <a:xfrm>
            <a:off x="351146" y="2047161"/>
            <a:ext cx="4889594" cy="3345728"/>
          </a:xfrm>
          <a:prstGeom prst="rect">
            <a:avLst/>
          </a:prstGeom>
          <a:noFill/>
          <a:ln w="9525">
            <a:noFill/>
            <a:miter lim="800000"/>
            <a:headEnd/>
            <a:tailEnd/>
          </a:ln>
        </p:spPr>
        <p:txBody>
          <a:bodyPr wrap="square" lIns="0" rIns="0">
            <a:noAutofit/>
          </a:bodyPr>
          <a:lstStyle/>
          <a:p>
            <a:pPr>
              <a:defRPr/>
            </a:pPr>
            <a:r>
              <a:rPr lang="en-GB" dirty="0">
                <a:solidFill>
                  <a:srgbClr val="000066"/>
                </a:solidFill>
              </a:rPr>
              <a:t>During shop floor visits you can observe:</a:t>
            </a:r>
          </a:p>
          <a:p>
            <a:pPr marL="285750" indent="-285750">
              <a:spcBef>
                <a:spcPts val="600"/>
              </a:spcBef>
              <a:buClr>
                <a:srgbClr val="002776"/>
              </a:buClr>
              <a:buFont typeface="Wingdings" panose="05000000000000000000" pitchFamily="2" charset="2"/>
              <a:buChar char="§"/>
              <a:defRPr/>
            </a:pPr>
            <a:r>
              <a:rPr lang="en-GB" sz="1600" b="1" dirty="0">
                <a:solidFill>
                  <a:srgbClr val="92D050"/>
                </a:solidFill>
              </a:rPr>
              <a:t>People: </a:t>
            </a:r>
            <a:r>
              <a:rPr lang="en-GB" sz="1600" dirty="0">
                <a:solidFill>
                  <a:srgbClr val="000066"/>
                </a:solidFill>
              </a:rPr>
              <a:t>see the morale of the team, and how people work </a:t>
            </a:r>
            <a:r>
              <a:rPr lang="en-GB" sz="1600" dirty="0" smtClean="0">
                <a:solidFill>
                  <a:srgbClr val="000066"/>
                </a:solidFill>
              </a:rPr>
              <a:t>together</a:t>
            </a:r>
            <a:endParaRPr lang="en-GB" sz="1600" dirty="0">
              <a:solidFill>
                <a:srgbClr val="000066"/>
              </a:solidFill>
            </a:endParaRPr>
          </a:p>
          <a:p>
            <a:pPr marL="285750" indent="-285750">
              <a:spcBef>
                <a:spcPts val="600"/>
              </a:spcBef>
              <a:buClr>
                <a:srgbClr val="002776"/>
              </a:buClr>
              <a:buFont typeface="Wingdings" panose="05000000000000000000" pitchFamily="2" charset="2"/>
              <a:buChar char="§"/>
              <a:defRPr/>
            </a:pPr>
            <a:r>
              <a:rPr lang="en-GB" sz="1600" b="1" dirty="0">
                <a:solidFill>
                  <a:srgbClr val="92D050"/>
                </a:solidFill>
              </a:rPr>
              <a:t>Processes: </a:t>
            </a:r>
            <a:r>
              <a:rPr lang="en-GB" sz="1600" dirty="0">
                <a:solidFill>
                  <a:srgbClr val="000066"/>
                </a:solidFill>
              </a:rPr>
              <a:t>see the real flow of items through a process. This can be physical “things” or information and </a:t>
            </a:r>
            <a:r>
              <a:rPr lang="en-GB" sz="1600" dirty="0" smtClean="0">
                <a:solidFill>
                  <a:srgbClr val="000066"/>
                </a:solidFill>
              </a:rPr>
              <a:t>data</a:t>
            </a:r>
            <a:endParaRPr lang="en-GB" sz="1600" dirty="0">
              <a:solidFill>
                <a:srgbClr val="000066"/>
              </a:solidFill>
            </a:endParaRPr>
          </a:p>
          <a:p>
            <a:pPr marL="285750" indent="-285750">
              <a:spcBef>
                <a:spcPts val="600"/>
              </a:spcBef>
              <a:buClr>
                <a:srgbClr val="002776"/>
              </a:buClr>
              <a:buFont typeface="Wingdings" panose="05000000000000000000" pitchFamily="2" charset="2"/>
              <a:buChar char="§"/>
              <a:defRPr/>
            </a:pPr>
            <a:r>
              <a:rPr lang="en-GB" sz="1600" b="1" dirty="0">
                <a:solidFill>
                  <a:srgbClr val="92D050"/>
                </a:solidFill>
              </a:rPr>
              <a:t>Tools: </a:t>
            </a:r>
            <a:r>
              <a:rPr lang="en-GB" sz="1600" dirty="0">
                <a:solidFill>
                  <a:srgbClr val="000066"/>
                </a:solidFill>
              </a:rPr>
              <a:t>observe how </a:t>
            </a:r>
            <a:r>
              <a:rPr lang="en-GB" sz="1600" dirty="0" smtClean="0">
                <a:solidFill>
                  <a:srgbClr val="000066"/>
                </a:solidFill>
              </a:rPr>
              <a:t>tools, systems </a:t>
            </a:r>
            <a:r>
              <a:rPr lang="en-GB" sz="1600" dirty="0">
                <a:solidFill>
                  <a:srgbClr val="000066"/>
                </a:solidFill>
              </a:rPr>
              <a:t>and machines are used in </a:t>
            </a:r>
            <a:r>
              <a:rPr lang="en-GB" sz="1600" dirty="0" smtClean="0">
                <a:solidFill>
                  <a:srgbClr val="000066"/>
                </a:solidFill>
              </a:rPr>
              <a:t>the office / production</a:t>
            </a:r>
            <a:endParaRPr lang="en-GB" sz="1600" dirty="0">
              <a:solidFill>
                <a:srgbClr val="000066"/>
              </a:solidFill>
            </a:endParaRPr>
          </a:p>
          <a:p>
            <a:pPr>
              <a:buFont typeface="Arial" pitchFamily="34" charset="0"/>
              <a:buChar char="•"/>
              <a:defRPr/>
            </a:pPr>
            <a:endParaRPr lang="en-GB" dirty="0">
              <a:solidFill>
                <a:srgbClr val="000066"/>
              </a:solidFill>
            </a:endParaRPr>
          </a:p>
          <a:p>
            <a:pPr>
              <a:defRPr/>
            </a:pPr>
            <a:r>
              <a:rPr lang="en-GB" dirty="0">
                <a:solidFill>
                  <a:srgbClr val="000066"/>
                </a:solidFill>
              </a:rPr>
              <a:t>What’s important is that you prepare for the visit, </a:t>
            </a:r>
            <a:r>
              <a:rPr lang="en-GB" dirty="0" smtClean="0">
                <a:solidFill>
                  <a:srgbClr val="000066"/>
                </a:solidFill>
              </a:rPr>
              <a:t>understand </a:t>
            </a:r>
            <a:r>
              <a:rPr lang="en-GB" dirty="0">
                <a:solidFill>
                  <a:srgbClr val="000066"/>
                </a:solidFill>
              </a:rPr>
              <a:t>and record what you </a:t>
            </a:r>
            <a:r>
              <a:rPr lang="en-GB" dirty="0" smtClean="0">
                <a:solidFill>
                  <a:srgbClr val="000066"/>
                </a:solidFill>
              </a:rPr>
              <a:t>see:</a:t>
            </a:r>
          </a:p>
          <a:p>
            <a:pPr marL="285750" indent="-285750">
              <a:spcBef>
                <a:spcPts val="600"/>
              </a:spcBef>
              <a:buFont typeface="Wingdings" panose="05000000000000000000" pitchFamily="2" charset="2"/>
              <a:buChar char="§"/>
              <a:defRPr/>
            </a:pPr>
            <a:r>
              <a:rPr lang="en-GB" sz="1600" dirty="0" smtClean="0">
                <a:solidFill>
                  <a:srgbClr val="000066"/>
                </a:solidFill>
              </a:rPr>
              <a:t>Value add / non-value add activities</a:t>
            </a:r>
          </a:p>
          <a:p>
            <a:pPr marL="285750" indent="-285750">
              <a:spcBef>
                <a:spcPts val="600"/>
              </a:spcBef>
              <a:buFont typeface="Wingdings" panose="05000000000000000000" pitchFamily="2" charset="2"/>
              <a:buChar char="§"/>
              <a:defRPr/>
            </a:pPr>
            <a:r>
              <a:rPr lang="en-GB" sz="1600" dirty="0" smtClean="0">
                <a:solidFill>
                  <a:srgbClr val="000066"/>
                </a:solidFill>
              </a:rPr>
              <a:t>Wastes / issues / “Just do it” opportunities</a:t>
            </a:r>
          </a:p>
          <a:p>
            <a:pPr marL="285750" indent="-285750">
              <a:spcBef>
                <a:spcPts val="600"/>
              </a:spcBef>
              <a:buFont typeface="Wingdings" panose="05000000000000000000" pitchFamily="2" charset="2"/>
              <a:buChar char="§"/>
              <a:defRPr/>
            </a:pPr>
            <a:r>
              <a:rPr lang="en-GB" sz="1600" dirty="0" smtClean="0">
                <a:solidFill>
                  <a:srgbClr val="000066"/>
                </a:solidFill>
              </a:rPr>
              <a:t>Good practices to replicate in other areas</a:t>
            </a:r>
            <a:endParaRPr lang="en-GB" sz="1600" dirty="0">
              <a:solidFill>
                <a:srgbClr val="000066"/>
              </a:solidFill>
            </a:endParaRPr>
          </a:p>
        </p:txBody>
      </p:sp>
      <p:sp>
        <p:nvSpPr>
          <p:cNvPr id="119816" name="Rectangle 11"/>
          <p:cNvSpPr>
            <a:spLocks noChangeArrowheads="1"/>
          </p:cNvSpPr>
          <p:nvPr/>
        </p:nvSpPr>
        <p:spPr bwMode="auto">
          <a:xfrm>
            <a:off x="1390650" y="6386513"/>
            <a:ext cx="4464050"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lnSpc>
                <a:spcPts val="2200"/>
              </a:lnSpc>
              <a:spcAft>
                <a:spcPct val="25000"/>
              </a:spcAft>
              <a:defRPr sz="2000">
                <a:solidFill>
                  <a:srgbClr val="000066"/>
                </a:solidFill>
                <a:latin typeface="Arial" pitchFamily="34" charset="0"/>
              </a:defRPr>
            </a:lvl1pPr>
            <a:lvl2pPr marL="742950" indent="-285750" eaLnBrk="0" hangingPunct="0">
              <a:lnSpc>
                <a:spcPts val="2200"/>
              </a:lnSpc>
              <a:spcAft>
                <a:spcPct val="25000"/>
              </a:spcAft>
              <a:buChar char="•"/>
              <a:defRPr sz="2000">
                <a:solidFill>
                  <a:srgbClr val="000066"/>
                </a:solidFill>
                <a:latin typeface="Arial" pitchFamily="34" charset="0"/>
              </a:defRPr>
            </a:lvl2pPr>
            <a:lvl3pPr marL="1143000" indent="-228600" eaLnBrk="0" hangingPunct="0">
              <a:lnSpc>
                <a:spcPts val="2000"/>
              </a:lnSpc>
              <a:spcAft>
                <a:spcPct val="25000"/>
              </a:spcAft>
              <a:buChar char="–"/>
              <a:defRPr>
                <a:solidFill>
                  <a:srgbClr val="000066"/>
                </a:solidFill>
                <a:latin typeface="Arial" pitchFamily="34" charset="0"/>
              </a:defRPr>
            </a:lvl3pPr>
            <a:lvl4pPr marL="1600200" indent="-228600" eaLnBrk="0" hangingPunct="0">
              <a:lnSpc>
                <a:spcPts val="1800"/>
              </a:lnSpc>
              <a:spcAft>
                <a:spcPct val="25000"/>
              </a:spcAft>
              <a:buChar char="•"/>
              <a:defRPr sz="1600">
                <a:solidFill>
                  <a:srgbClr val="000066"/>
                </a:solidFill>
                <a:latin typeface="Arial" pitchFamily="34" charset="0"/>
              </a:defRPr>
            </a:lvl4pPr>
            <a:lvl5pPr marL="2057400" indent="-228600" eaLnBrk="0" hangingPunct="0">
              <a:spcAft>
                <a:spcPct val="25000"/>
              </a:spcAft>
              <a:buChar char="–"/>
              <a:defRPr sz="1200">
                <a:solidFill>
                  <a:srgbClr val="000066"/>
                </a:solidFill>
                <a:latin typeface="Arial" pitchFamily="34" charset="0"/>
              </a:defRPr>
            </a:lvl5pPr>
            <a:lvl6pPr marL="2514600" indent="-228600" eaLnBrk="0" fontAlgn="base" hangingPunct="0">
              <a:spcBef>
                <a:spcPct val="0"/>
              </a:spcBef>
              <a:spcAft>
                <a:spcPct val="25000"/>
              </a:spcAft>
              <a:buChar char="–"/>
              <a:defRPr sz="1200">
                <a:solidFill>
                  <a:srgbClr val="000066"/>
                </a:solidFill>
                <a:latin typeface="Arial" pitchFamily="34" charset="0"/>
              </a:defRPr>
            </a:lvl6pPr>
            <a:lvl7pPr marL="2971800" indent="-228600" eaLnBrk="0" fontAlgn="base" hangingPunct="0">
              <a:spcBef>
                <a:spcPct val="0"/>
              </a:spcBef>
              <a:spcAft>
                <a:spcPct val="25000"/>
              </a:spcAft>
              <a:buChar char="–"/>
              <a:defRPr sz="1200">
                <a:solidFill>
                  <a:srgbClr val="000066"/>
                </a:solidFill>
                <a:latin typeface="Arial" pitchFamily="34" charset="0"/>
              </a:defRPr>
            </a:lvl7pPr>
            <a:lvl8pPr marL="3429000" indent="-228600" eaLnBrk="0" fontAlgn="base" hangingPunct="0">
              <a:spcBef>
                <a:spcPct val="0"/>
              </a:spcBef>
              <a:spcAft>
                <a:spcPct val="25000"/>
              </a:spcAft>
              <a:buChar char="–"/>
              <a:defRPr sz="1200">
                <a:solidFill>
                  <a:srgbClr val="000066"/>
                </a:solidFill>
                <a:latin typeface="Arial" pitchFamily="34" charset="0"/>
              </a:defRPr>
            </a:lvl8pPr>
            <a:lvl9pPr marL="3886200" indent="-228600" eaLnBrk="0" fontAlgn="base" hangingPunct="0">
              <a:spcBef>
                <a:spcPct val="0"/>
              </a:spcBef>
              <a:spcAft>
                <a:spcPct val="25000"/>
              </a:spcAft>
              <a:buChar char="–"/>
              <a:defRPr sz="1200">
                <a:solidFill>
                  <a:srgbClr val="000066"/>
                </a:solidFill>
                <a:latin typeface="Arial" pitchFamily="34" charset="0"/>
              </a:defRPr>
            </a:lvl9pPr>
          </a:lstStyle>
          <a:p>
            <a:pPr eaLnBrk="1" hangingPunct="1">
              <a:lnSpc>
                <a:spcPct val="100000"/>
              </a:lnSpc>
              <a:spcAft>
                <a:spcPct val="0"/>
              </a:spcAft>
            </a:pPr>
            <a:r>
              <a:rPr lang="en-GB" altLang="fr-FR" sz="1200" b="1" i="1" dirty="0">
                <a:solidFill>
                  <a:schemeClr val="accent1"/>
                </a:solidFill>
              </a:rPr>
              <a:t>Video: Card trick </a:t>
            </a:r>
            <a:r>
              <a:rPr lang="en-GB" altLang="fr-FR" sz="1200" dirty="0">
                <a:solidFill>
                  <a:schemeClr val="accent1"/>
                </a:solidFill>
              </a:rPr>
              <a:t>- </a:t>
            </a:r>
            <a:r>
              <a:rPr lang="en-GB" altLang="fr-FR" sz="1200" dirty="0">
                <a:solidFill>
                  <a:schemeClr val="accent1"/>
                </a:solidFill>
                <a:hlinkClick r:id="rId3"/>
              </a:rPr>
              <a:t>www.youtube.com/watch?v=voAntzB7EwE</a:t>
            </a:r>
            <a:endParaRPr lang="en-GB" altLang="fr-FR" sz="1200" dirty="0">
              <a:solidFill>
                <a:schemeClr val="accent1"/>
              </a:solidFill>
            </a:endParaRPr>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00" name="Rectangle 2"/>
          <p:cNvSpPr>
            <a:spLocks noGrp="1" noChangeArrowheads="1"/>
          </p:cNvSpPr>
          <p:nvPr>
            <p:ph type="title"/>
          </p:nvPr>
        </p:nvSpPr>
        <p:spPr/>
        <p:txBody>
          <a:bodyPr/>
          <a:lstStyle/>
          <a:p>
            <a:pPr eaLnBrk="1" hangingPunct="1">
              <a:defRPr/>
            </a:pPr>
            <a:r>
              <a:rPr lang="en-GB" dirty="0" smtClean="0"/>
              <a:t>Plan for ‘Seeing is Believing’</a:t>
            </a:r>
            <a:br>
              <a:rPr lang="en-GB" dirty="0" smtClean="0"/>
            </a:br>
            <a:r>
              <a:rPr lang="en-GB" sz="1800" b="1" kern="1200" dirty="0" smtClean="0">
                <a:solidFill>
                  <a:srgbClr val="92D400"/>
                </a:solidFill>
                <a:ea typeface="+mn-ea"/>
                <a:cs typeface="Arial" pitchFamily="34" charset="0"/>
              </a:rPr>
              <a:t>Removing waste can deliver more customer value using less resources</a:t>
            </a:r>
            <a:endParaRPr lang="en-GB" dirty="0" smtClean="0"/>
          </a:p>
        </p:txBody>
      </p:sp>
      <p:sp>
        <p:nvSpPr>
          <p:cNvPr id="120835" name="Slide Number Placeholder 4"/>
          <p:cNvSpPr>
            <a:spLocks noGrp="1"/>
          </p:cNvSpPr>
          <p:nvPr>
            <p:ph type="sldNum" sz="quarter" idx="1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lvl1pPr eaLnBrk="0" hangingPunct="0">
              <a:lnSpc>
                <a:spcPts val="2200"/>
              </a:lnSpc>
              <a:spcAft>
                <a:spcPct val="25000"/>
              </a:spcAft>
              <a:defRPr sz="2000">
                <a:solidFill>
                  <a:srgbClr val="000066"/>
                </a:solidFill>
                <a:latin typeface="Arial" pitchFamily="34" charset="0"/>
              </a:defRPr>
            </a:lvl1pPr>
            <a:lvl2pPr marL="742950" indent="-285750" eaLnBrk="0" hangingPunct="0">
              <a:lnSpc>
                <a:spcPts val="2200"/>
              </a:lnSpc>
              <a:spcAft>
                <a:spcPct val="25000"/>
              </a:spcAft>
              <a:buChar char="•"/>
              <a:defRPr sz="2000">
                <a:solidFill>
                  <a:srgbClr val="000066"/>
                </a:solidFill>
                <a:latin typeface="Arial" pitchFamily="34" charset="0"/>
              </a:defRPr>
            </a:lvl2pPr>
            <a:lvl3pPr marL="1143000" indent="-228600" eaLnBrk="0" hangingPunct="0">
              <a:lnSpc>
                <a:spcPts val="2000"/>
              </a:lnSpc>
              <a:spcAft>
                <a:spcPct val="25000"/>
              </a:spcAft>
              <a:buChar char="–"/>
              <a:defRPr>
                <a:solidFill>
                  <a:srgbClr val="000066"/>
                </a:solidFill>
                <a:latin typeface="Arial" pitchFamily="34" charset="0"/>
              </a:defRPr>
            </a:lvl3pPr>
            <a:lvl4pPr marL="1600200" indent="-228600" eaLnBrk="0" hangingPunct="0">
              <a:lnSpc>
                <a:spcPts val="1800"/>
              </a:lnSpc>
              <a:spcAft>
                <a:spcPct val="25000"/>
              </a:spcAft>
              <a:buChar char="•"/>
              <a:defRPr sz="1600">
                <a:solidFill>
                  <a:srgbClr val="000066"/>
                </a:solidFill>
                <a:latin typeface="Arial" pitchFamily="34" charset="0"/>
              </a:defRPr>
            </a:lvl4pPr>
            <a:lvl5pPr marL="2057400" indent="-228600" eaLnBrk="0" hangingPunct="0">
              <a:spcAft>
                <a:spcPct val="25000"/>
              </a:spcAft>
              <a:buChar char="–"/>
              <a:defRPr sz="1200">
                <a:solidFill>
                  <a:srgbClr val="000066"/>
                </a:solidFill>
                <a:latin typeface="Arial" pitchFamily="34" charset="0"/>
              </a:defRPr>
            </a:lvl5pPr>
            <a:lvl6pPr marL="2514600" indent="-228600" eaLnBrk="0" fontAlgn="base" hangingPunct="0">
              <a:spcBef>
                <a:spcPct val="0"/>
              </a:spcBef>
              <a:spcAft>
                <a:spcPct val="25000"/>
              </a:spcAft>
              <a:buChar char="–"/>
              <a:defRPr sz="1200">
                <a:solidFill>
                  <a:srgbClr val="000066"/>
                </a:solidFill>
                <a:latin typeface="Arial" pitchFamily="34" charset="0"/>
              </a:defRPr>
            </a:lvl6pPr>
            <a:lvl7pPr marL="2971800" indent="-228600" eaLnBrk="0" fontAlgn="base" hangingPunct="0">
              <a:spcBef>
                <a:spcPct val="0"/>
              </a:spcBef>
              <a:spcAft>
                <a:spcPct val="25000"/>
              </a:spcAft>
              <a:buChar char="–"/>
              <a:defRPr sz="1200">
                <a:solidFill>
                  <a:srgbClr val="000066"/>
                </a:solidFill>
                <a:latin typeface="Arial" pitchFamily="34" charset="0"/>
              </a:defRPr>
            </a:lvl7pPr>
            <a:lvl8pPr marL="3429000" indent="-228600" eaLnBrk="0" fontAlgn="base" hangingPunct="0">
              <a:spcBef>
                <a:spcPct val="0"/>
              </a:spcBef>
              <a:spcAft>
                <a:spcPct val="25000"/>
              </a:spcAft>
              <a:buChar char="–"/>
              <a:defRPr sz="1200">
                <a:solidFill>
                  <a:srgbClr val="000066"/>
                </a:solidFill>
                <a:latin typeface="Arial" pitchFamily="34" charset="0"/>
              </a:defRPr>
            </a:lvl8pPr>
            <a:lvl9pPr marL="3886200" indent="-228600" eaLnBrk="0" fontAlgn="base" hangingPunct="0">
              <a:spcBef>
                <a:spcPct val="0"/>
              </a:spcBef>
              <a:spcAft>
                <a:spcPct val="25000"/>
              </a:spcAft>
              <a:buChar char="–"/>
              <a:defRPr sz="1200">
                <a:solidFill>
                  <a:srgbClr val="000066"/>
                </a:solidFill>
                <a:latin typeface="Arial" pitchFamily="34" charset="0"/>
              </a:defRPr>
            </a:lvl9pPr>
          </a:lstStyle>
          <a:p>
            <a:pPr eaLnBrk="1" hangingPunct="1">
              <a:lnSpc>
                <a:spcPct val="100000"/>
              </a:lnSpc>
              <a:spcAft>
                <a:spcPct val="0"/>
              </a:spcAft>
            </a:pPr>
            <a:fld id="{39039918-C50A-4227-8C87-F52381917E3E}" type="slidenum">
              <a:rPr lang="en-GB" altLang="en-GB" sz="800" smtClean="0"/>
              <a:pPr eaLnBrk="1" hangingPunct="1">
                <a:lnSpc>
                  <a:spcPct val="100000"/>
                </a:lnSpc>
                <a:spcAft>
                  <a:spcPct val="0"/>
                </a:spcAft>
              </a:pPr>
              <a:t>58</a:t>
            </a:fld>
            <a:endParaRPr lang="en-GB" altLang="en-GB" sz="800" smtClean="0"/>
          </a:p>
        </p:txBody>
      </p:sp>
      <p:sp>
        <p:nvSpPr>
          <p:cNvPr id="8" name="Rectangle 3"/>
          <p:cNvSpPr txBox="1">
            <a:spLocks noChangeArrowheads="1"/>
          </p:cNvSpPr>
          <p:nvPr/>
        </p:nvSpPr>
        <p:spPr bwMode="auto">
          <a:xfrm>
            <a:off x="351146" y="1793141"/>
            <a:ext cx="4521104" cy="1821396"/>
          </a:xfrm>
          <a:prstGeom prst="rect">
            <a:avLst/>
          </a:prstGeom>
          <a:noFill/>
          <a:ln w="9525">
            <a:noFill/>
            <a:miter lim="800000"/>
            <a:headEnd/>
            <a:tailEnd/>
          </a:ln>
        </p:spPr>
        <p:txBody>
          <a:bodyPr wrap="square" lIns="36000" tIns="0" rIns="72000" bIns="0">
            <a:spAutoFit/>
          </a:bodyPr>
          <a:lstStyle/>
          <a:p>
            <a:pPr eaLnBrk="0" hangingPunct="0">
              <a:lnSpc>
                <a:spcPct val="102000"/>
              </a:lnSpc>
              <a:spcBef>
                <a:spcPct val="50000"/>
              </a:spcBef>
              <a:spcAft>
                <a:spcPts val="0"/>
              </a:spcAft>
              <a:buClr>
                <a:srgbClr val="000066"/>
              </a:buClr>
              <a:buSzPct val="90000"/>
              <a:tabLst>
                <a:tab pos="5715000" algn="l"/>
              </a:tabLst>
              <a:defRPr/>
            </a:pPr>
            <a:r>
              <a:rPr lang="en-GB" b="1" kern="0" dirty="0" smtClean="0">
                <a:solidFill>
                  <a:schemeClr val="accent1"/>
                </a:solidFill>
                <a:latin typeface="Arial"/>
              </a:rPr>
              <a:t>Key questions:</a:t>
            </a:r>
          </a:p>
          <a:p>
            <a:pPr marL="285750" indent="-285750" eaLnBrk="0" hangingPunct="0">
              <a:spcBef>
                <a:spcPts val="600"/>
              </a:spcBef>
              <a:spcAft>
                <a:spcPts val="0"/>
              </a:spcAft>
              <a:buClr>
                <a:srgbClr val="000066"/>
              </a:buClr>
              <a:buSzPct val="90000"/>
              <a:buFont typeface="Wingdings" panose="05000000000000000000" pitchFamily="2" charset="2"/>
              <a:buChar char="§"/>
              <a:tabLst>
                <a:tab pos="5715000" algn="l"/>
              </a:tabLst>
              <a:defRPr/>
            </a:pPr>
            <a:r>
              <a:rPr lang="en-GB" sz="1600" kern="0" dirty="0" smtClean="0">
                <a:solidFill>
                  <a:schemeClr val="accent1"/>
                </a:solidFill>
                <a:latin typeface="Arial"/>
              </a:rPr>
              <a:t>Do </a:t>
            </a:r>
            <a:r>
              <a:rPr lang="en-GB" sz="1600" kern="0" dirty="0">
                <a:solidFill>
                  <a:schemeClr val="accent1"/>
                </a:solidFill>
                <a:latin typeface="Arial"/>
              </a:rPr>
              <a:t>we all agree on the key process steps?</a:t>
            </a:r>
          </a:p>
          <a:p>
            <a:pPr marL="285750" indent="-285750" eaLnBrk="0" hangingPunct="0">
              <a:spcBef>
                <a:spcPts val="600"/>
              </a:spcBef>
              <a:spcAft>
                <a:spcPts val="0"/>
              </a:spcAft>
              <a:buClr>
                <a:srgbClr val="000066"/>
              </a:buClr>
              <a:buSzPct val="90000"/>
              <a:buFont typeface="Wingdings" panose="05000000000000000000" pitchFamily="2" charset="2"/>
              <a:buChar char="§"/>
              <a:tabLst>
                <a:tab pos="5715000" algn="l"/>
              </a:tabLst>
              <a:defRPr/>
            </a:pPr>
            <a:r>
              <a:rPr lang="en-GB" sz="1600" kern="0" dirty="0">
                <a:solidFill>
                  <a:schemeClr val="accent1"/>
                </a:solidFill>
                <a:latin typeface="Arial"/>
              </a:rPr>
              <a:t>Which </a:t>
            </a:r>
            <a:r>
              <a:rPr lang="en-GB" sz="1600" kern="0" dirty="0" smtClean="0">
                <a:solidFill>
                  <a:schemeClr val="accent1"/>
                </a:solidFill>
                <a:latin typeface="Arial"/>
              </a:rPr>
              <a:t>location(s) </a:t>
            </a:r>
            <a:r>
              <a:rPr lang="en-GB" sz="1600" kern="0" dirty="0">
                <a:solidFill>
                  <a:schemeClr val="accent1"/>
                </a:solidFill>
                <a:latin typeface="Arial"/>
              </a:rPr>
              <a:t>shall we go to see the Value Stream?</a:t>
            </a:r>
          </a:p>
          <a:p>
            <a:pPr marL="285750" indent="-285750" eaLnBrk="0" hangingPunct="0">
              <a:spcBef>
                <a:spcPts val="600"/>
              </a:spcBef>
              <a:spcAft>
                <a:spcPts val="0"/>
              </a:spcAft>
              <a:buClr>
                <a:srgbClr val="000066"/>
              </a:buClr>
              <a:buSzPct val="90000"/>
              <a:buFont typeface="Wingdings" panose="05000000000000000000" pitchFamily="2" charset="2"/>
              <a:buChar char="§"/>
              <a:tabLst>
                <a:tab pos="5715000" algn="l"/>
              </a:tabLst>
              <a:defRPr/>
            </a:pPr>
            <a:r>
              <a:rPr lang="en-GB" sz="1600" kern="0" dirty="0">
                <a:solidFill>
                  <a:schemeClr val="accent1"/>
                </a:solidFill>
                <a:latin typeface="Arial"/>
              </a:rPr>
              <a:t>Who are the people we will interview?</a:t>
            </a:r>
          </a:p>
          <a:p>
            <a:pPr marL="285750" indent="-285750" eaLnBrk="0" hangingPunct="0">
              <a:spcBef>
                <a:spcPts val="600"/>
              </a:spcBef>
              <a:spcAft>
                <a:spcPts val="0"/>
              </a:spcAft>
              <a:buClr>
                <a:srgbClr val="000066"/>
              </a:buClr>
              <a:buSzPct val="90000"/>
              <a:buFont typeface="Wingdings" panose="05000000000000000000" pitchFamily="2" charset="2"/>
              <a:buChar char="§"/>
              <a:tabLst>
                <a:tab pos="5715000" algn="l"/>
              </a:tabLst>
              <a:defRPr/>
            </a:pPr>
            <a:r>
              <a:rPr lang="en-GB" sz="1600" kern="0" dirty="0">
                <a:solidFill>
                  <a:schemeClr val="accent1"/>
                </a:solidFill>
                <a:latin typeface="Arial"/>
              </a:rPr>
              <a:t>What will the roles be</a:t>
            </a:r>
            <a:r>
              <a:rPr lang="en-GB" sz="1600" kern="0" dirty="0" smtClean="0">
                <a:solidFill>
                  <a:schemeClr val="accent1"/>
                </a:solidFill>
                <a:latin typeface="Arial"/>
              </a:rPr>
              <a:t>?</a:t>
            </a:r>
            <a:endParaRPr lang="de-CH" sz="1600" kern="0" dirty="0">
              <a:solidFill>
                <a:schemeClr val="accent1"/>
              </a:solidFill>
              <a:latin typeface="Arial"/>
            </a:endParaRPr>
          </a:p>
        </p:txBody>
      </p:sp>
      <p:sp>
        <p:nvSpPr>
          <p:cNvPr id="120837" name="Rectangle 4"/>
          <p:cNvSpPr>
            <a:spLocks noChangeArrowheads="1"/>
          </p:cNvSpPr>
          <p:nvPr/>
        </p:nvSpPr>
        <p:spPr bwMode="gray">
          <a:xfrm>
            <a:off x="351145" y="3857625"/>
            <a:ext cx="4521105" cy="23852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lIns="36000" tIns="0" rIns="72000" bIns="0">
            <a:spAutoFit/>
          </a:bodyPr>
          <a:lstStyle>
            <a:lvl1pPr marL="285750" indent="-285750" defTabSz="957263" eaLnBrk="0" hangingPunct="0">
              <a:lnSpc>
                <a:spcPts val="2200"/>
              </a:lnSpc>
              <a:spcAft>
                <a:spcPct val="25000"/>
              </a:spcAft>
              <a:defRPr sz="2000">
                <a:solidFill>
                  <a:srgbClr val="000066"/>
                </a:solidFill>
                <a:latin typeface="Arial" pitchFamily="34" charset="0"/>
              </a:defRPr>
            </a:lvl1pPr>
            <a:lvl2pPr marL="742950" indent="-285750" defTabSz="957263" eaLnBrk="0" hangingPunct="0">
              <a:lnSpc>
                <a:spcPts val="2200"/>
              </a:lnSpc>
              <a:spcAft>
                <a:spcPct val="25000"/>
              </a:spcAft>
              <a:buChar char="•"/>
              <a:defRPr sz="2000">
                <a:solidFill>
                  <a:srgbClr val="000066"/>
                </a:solidFill>
                <a:latin typeface="Arial" pitchFamily="34" charset="0"/>
              </a:defRPr>
            </a:lvl2pPr>
            <a:lvl3pPr marL="1143000" indent="-228600" defTabSz="957263" eaLnBrk="0" hangingPunct="0">
              <a:lnSpc>
                <a:spcPts val="2000"/>
              </a:lnSpc>
              <a:spcAft>
                <a:spcPct val="25000"/>
              </a:spcAft>
              <a:buChar char="–"/>
              <a:defRPr>
                <a:solidFill>
                  <a:srgbClr val="000066"/>
                </a:solidFill>
                <a:latin typeface="Arial" pitchFamily="34" charset="0"/>
              </a:defRPr>
            </a:lvl3pPr>
            <a:lvl4pPr marL="1600200" indent="-228600" defTabSz="957263" eaLnBrk="0" hangingPunct="0">
              <a:lnSpc>
                <a:spcPts val="1800"/>
              </a:lnSpc>
              <a:spcAft>
                <a:spcPct val="25000"/>
              </a:spcAft>
              <a:buChar char="•"/>
              <a:defRPr sz="1600">
                <a:solidFill>
                  <a:srgbClr val="000066"/>
                </a:solidFill>
                <a:latin typeface="Arial" pitchFamily="34" charset="0"/>
              </a:defRPr>
            </a:lvl4pPr>
            <a:lvl5pPr marL="2057400" indent="-228600" defTabSz="957263" eaLnBrk="0" hangingPunct="0">
              <a:spcAft>
                <a:spcPct val="25000"/>
              </a:spcAft>
              <a:buChar char="–"/>
              <a:defRPr sz="1200">
                <a:solidFill>
                  <a:srgbClr val="000066"/>
                </a:solidFill>
                <a:latin typeface="Arial" pitchFamily="34" charset="0"/>
              </a:defRPr>
            </a:lvl5pPr>
            <a:lvl6pPr marL="2514600" indent="-228600" defTabSz="957263" eaLnBrk="0" fontAlgn="base" hangingPunct="0">
              <a:spcBef>
                <a:spcPct val="0"/>
              </a:spcBef>
              <a:spcAft>
                <a:spcPct val="25000"/>
              </a:spcAft>
              <a:buChar char="–"/>
              <a:defRPr sz="1200">
                <a:solidFill>
                  <a:srgbClr val="000066"/>
                </a:solidFill>
                <a:latin typeface="Arial" pitchFamily="34" charset="0"/>
              </a:defRPr>
            </a:lvl6pPr>
            <a:lvl7pPr marL="2971800" indent="-228600" defTabSz="957263" eaLnBrk="0" fontAlgn="base" hangingPunct="0">
              <a:spcBef>
                <a:spcPct val="0"/>
              </a:spcBef>
              <a:spcAft>
                <a:spcPct val="25000"/>
              </a:spcAft>
              <a:buChar char="–"/>
              <a:defRPr sz="1200">
                <a:solidFill>
                  <a:srgbClr val="000066"/>
                </a:solidFill>
                <a:latin typeface="Arial" pitchFamily="34" charset="0"/>
              </a:defRPr>
            </a:lvl7pPr>
            <a:lvl8pPr marL="3429000" indent="-228600" defTabSz="957263" eaLnBrk="0" fontAlgn="base" hangingPunct="0">
              <a:spcBef>
                <a:spcPct val="0"/>
              </a:spcBef>
              <a:spcAft>
                <a:spcPct val="25000"/>
              </a:spcAft>
              <a:buChar char="–"/>
              <a:defRPr sz="1200">
                <a:solidFill>
                  <a:srgbClr val="000066"/>
                </a:solidFill>
                <a:latin typeface="Arial" pitchFamily="34" charset="0"/>
              </a:defRPr>
            </a:lvl8pPr>
            <a:lvl9pPr marL="3886200" indent="-228600" defTabSz="957263" eaLnBrk="0" fontAlgn="base" hangingPunct="0">
              <a:spcBef>
                <a:spcPct val="0"/>
              </a:spcBef>
              <a:spcAft>
                <a:spcPct val="25000"/>
              </a:spcAft>
              <a:buChar char="–"/>
              <a:defRPr sz="1200">
                <a:solidFill>
                  <a:srgbClr val="000066"/>
                </a:solidFill>
                <a:latin typeface="Arial" pitchFamily="34" charset="0"/>
              </a:defRPr>
            </a:lvl9pPr>
          </a:lstStyle>
          <a:p>
            <a:pPr marL="0" indent="0" eaLnBrk="1" hangingPunct="1">
              <a:lnSpc>
                <a:spcPct val="100000"/>
              </a:lnSpc>
              <a:spcBef>
                <a:spcPts val="600"/>
              </a:spcBef>
              <a:spcAft>
                <a:spcPct val="0"/>
              </a:spcAft>
              <a:buClr>
                <a:srgbClr val="000066"/>
              </a:buClr>
              <a:buSzPct val="90000"/>
            </a:pPr>
            <a:r>
              <a:rPr lang="en-GB" altLang="fr-FR" sz="1800" b="1" dirty="0" smtClean="0">
                <a:solidFill>
                  <a:schemeClr val="accent1"/>
                </a:solidFill>
              </a:rPr>
              <a:t>Team work:</a:t>
            </a:r>
          </a:p>
          <a:p>
            <a:pPr eaLnBrk="1" hangingPunct="1">
              <a:lnSpc>
                <a:spcPct val="100000"/>
              </a:lnSpc>
              <a:spcBef>
                <a:spcPts val="600"/>
              </a:spcBef>
              <a:spcAft>
                <a:spcPct val="0"/>
              </a:spcAft>
              <a:buClr>
                <a:srgbClr val="000066"/>
              </a:buClr>
              <a:buSzPct val="90000"/>
              <a:buFont typeface="Wingdings" pitchFamily="2" charset="2"/>
              <a:buChar char="§"/>
            </a:pPr>
            <a:r>
              <a:rPr lang="en-GB" altLang="fr-FR" sz="1600" dirty="0" smtClean="0">
                <a:solidFill>
                  <a:schemeClr val="accent1"/>
                </a:solidFill>
              </a:rPr>
              <a:t>Confirm </a:t>
            </a:r>
            <a:r>
              <a:rPr lang="en-GB" altLang="fr-FR" sz="1600" dirty="0">
                <a:solidFill>
                  <a:schemeClr val="accent1"/>
                </a:solidFill>
              </a:rPr>
              <a:t>the “product” to be visited</a:t>
            </a:r>
          </a:p>
          <a:p>
            <a:pPr eaLnBrk="1" hangingPunct="1">
              <a:lnSpc>
                <a:spcPct val="100000"/>
              </a:lnSpc>
              <a:spcBef>
                <a:spcPts val="600"/>
              </a:spcBef>
              <a:spcAft>
                <a:spcPct val="0"/>
              </a:spcAft>
              <a:buClr>
                <a:srgbClr val="000066"/>
              </a:buClr>
              <a:buSzPct val="90000"/>
              <a:buFont typeface="Wingdings" pitchFamily="2" charset="2"/>
              <a:buChar char="§"/>
            </a:pPr>
            <a:r>
              <a:rPr lang="en-GB" altLang="fr-FR" sz="1600" dirty="0">
                <a:solidFill>
                  <a:schemeClr val="accent1"/>
                </a:solidFill>
              </a:rPr>
              <a:t>Agree on </a:t>
            </a:r>
            <a:r>
              <a:rPr lang="en-GB" altLang="fr-FR" sz="1600" dirty="0" smtClean="0">
                <a:solidFill>
                  <a:schemeClr val="accent1"/>
                </a:solidFill>
              </a:rPr>
              <a:t>key steps to go and see</a:t>
            </a:r>
          </a:p>
          <a:p>
            <a:pPr eaLnBrk="1" hangingPunct="1">
              <a:lnSpc>
                <a:spcPct val="100000"/>
              </a:lnSpc>
              <a:spcBef>
                <a:spcPts val="600"/>
              </a:spcBef>
              <a:spcAft>
                <a:spcPct val="0"/>
              </a:spcAft>
              <a:buClr>
                <a:srgbClr val="000066"/>
              </a:buClr>
              <a:buSzPct val="90000"/>
              <a:buFont typeface="Wingdings" pitchFamily="2" charset="2"/>
              <a:buChar char="§"/>
            </a:pPr>
            <a:r>
              <a:rPr lang="en-GB" altLang="fr-FR" sz="1600" dirty="0" smtClean="0">
                <a:solidFill>
                  <a:schemeClr val="accent1"/>
                </a:solidFill>
              </a:rPr>
              <a:t>Agree on the questionnaire (see VSM template to fill in)</a:t>
            </a:r>
            <a:endParaRPr lang="en-GB" altLang="fr-FR" sz="1600" dirty="0">
              <a:solidFill>
                <a:schemeClr val="accent1"/>
              </a:solidFill>
            </a:endParaRPr>
          </a:p>
          <a:p>
            <a:pPr eaLnBrk="1" hangingPunct="1">
              <a:lnSpc>
                <a:spcPct val="100000"/>
              </a:lnSpc>
              <a:spcBef>
                <a:spcPts val="600"/>
              </a:spcBef>
              <a:spcAft>
                <a:spcPct val="0"/>
              </a:spcAft>
              <a:buClr>
                <a:srgbClr val="000066"/>
              </a:buClr>
              <a:buSzPct val="90000"/>
              <a:buFont typeface="Wingdings" pitchFamily="2" charset="2"/>
              <a:buChar char="§"/>
            </a:pPr>
            <a:r>
              <a:rPr lang="en-GB" altLang="fr-FR" sz="1600" dirty="0">
                <a:solidFill>
                  <a:schemeClr val="accent1"/>
                </a:solidFill>
              </a:rPr>
              <a:t>Identify the roles of the team members for the site </a:t>
            </a:r>
            <a:r>
              <a:rPr lang="en-GB" altLang="fr-FR" sz="1600" dirty="0" smtClean="0">
                <a:solidFill>
                  <a:schemeClr val="accent1"/>
                </a:solidFill>
              </a:rPr>
              <a:t>visit (who asks questions / takes notes…)</a:t>
            </a:r>
            <a:endParaRPr lang="en-GB" altLang="fr-FR" sz="1600" dirty="0">
              <a:solidFill>
                <a:schemeClr val="accent1"/>
              </a:solidFill>
            </a:endParaRPr>
          </a:p>
          <a:p>
            <a:pPr eaLnBrk="1" hangingPunct="1">
              <a:lnSpc>
                <a:spcPct val="100000"/>
              </a:lnSpc>
              <a:spcBef>
                <a:spcPts val="600"/>
              </a:spcBef>
              <a:spcAft>
                <a:spcPct val="0"/>
              </a:spcAft>
              <a:buClr>
                <a:srgbClr val="000066"/>
              </a:buClr>
              <a:buSzPct val="90000"/>
              <a:buFont typeface="Wingdings" pitchFamily="2" charset="2"/>
              <a:buChar char="§"/>
            </a:pPr>
            <a:r>
              <a:rPr lang="en-GB" altLang="fr-FR" sz="1600" dirty="0">
                <a:solidFill>
                  <a:schemeClr val="accent1"/>
                </a:solidFill>
              </a:rPr>
              <a:t>Plan and schedule the visit </a:t>
            </a:r>
          </a:p>
        </p:txBody>
      </p:sp>
      <p:pic>
        <p:nvPicPr>
          <p:cNvPr id="120840" name="Picture 12" descr="DVLA 01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30812" y="1562100"/>
            <a:ext cx="3565525" cy="475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3"/>
          <p:cNvSpPr>
            <a:spLocks noChangeArrowheads="1"/>
          </p:cNvSpPr>
          <p:nvPr/>
        </p:nvSpPr>
        <p:spPr bwMode="auto">
          <a:xfrm>
            <a:off x="428625" y="1141412"/>
            <a:ext cx="8466138" cy="27699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0" tIns="0" rIns="0" bIns="0">
            <a:spAutoFit/>
          </a:bodyPr>
          <a:lstStyle/>
          <a:p>
            <a:pPr marL="1435100" indent="-1435100">
              <a:spcBef>
                <a:spcPct val="30000"/>
              </a:spcBef>
            </a:pPr>
            <a:r>
              <a:rPr lang="en-GB" b="1" dirty="0" smtClean="0">
                <a:solidFill>
                  <a:schemeClr val="accent3"/>
                </a:solidFill>
                <a:latin typeface="+mj-lt"/>
              </a:rPr>
              <a:t>Objective</a:t>
            </a:r>
            <a:r>
              <a:rPr lang="en-GB" b="0" dirty="0" smtClean="0">
                <a:solidFill>
                  <a:schemeClr val="accent3"/>
                </a:solidFill>
                <a:latin typeface="+mj-lt"/>
              </a:rPr>
              <a:t>: </a:t>
            </a:r>
            <a:r>
              <a:rPr lang="en-GB" b="0" dirty="0" smtClean="0">
                <a:solidFill>
                  <a:schemeClr val="accent1"/>
                </a:solidFill>
                <a:latin typeface="+mj-lt"/>
              </a:rPr>
              <a:t>	</a:t>
            </a:r>
            <a:r>
              <a:rPr lang="en-US" dirty="0" smtClean="0">
                <a:solidFill>
                  <a:schemeClr val="accent1"/>
                </a:solidFill>
                <a:latin typeface="+mj-lt"/>
              </a:rPr>
              <a:t>Prepare for the observation in the field (</a:t>
            </a:r>
            <a:r>
              <a:rPr lang="en-US" b="1" i="1" dirty="0" smtClean="0">
                <a:solidFill>
                  <a:schemeClr val="accent1"/>
                </a:solidFill>
                <a:latin typeface="+mj-lt"/>
              </a:rPr>
              <a:t>to be done in CS1</a:t>
            </a:r>
            <a:r>
              <a:rPr lang="en-US" dirty="0" smtClean="0">
                <a:solidFill>
                  <a:schemeClr val="accent1"/>
                </a:solidFill>
                <a:latin typeface="+mj-lt"/>
              </a:rPr>
              <a:t>)</a:t>
            </a:r>
            <a:endParaRPr lang="en-US" dirty="0">
              <a:solidFill>
                <a:schemeClr val="accent1"/>
              </a:solidFill>
              <a:latin typeface="+mj-lt"/>
            </a:endParaRPr>
          </a:p>
        </p:txBody>
      </p:sp>
      <p:sp>
        <p:nvSpPr>
          <p:cNvPr id="10" name="5-Point Star 9"/>
          <p:cNvSpPr/>
          <p:nvPr/>
        </p:nvSpPr>
        <p:spPr>
          <a:xfrm>
            <a:off x="6221845" y="40944"/>
            <a:ext cx="341952" cy="341952"/>
          </a:xfrm>
          <a:prstGeom prst="star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00" name="Rectangle 2"/>
          <p:cNvSpPr>
            <a:spLocks noGrp="1" noChangeArrowheads="1"/>
          </p:cNvSpPr>
          <p:nvPr>
            <p:ph type="title"/>
          </p:nvPr>
        </p:nvSpPr>
        <p:spPr/>
        <p:txBody>
          <a:bodyPr/>
          <a:lstStyle/>
          <a:p>
            <a:pPr eaLnBrk="1" hangingPunct="1">
              <a:defRPr/>
            </a:pPr>
            <a:r>
              <a:rPr lang="en-GB" dirty="0" smtClean="0"/>
              <a:t>Preparing with the team for ‘Seeing is Believing’</a:t>
            </a:r>
            <a:br>
              <a:rPr lang="en-GB" dirty="0" smtClean="0"/>
            </a:br>
            <a:r>
              <a:rPr lang="en-GB" sz="1800" b="1" kern="1200" dirty="0" smtClean="0">
                <a:solidFill>
                  <a:srgbClr val="92D400"/>
                </a:solidFill>
                <a:ea typeface="+mn-ea"/>
                <a:cs typeface="Arial" pitchFamily="34" charset="0"/>
              </a:rPr>
              <a:t>Adopting the right </a:t>
            </a:r>
            <a:r>
              <a:rPr lang="en-GB" sz="1800" b="1" kern="1200" dirty="0" err="1" smtClean="0">
                <a:solidFill>
                  <a:srgbClr val="92D400"/>
                </a:solidFill>
                <a:ea typeface="+mn-ea"/>
                <a:cs typeface="Arial" pitchFamily="34" charset="0"/>
              </a:rPr>
              <a:t>mindset</a:t>
            </a:r>
            <a:r>
              <a:rPr lang="en-GB" sz="1800" b="1" kern="1200" dirty="0" smtClean="0">
                <a:solidFill>
                  <a:srgbClr val="92D400"/>
                </a:solidFill>
                <a:ea typeface="+mn-ea"/>
                <a:cs typeface="Arial" pitchFamily="34" charset="0"/>
              </a:rPr>
              <a:t> and behaviour</a:t>
            </a:r>
            <a:endParaRPr lang="en-GB" dirty="0" smtClean="0"/>
          </a:p>
        </p:txBody>
      </p:sp>
      <p:sp>
        <p:nvSpPr>
          <p:cNvPr id="120835" name="Slide Number Placeholder 4"/>
          <p:cNvSpPr>
            <a:spLocks noGrp="1"/>
          </p:cNvSpPr>
          <p:nvPr>
            <p:ph type="sldNum" sz="quarter" idx="1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lvl1pPr eaLnBrk="0" hangingPunct="0">
              <a:lnSpc>
                <a:spcPts val="2200"/>
              </a:lnSpc>
              <a:spcAft>
                <a:spcPct val="25000"/>
              </a:spcAft>
              <a:defRPr sz="2000">
                <a:solidFill>
                  <a:srgbClr val="000066"/>
                </a:solidFill>
                <a:latin typeface="Arial" pitchFamily="34" charset="0"/>
              </a:defRPr>
            </a:lvl1pPr>
            <a:lvl2pPr marL="742950" indent="-285750" eaLnBrk="0" hangingPunct="0">
              <a:lnSpc>
                <a:spcPts val="2200"/>
              </a:lnSpc>
              <a:spcAft>
                <a:spcPct val="25000"/>
              </a:spcAft>
              <a:buChar char="•"/>
              <a:defRPr sz="2000">
                <a:solidFill>
                  <a:srgbClr val="000066"/>
                </a:solidFill>
                <a:latin typeface="Arial" pitchFamily="34" charset="0"/>
              </a:defRPr>
            </a:lvl2pPr>
            <a:lvl3pPr marL="1143000" indent="-228600" eaLnBrk="0" hangingPunct="0">
              <a:lnSpc>
                <a:spcPts val="2000"/>
              </a:lnSpc>
              <a:spcAft>
                <a:spcPct val="25000"/>
              </a:spcAft>
              <a:buChar char="–"/>
              <a:defRPr>
                <a:solidFill>
                  <a:srgbClr val="000066"/>
                </a:solidFill>
                <a:latin typeface="Arial" pitchFamily="34" charset="0"/>
              </a:defRPr>
            </a:lvl3pPr>
            <a:lvl4pPr marL="1600200" indent="-228600" eaLnBrk="0" hangingPunct="0">
              <a:lnSpc>
                <a:spcPts val="1800"/>
              </a:lnSpc>
              <a:spcAft>
                <a:spcPct val="25000"/>
              </a:spcAft>
              <a:buChar char="•"/>
              <a:defRPr sz="1600">
                <a:solidFill>
                  <a:srgbClr val="000066"/>
                </a:solidFill>
                <a:latin typeface="Arial" pitchFamily="34" charset="0"/>
              </a:defRPr>
            </a:lvl4pPr>
            <a:lvl5pPr marL="2057400" indent="-228600" eaLnBrk="0" hangingPunct="0">
              <a:spcAft>
                <a:spcPct val="25000"/>
              </a:spcAft>
              <a:buChar char="–"/>
              <a:defRPr sz="1200">
                <a:solidFill>
                  <a:srgbClr val="000066"/>
                </a:solidFill>
                <a:latin typeface="Arial" pitchFamily="34" charset="0"/>
              </a:defRPr>
            </a:lvl5pPr>
            <a:lvl6pPr marL="2514600" indent="-228600" eaLnBrk="0" fontAlgn="base" hangingPunct="0">
              <a:spcBef>
                <a:spcPct val="0"/>
              </a:spcBef>
              <a:spcAft>
                <a:spcPct val="25000"/>
              </a:spcAft>
              <a:buChar char="–"/>
              <a:defRPr sz="1200">
                <a:solidFill>
                  <a:srgbClr val="000066"/>
                </a:solidFill>
                <a:latin typeface="Arial" pitchFamily="34" charset="0"/>
              </a:defRPr>
            </a:lvl6pPr>
            <a:lvl7pPr marL="2971800" indent="-228600" eaLnBrk="0" fontAlgn="base" hangingPunct="0">
              <a:spcBef>
                <a:spcPct val="0"/>
              </a:spcBef>
              <a:spcAft>
                <a:spcPct val="25000"/>
              </a:spcAft>
              <a:buChar char="–"/>
              <a:defRPr sz="1200">
                <a:solidFill>
                  <a:srgbClr val="000066"/>
                </a:solidFill>
                <a:latin typeface="Arial" pitchFamily="34" charset="0"/>
              </a:defRPr>
            </a:lvl7pPr>
            <a:lvl8pPr marL="3429000" indent="-228600" eaLnBrk="0" fontAlgn="base" hangingPunct="0">
              <a:spcBef>
                <a:spcPct val="0"/>
              </a:spcBef>
              <a:spcAft>
                <a:spcPct val="25000"/>
              </a:spcAft>
              <a:buChar char="–"/>
              <a:defRPr sz="1200">
                <a:solidFill>
                  <a:srgbClr val="000066"/>
                </a:solidFill>
                <a:latin typeface="Arial" pitchFamily="34" charset="0"/>
              </a:defRPr>
            </a:lvl8pPr>
            <a:lvl9pPr marL="3886200" indent="-228600" eaLnBrk="0" fontAlgn="base" hangingPunct="0">
              <a:spcBef>
                <a:spcPct val="0"/>
              </a:spcBef>
              <a:spcAft>
                <a:spcPct val="25000"/>
              </a:spcAft>
              <a:buChar char="–"/>
              <a:defRPr sz="1200">
                <a:solidFill>
                  <a:srgbClr val="000066"/>
                </a:solidFill>
                <a:latin typeface="Arial" pitchFamily="34" charset="0"/>
              </a:defRPr>
            </a:lvl9pPr>
          </a:lstStyle>
          <a:p>
            <a:pPr eaLnBrk="1" hangingPunct="1">
              <a:lnSpc>
                <a:spcPct val="100000"/>
              </a:lnSpc>
              <a:spcAft>
                <a:spcPct val="0"/>
              </a:spcAft>
            </a:pPr>
            <a:fld id="{39039918-C50A-4227-8C87-F52381917E3E}" type="slidenum">
              <a:rPr lang="en-GB" altLang="en-GB" sz="800" smtClean="0"/>
              <a:pPr eaLnBrk="1" hangingPunct="1">
                <a:lnSpc>
                  <a:spcPct val="100000"/>
                </a:lnSpc>
                <a:spcAft>
                  <a:spcPct val="0"/>
                </a:spcAft>
              </a:pPr>
              <a:t>59</a:t>
            </a:fld>
            <a:endParaRPr lang="en-GB" altLang="en-GB" sz="800" smtClean="0"/>
          </a:p>
        </p:txBody>
      </p:sp>
      <p:sp>
        <p:nvSpPr>
          <p:cNvPr id="8" name="Rectangle 3"/>
          <p:cNvSpPr txBox="1">
            <a:spLocks noChangeArrowheads="1"/>
          </p:cNvSpPr>
          <p:nvPr/>
        </p:nvSpPr>
        <p:spPr bwMode="auto">
          <a:xfrm>
            <a:off x="351146" y="1643018"/>
            <a:ext cx="4248150" cy="3608424"/>
          </a:xfrm>
          <a:prstGeom prst="rect">
            <a:avLst/>
          </a:prstGeom>
          <a:noFill/>
          <a:ln w="9525">
            <a:noFill/>
            <a:miter lim="800000"/>
            <a:headEnd/>
            <a:tailEnd/>
          </a:ln>
        </p:spPr>
        <p:txBody>
          <a:bodyPr lIns="36000" tIns="0" rIns="72000" bIns="0">
            <a:spAutoFit/>
          </a:bodyPr>
          <a:lstStyle/>
          <a:p>
            <a:pPr marL="285750" indent="-285750" eaLnBrk="0" hangingPunct="0">
              <a:lnSpc>
                <a:spcPct val="102000"/>
              </a:lnSpc>
              <a:spcBef>
                <a:spcPct val="50000"/>
              </a:spcBef>
              <a:spcAft>
                <a:spcPts val="0"/>
              </a:spcAft>
              <a:buClr>
                <a:srgbClr val="000066"/>
              </a:buClr>
              <a:buSzPct val="90000"/>
              <a:buFont typeface="Wingdings" panose="05000000000000000000" pitchFamily="2" charset="2"/>
              <a:buChar char="§"/>
              <a:tabLst>
                <a:tab pos="5715000" algn="l"/>
              </a:tabLst>
              <a:defRPr/>
            </a:pPr>
            <a:r>
              <a:rPr lang="en-US" sz="1600" kern="0" dirty="0">
                <a:solidFill>
                  <a:schemeClr val="accent1"/>
                </a:solidFill>
                <a:latin typeface="Arial"/>
              </a:rPr>
              <a:t>Behave like a “guest” at the workplace</a:t>
            </a:r>
          </a:p>
          <a:p>
            <a:pPr marL="285750" indent="-285750" eaLnBrk="0" hangingPunct="0">
              <a:lnSpc>
                <a:spcPct val="102000"/>
              </a:lnSpc>
              <a:spcBef>
                <a:spcPct val="50000"/>
              </a:spcBef>
              <a:spcAft>
                <a:spcPts val="0"/>
              </a:spcAft>
              <a:buClr>
                <a:srgbClr val="000066"/>
              </a:buClr>
              <a:buSzPct val="90000"/>
              <a:buFont typeface="Wingdings" panose="05000000000000000000" pitchFamily="2" charset="2"/>
              <a:buChar char="§"/>
              <a:tabLst>
                <a:tab pos="5715000" algn="l"/>
              </a:tabLst>
              <a:defRPr/>
            </a:pPr>
            <a:r>
              <a:rPr lang="en-US" sz="1600" kern="0" dirty="0">
                <a:solidFill>
                  <a:schemeClr val="accent1"/>
                </a:solidFill>
                <a:latin typeface="Arial"/>
              </a:rPr>
              <a:t>Demonstrate Lean behaviors</a:t>
            </a:r>
          </a:p>
          <a:p>
            <a:pPr marL="285750" indent="-285750" eaLnBrk="0" hangingPunct="0">
              <a:lnSpc>
                <a:spcPct val="102000"/>
              </a:lnSpc>
              <a:spcBef>
                <a:spcPct val="50000"/>
              </a:spcBef>
              <a:spcAft>
                <a:spcPts val="0"/>
              </a:spcAft>
              <a:buClr>
                <a:srgbClr val="000066"/>
              </a:buClr>
              <a:buSzPct val="90000"/>
              <a:buFont typeface="Wingdings" panose="05000000000000000000" pitchFamily="2" charset="2"/>
              <a:buChar char="§"/>
              <a:tabLst>
                <a:tab pos="5715000" algn="l"/>
              </a:tabLst>
              <a:defRPr/>
            </a:pPr>
            <a:r>
              <a:rPr lang="en-US" sz="1600" kern="0" dirty="0">
                <a:solidFill>
                  <a:schemeClr val="accent1"/>
                </a:solidFill>
                <a:latin typeface="Arial"/>
              </a:rPr>
              <a:t>Demonstrate positive body language</a:t>
            </a:r>
          </a:p>
          <a:p>
            <a:pPr marL="285750" indent="-285750" eaLnBrk="0" hangingPunct="0">
              <a:lnSpc>
                <a:spcPct val="102000"/>
              </a:lnSpc>
              <a:spcBef>
                <a:spcPct val="50000"/>
              </a:spcBef>
              <a:spcAft>
                <a:spcPts val="0"/>
              </a:spcAft>
              <a:buClr>
                <a:srgbClr val="000066"/>
              </a:buClr>
              <a:buSzPct val="90000"/>
              <a:buFont typeface="Wingdings" panose="05000000000000000000" pitchFamily="2" charset="2"/>
              <a:buChar char="§"/>
              <a:tabLst>
                <a:tab pos="5715000" algn="l"/>
              </a:tabLst>
              <a:defRPr/>
            </a:pPr>
            <a:r>
              <a:rPr lang="en-US" sz="1600" kern="0" dirty="0">
                <a:solidFill>
                  <a:schemeClr val="accent1"/>
                </a:solidFill>
                <a:latin typeface="Arial"/>
              </a:rPr>
              <a:t>Listen attentively/empathically</a:t>
            </a:r>
          </a:p>
          <a:p>
            <a:pPr marL="285750" indent="-285750" eaLnBrk="0" hangingPunct="0">
              <a:lnSpc>
                <a:spcPct val="102000"/>
              </a:lnSpc>
              <a:spcBef>
                <a:spcPct val="50000"/>
              </a:spcBef>
              <a:spcAft>
                <a:spcPts val="0"/>
              </a:spcAft>
              <a:buClr>
                <a:srgbClr val="000066"/>
              </a:buClr>
              <a:buSzPct val="90000"/>
              <a:buFont typeface="Wingdings" panose="05000000000000000000" pitchFamily="2" charset="2"/>
              <a:buChar char="§"/>
              <a:tabLst>
                <a:tab pos="5715000" algn="l"/>
              </a:tabLst>
              <a:defRPr/>
            </a:pPr>
            <a:r>
              <a:rPr lang="en-US" sz="1600" kern="0" dirty="0">
                <a:solidFill>
                  <a:schemeClr val="accent1"/>
                </a:solidFill>
                <a:latin typeface="Arial"/>
              </a:rPr>
              <a:t>Reassure the teams that they are doing a good job</a:t>
            </a:r>
          </a:p>
          <a:p>
            <a:pPr marL="285750" indent="-285750" eaLnBrk="0" hangingPunct="0">
              <a:lnSpc>
                <a:spcPct val="102000"/>
              </a:lnSpc>
              <a:spcBef>
                <a:spcPct val="50000"/>
              </a:spcBef>
              <a:spcAft>
                <a:spcPts val="0"/>
              </a:spcAft>
              <a:buClr>
                <a:srgbClr val="000066"/>
              </a:buClr>
              <a:buSzPct val="90000"/>
              <a:buFont typeface="Wingdings" panose="05000000000000000000" pitchFamily="2" charset="2"/>
              <a:buChar char="§"/>
              <a:tabLst>
                <a:tab pos="5715000" algn="l"/>
              </a:tabLst>
              <a:defRPr/>
            </a:pPr>
            <a:r>
              <a:rPr lang="en-US" sz="1600" kern="0" dirty="0">
                <a:solidFill>
                  <a:schemeClr val="accent1"/>
                </a:solidFill>
                <a:latin typeface="Arial"/>
              </a:rPr>
              <a:t>If we see an issue remember “it’s the process not the people”</a:t>
            </a:r>
          </a:p>
          <a:p>
            <a:pPr marL="285750" indent="-285750" eaLnBrk="0" hangingPunct="0">
              <a:lnSpc>
                <a:spcPct val="102000"/>
              </a:lnSpc>
              <a:spcBef>
                <a:spcPct val="50000"/>
              </a:spcBef>
              <a:spcAft>
                <a:spcPts val="0"/>
              </a:spcAft>
              <a:buClr>
                <a:srgbClr val="000066"/>
              </a:buClr>
              <a:buSzPct val="90000"/>
              <a:buFont typeface="Wingdings" panose="05000000000000000000" pitchFamily="2" charset="2"/>
              <a:buChar char="§"/>
              <a:tabLst>
                <a:tab pos="5715000" algn="l"/>
              </a:tabLst>
              <a:defRPr/>
            </a:pPr>
            <a:r>
              <a:rPr lang="en-US" sz="1600" kern="0" dirty="0">
                <a:solidFill>
                  <a:schemeClr val="accent1"/>
                </a:solidFill>
                <a:latin typeface="Arial"/>
              </a:rPr>
              <a:t>Seek first to “understand” not to “Solve”</a:t>
            </a:r>
          </a:p>
          <a:p>
            <a:pPr marL="285750" indent="-285750" eaLnBrk="0" hangingPunct="0">
              <a:lnSpc>
                <a:spcPct val="102000"/>
              </a:lnSpc>
              <a:spcBef>
                <a:spcPct val="50000"/>
              </a:spcBef>
              <a:spcAft>
                <a:spcPts val="0"/>
              </a:spcAft>
              <a:buClr>
                <a:srgbClr val="000066"/>
              </a:buClr>
              <a:buSzPct val="90000"/>
              <a:buFont typeface="Wingdings" panose="05000000000000000000" pitchFamily="2" charset="2"/>
              <a:buChar char="§"/>
              <a:tabLst>
                <a:tab pos="5715000" algn="l"/>
              </a:tabLst>
              <a:defRPr/>
            </a:pPr>
            <a:r>
              <a:rPr lang="en-US" sz="1600" kern="0" dirty="0">
                <a:solidFill>
                  <a:schemeClr val="accent1"/>
                </a:solidFill>
                <a:latin typeface="Arial"/>
              </a:rPr>
              <a:t>The purpose of the Waste Walk is not to leave a “to do” list behind </a:t>
            </a:r>
          </a:p>
        </p:txBody>
      </p:sp>
      <p:sp>
        <p:nvSpPr>
          <p:cNvPr id="120839" name="Text Box 11"/>
          <p:cNvSpPr txBox="1">
            <a:spLocks noChangeArrowheads="1"/>
          </p:cNvSpPr>
          <p:nvPr/>
        </p:nvSpPr>
        <p:spPr bwMode="gray">
          <a:xfrm>
            <a:off x="374650" y="1212614"/>
            <a:ext cx="2359025"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lIns="0" tIns="0" rIns="0" bIns="0">
            <a:spAutoFit/>
          </a:bodyPr>
          <a:lstStyle>
            <a:lvl1pPr marL="219075" indent="-219075" defTabSz="844550" eaLnBrk="0" hangingPunct="0">
              <a:lnSpc>
                <a:spcPts val="2200"/>
              </a:lnSpc>
              <a:spcAft>
                <a:spcPct val="25000"/>
              </a:spcAft>
              <a:defRPr sz="2000">
                <a:solidFill>
                  <a:srgbClr val="000066"/>
                </a:solidFill>
                <a:latin typeface="Arial" pitchFamily="34" charset="0"/>
              </a:defRPr>
            </a:lvl1pPr>
            <a:lvl2pPr marL="742950" indent="-285750" defTabSz="844550" eaLnBrk="0" hangingPunct="0">
              <a:lnSpc>
                <a:spcPts val="2200"/>
              </a:lnSpc>
              <a:spcAft>
                <a:spcPct val="25000"/>
              </a:spcAft>
              <a:buChar char="•"/>
              <a:defRPr sz="2000">
                <a:solidFill>
                  <a:srgbClr val="000066"/>
                </a:solidFill>
                <a:latin typeface="Arial" pitchFamily="34" charset="0"/>
              </a:defRPr>
            </a:lvl2pPr>
            <a:lvl3pPr marL="1143000" indent="-228600" defTabSz="844550" eaLnBrk="0" hangingPunct="0">
              <a:lnSpc>
                <a:spcPts val="2000"/>
              </a:lnSpc>
              <a:spcAft>
                <a:spcPct val="25000"/>
              </a:spcAft>
              <a:buChar char="–"/>
              <a:defRPr>
                <a:solidFill>
                  <a:srgbClr val="000066"/>
                </a:solidFill>
                <a:latin typeface="Arial" pitchFamily="34" charset="0"/>
              </a:defRPr>
            </a:lvl3pPr>
            <a:lvl4pPr marL="1600200" indent="-228600" defTabSz="844550" eaLnBrk="0" hangingPunct="0">
              <a:lnSpc>
                <a:spcPts val="1800"/>
              </a:lnSpc>
              <a:spcAft>
                <a:spcPct val="25000"/>
              </a:spcAft>
              <a:buChar char="•"/>
              <a:defRPr sz="1600">
                <a:solidFill>
                  <a:srgbClr val="000066"/>
                </a:solidFill>
                <a:latin typeface="Arial" pitchFamily="34" charset="0"/>
              </a:defRPr>
            </a:lvl4pPr>
            <a:lvl5pPr marL="2057400" indent="-228600" defTabSz="844550" eaLnBrk="0" hangingPunct="0">
              <a:spcAft>
                <a:spcPct val="25000"/>
              </a:spcAft>
              <a:buChar char="–"/>
              <a:defRPr sz="1200">
                <a:solidFill>
                  <a:srgbClr val="000066"/>
                </a:solidFill>
                <a:latin typeface="Arial" pitchFamily="34" charset="0"/>
              </a:defRPr>
            </a:lvl5pPr>
            <a:lvl6pPr marL="2514600" indent="-228600" defTabSz="844550" eaLnBrk="0" fontAlgn="base" hangingPunct="0">
              <a:spcBef>
                <a:spcPct val="0"/>
              </a:spcBef>
              <a:spcAft>
                <a:spcPct val="25000"/>
              </a:spcAft>
              <a:buChar char="–"/>
              <a:defRPr sz="1200">
                <a:solidFill>
                  <a:srgbClr val="000066"/>
                </a:solidFill>
                <a:latin typeface="Arial" pitchFamily="34" charset="0"/>
              </a:defRPr>
            </a:lvl6pPr>
            <a:lvl7pPr marL="2971800" indent="-228600" defTabSz="844550" eaLnBrk="0" fontAlgn="base" hangingPunct="0">
              <a:spcBef>
                <a:spcPct val="0"/>
              </a:spcBef>
              <a:spcAft>
                <a:spcPct val="25000"/>
              </a:spcAft>
              <a:buChar char="–"/>
              <a:defRPr sz="1200">
                <a:solidFill>
                  <a:srgbClr val="000066"/>
                </a:solidFill>
                <a:latin typeface="Arial" pitchFamily="34" charset="0"/>
              </a:defRPr>
            </a:lvl7pPr>
            <a:lvl8pPr marL="3429000" indent="-228600" defTabSz="844550" eaLnBrk="0" fontAlgn="base" hangingPunct="0">
              <a:spcBef>
                <a:spcPct val="0"/>
              </a:spcBef>
              <a:spcAft>
                <a:spcPct val="25000"/>
              </a:spcAft>
              <a:buChar char="–"/>
              <a:defRPr sz="1200">
                <a:solidFill>
                  <a:srgbClr val="000066"/>
                </a:solidFill>
                <a:latin typeface="Arial" pitchFamily="34" charset="0"/>
              </a:defRPr>
            </a:lvl8pPr>
            <a:lvl9pPr marL="3886200" indent="-228600" defTabSz="844550" eaLnBrk="0" fontAlgn="base" hangingPunct="0">
              <a:spcBef>
                <a:spcPct val="0"/>
              </a:spcBef>
              <a:spcAft>
                <a:spcPct val="25000"/>
              </a:spcAft>
              <a:buChar char="–"/>
              <a:defRPr sz="1200">
                <a:solidFill>
                  <a:srgbClr val="000066"/>
                </a:solidFill>
                <a:latin typeface="Arial" pitchFamily="34" charset="0"/>
              </a:defRPr>
            </a:lvl9pPr>
          </a:lstStyle>
          <a:p>
            <a:pPr eaLnBrk="1" hangingPunct="1">
              <a:lnSpc>
                <a:spcPct val="100000"/>
              </a:lnSpc>
              <a:spcBef>
                <a:spcPct val="50000"/>
              </a:spcBef>
              <a:spcAft>
                <a:spcPct val="0"/>
              </a:spcAft>
              <a:buClr>
                <a:srgbClr val="FFFFFF"/>
              </a:buClr>
              <a:buSzPct val="65000"/>
              <a:buFont typeface="Monotype Sorts"/>
              <a:buNone/>
            </a:pPr>
            <a:r>
              <a:rPr lang="en-GB" altLang="fr-FR" sz="1600" b="1" dirty="0" smtClean="0">
                <a:solidFill>
                  <a:schemeClr val="accent3"/>
                </a:solidFill>
              </a:rPr>
              <a:t>Remember</a:t>
            </a:r>
            <a:endParaRPr lang="en-GB" altLang="fr-FR" sz="1600" b="1" dirty="0">
              <a:solidFill>
                <a:schemeClr val="accent3"/>
              </a:solidFill>
            </a:endParaRPr>
          </a:p>
        </p:txBody>
      </p:sp>
      <p:pic>
        <p:nvPicPr>
          <p:cNvPr id="13" name="Picture 22" descr="DSCN1429"/>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7384" y="2035516"/>
            <a:ext cx="3398954" cy="2550468"/>
          </a:xfrm>
          <a:prstGeom prst="rect">
            <a:avLst/>
          </a:prstGeom>
          <a:noFill/>
          <a:extLst>
            <a:ext uri="{909E8E84-426E-40DD-AFC4-6F175D3DCCD1}">
              <a14:hiddenFill xmlns:a14="http://schemas.microsoft.com/office/drawing/2010/main">
                <a:solidFill>
                  <a:srgbClr val="FFFFFF"/>
                </a:solidFill>
              </a14:hiddenFill>
            </a:ext>
          </a:extLst>
        </p:spPr>
      </p:pic>
      <p:sp>
        <p:nvSpPr>
          <p:cNvPr id="10" name="Text Box 40"/>
          <p:cNvSpPr txBox="1">
            <a:spLocks noChangeArrowheads="1"/>
          </p:cNvSpPr>
          <p:nvPr/>
        </p:nvSpPr>
        <p:spPr bwMode="auto">
          <a:xfrm>
            <a:off x="358775" y="5662613"/>
            <a:ext cx="8437563" cy="646112"/>
          </a:xfrm>
          <a:prstGeom prst="rect">
            <a:avLst/>
          </a:prstGeom>
          <a:solidFill>
            <a:schemeClr val="accent3"/>
          </a:solidFill>
          <a:ln w="9525" algn="ctr">
            <a:noFill/>
            <a:miter lim="800000"/>
            <a:headEnd/>
            <a:tailEnd/>
          </a:ln>
        </p:spPr>
        <p:txBody>
          <a:bodyPr anchor="ctr"/>
          <a:lstStyle/>
          <a:p>
            <a:pPr algn="ctr">
              <a:spcBef>
                <a:spcPts val="0"/>
              </a:spcBef>
              <a:defRPr/>
            </a:pPr>
            <a:r>
              <a:rPr lang="en-US" sz="1600" b="1" dirty="0">
                <a:solidFill>
                  <a:srgbClr val="FFFFFF"/>
                </a:solidFill>
                <a:cs typeface="+mn-cs"/>
              </a:rPr>
              <a:t>“We need to be hard on the problem and easy on the people”</a:t>
            </a:r>
          </a:p>
        </p:txBody>
      </p:sp>
      <p:sp>
        <p:nvSpPr>
          <p:cNvPr id="11" name="5-Point Star 10"/>
          <p:cNvSpPr/>
          <p:nvPr/>
        </p:nvSpPr>
        <p:spPr>
          <a:xfrm>
            <a:off x="6221845" y="40944"/>
            <a:ext cx="341952" cy="341952"/>
          </a:xfrm>
          <a:prstGeom prst="star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1757159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
        <p:cNvGrpSpPr/>
        <p:nvPr/>
      </p:nvGrpSpPr>
      <p:grpSpPr>
        <a:xfrm>
          <a:off x="0" y="0"/>
          <a:ext cx="0" cy="0"/>
          <a:chOff x="0" y="0"/>
          <a:chExt cx="0" cy="0"/>
        </a:xfrm>
      </p:grpSpPr>
      <p:graphicFrame>
        <p:nvGraphicFramePr>
          <p:cNvPr id="7" name="Group 33"/>
          <p:cNvGraphicFramePr>
            <a:graphicFrameLocks noGrp="1"/>
          </p:cNvGraphicFramePr>
          <p:nvPr>
            <p:extLst>
              <p:ext uri="{D42A27DB-BD31-4B8C-83A1-F6EECF244321}">
                <p14:modId xmlns:p14="http://schemas.microsoft.com/office/powerpoint/2010/main" val="2013286970"/>
              </p:ext>
            </p:extLst>
          </p:nvPr>
        </p:nvGraphicFramePr>
        <p:xfrm>
          <a:off x="476250" y="1182688"/>
          <a:ext cx="8353425" cy="5615452"/>
        </p:xfrm>
        <a:graphic>
          <a:graphicData uri="http://schemas.openxmlformats.org/drawingml/2006/table">
            <a:tbl>
              <a:tblPr/>
              <a:tblGrid>
                <a:gridCol w="1296987"/>
                <a:gridCol w="7056438"/>
              </a:tblGrid>
              <a:tr h="878529">
                <a:tc>
                  <a:txBody>
                    <a:bodyPr/>
                    <a:lstStyle/>
                    <a:p>
                      <a:pPr marL="0" marR="0" lvl="0" indent="0" algn="l" defTabSz="914400" rtl="0" eaLnBrk="1" fontAlgn="base" latinLnBrk="0" hangingPunct="1">
                        <a:lnSpc>
                          <a:spcPct val="102000"/>
                        </a:lnSpc>
                        <a:spcBef>
                          <a:spcPct val="0"/>
                        </a:spcBef>
                        <a:spcAft>
                          <a:spcPct val="37000"/>
                        </a:spcAft>
                        <a:buClrTx/>
                        <a:buSzTx/>
                        <a:buFontTx/>
                        <a:buNone/>
                        <a:tabLst>
                          <a:tab pos="5715000" algn="l"/>
                        </a:tabLst>
                      </a:pPr>
                      <a:r>
                        <a:rPr kumimoji="0" lang="en-GB" sz="1800" b="0" i="0" u="none" strike="noStrike" cap="none" normalizeH="0" baseline="0" dirty="0" smtClean="0">
                          <a:ln>
                            <a:noFill/>
                          </a:ln>
                          <a:solidFill>
                            <a:srgbClr val="000066"/>
                          </a:solidFill>
                          <a:effectLst/>
                          <a:latin typeface="Arial" pitchFamily="34" charset="0"/>
                        </a:rPr>
                        <a:t>Section 1</a:t>
                      </a:r>
                    </a:p>
                  </a:txBody>
                  <a:tcPr marL="90000" marR="90000" marT="46798" marB="46798" anchor="ctr" anchorCtr="1" horzOverflow="overflow">
                    <a:lnL cap="flat">
                      <a:noFill/>
                    </a:lnL>
                    <a:lnR w="3175" cap="flat" cmpd="sng" algn="ctr">
                      <a:noFill/>
                      <a:prstDash val="solid"/>
                      <a:round/>
                      <a:headEnd type="none" w="med" len="med"/>
                      <a:tailEnd type="none" w="med" len="med"/>
                    </a:lnR>
                    <a:lnT cap="flat">
                      <a:noFill/>
                    </a:lnT>
                    <a:lnB>
                      <a:noFill/>
                    </a:lnB>
                    <a:lnTlToBr>
                      <a:noFill/>
                    </a:lnTlToBr>
                    <a:lnBlToTr>
                      <a:noFill/>
                    </a:lnBlToTr>
                    <a:blipFill dpi="0" rotWithShape="0">
                      <a:blip r:embed="rId2"/>
                      <a:srcRect/>
                      <a:stretch>
                        <a:fillRect/>
                      </a:stretch>
                    </a:blipFill>
                  </a:tcPr>
                </a:tc>
                <a:tc>
                  <a:txBody>
                    <a:bodyPr/>
                    <a:lstStyle/>
                    <a:p>
                      <a:pPr marL="185738" indent="-185738" algn="l" defTabSz="914400" rtl="0" eaLnBrk="1" fontAlgn="base" latinLnBrk="0" hangingPunct="1">
                        <a:spcBef>
                          <a:spcPct val="0"/>
                        </a:spcBef>
                        <a:buSzPct val="120000"/>
                        <a:buFont typeface="Wingdings" pitchFamily="2" charset="2"/>
                        <a:buChar char="§"/>
                        <a:tabLst>
                          <a:tab pos="5715000" algn="l"/>
                        </a:tabLst>
                      </a:pPr>
                      <a:r>
                        <a:rPr lang="en-GB" sz="1400" kern="1200" dirty="0" smtClean="0">
                          <a:solidFill>
                            <a:srgbClr val="000066"/>
                          </a:solidFill>
                          <a:latin typeface="+mn-lt"/>
                          <a:ea typeface="+mn-ea"/>
                          <a:cs typeface="Arial" pitchFamily="34" charset="0"/>
                        </a:rPr>
                        <a:t>Quiz from Day 1</a:t>
                      </a:r>
                    </a:p>
                    <a:p>
                      <a:pPr marL="185738" indent="-185738" algn="l" defTabSz="914400" rtl="0" eaLnBrk="1" fontAlgn="base" latinLnBrk="0" hangingPunct="1">
                        <a:spcBef>
                          <a:spcPct val="0"/>
                        </a:spcBef>
                        <a:buSzPct val="120000"/>
                        <a:buFont typeface="Wingdings" pitchFamily="2" charset="2"/>
                        <a:buChar char="§"/>
                        <a:tabLst>
                          <a:tab pos="5715000" algn="l"/>
                        </a:tabLst>
                      </a:pPr>
                      <a:r>
                        <a:rPr lang="en-GB" sz="1400" kern="1200" dirty="0" smtClean="0">
                          <a:solidFill>
                            <a:srgbClr val="000066"/>
                          </a:solidFill>
                          <a:latin typeface="+mn-lt"/>
                          <a:ea typeface="+mn-ea"/>
                          <a:cs typeface="Arial" pitchFamily="34" charset="0"/>
                        </a:rPr>
                        <a:t>Introduction to Current State 1</a:t>
                      </a:r>
                    </a:p>
                  </a:txBody>
                  <a:tcPr marL="90000" marR="90000" marT="46798" marB="46798" anchor="ctr" horzOverflow="overflow">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a:noFill/>
                    </a:lnTlToBr>
                    <a:lnBlToTr>
                      <a:noFill/>
                    </a:lnBlToTr>
                    <a:noFill/>
                  </a:tcPr>
                </a:tc>
              </a:tr>
              <a:tr h="922643">
                <a:tc>
                  <a:txBody>
                    <a:bodyPr/>
                    <a:lstStyle/>
                    <a:p>
                      <a:pPr marL="0" marR="0" lvl="0" indent="0" algn="l" defTabSz="914400" rtl="0" eaLnBrk="1" fontAlgn="base" latinLnBrk="0" hangingPunct="1">
                        <a:lnSpc>
                          <a:spcPct val="102000"/>
                        </a:lnSpc>
                        <a:spcBef>
                          <a:spcPct val="0"/>
                        </a:spcBef>
                        <a:spcAft>
                          <a:spcPct val="37000"/>
                        </a:spcAft>
                        <a:buClrTx/>
                        <a:buSzTx/>
                        <a:buFontTx/>
                        <a:buNone/>
                        <a:tabLst>
                          <a:tab pos="5715000" algn="l"/>
                        </a:tabLst>
                      </a:pPr>
                      <a:r>
                        <a:rPr kumimoji="0" lang="en-GB" sz="1800" b="1" i="0" u="none" strike="noStrike" cap="none" normalizeH="0" baseline="0" dirty="0" smtClean="0">
                          <a:ln>
                            <a:noFill/>
                          </a:ln>
                          <a:solidFill>
                            <a:schemeClr val="tx1"/>
                          </a:solidFill>
                          <a:effectLst/>
                          <a:latin typeface="Arial" pitchFamily="34" charset="0"/>
                        </a:rPr>
                        <a:t>Section 2</a:t>
                      </a:r>
                    </a:p>
                  </a:txBody>
                  <a:tcPr marL="90000" marR="90000" marT="46798" marB="46798" anchor="ctr" anchorCtr="1" horzOverflow="overflow">
                    <a:lnL cap="flat">
                      <a:noFill/>
                    </a:lnL>
                    <a:lnR w="3175" cap="flat" cmpd="sng" algn="ctr">
                      <a:noFill/>
                      <a:prstDash val="solid"/>
                      <a:round/>
                      <a:headEnd type="none" w="med" len="med"/>
                      <a:tailEnd type="none" w="med" len="med"/>
                    </a:lnR>
                    <a:lnT>
                      <a:noFill/>
                    </a:lnT>
                    <a:lnB>
                      <a:noFill/>
                    </a:lnB>
                    <a:lnTlToBr>
                      <a:noFill/>
                    </a:lnTlToBr>
                    <a:lnBlToTr>
                      <a:noFill/>
                    </a:lnBlToTr>
                    <a:blipFill dpi="0" rotWithShape="0">
                      <a:blip r:embed="rId2"/>
                      <a:srcRect/>
                      <a:stretch>
                        <a:fillRect/>
                      </a:stretch>
                    </a:blipFill>
                  </a:tcPr>
                </a:tc>
                <a:tc>
                  <a:txBody>
                    <a:bodyPr/>
                    <a:lstStyle/>
                    <a:p>
                      <a:pPr marL="185738" indent="-185738" algn="l" defTabSz="914400" rtl="0" eaLnBrk="1" fontAlgn="base" latinLnBrk="0" hangingPunct="1">
                        <a:spcBef>
                          <a:spcPct val="0"/>
                        </a:spcBef>
                        <a:spcAft>
                          <a:spcPct val="20000"/>
                        </a:spcAft>
                        <a:buSzPct val="120000"/>
                        <a:buFont typeface="Wingdings" pitchFamily="2" charset="2"/>
                        <a:buChar char="§"/>
                        <a:tabLst>
                          <a:tab pos="5715000" algn="l"/>
                        </a:tabLst>
                      </a:pPr>
                      <a:r>
                        <a:rPr lang="en-GB" sz="1800" b="1" kern="1200" dirty="0" smtClean="0">
                          <a:solidFill>
                            <a:schemeClr val="tx1"/>
                          </a:solidFill>
                          <a:latin typeface="+mn-lt"/>
                          <a:ea typeface="+mn-ea"/>
                          <a:cs typeface="Arial" pitchFamily="34" charset="0"/>
                        </a:rPr>
                        <a:t>Voice of Customer (VOC)</a:t>
                      </a:r>
                    </a:p>
                    <a:p>
                      <a:pPr marL="185738" indent="-185738" algn="l" defTabSz="914400" rtl="0" eaLnBrk="1" fontAlgn="base" latinLnBrk="0" hangingPunct="1">
                        <a:spcBef>
                          <a:spcPct val="0"/>
                        </a:spcBef>
                        <a:spcAft>
                          <a:spcPct val="20000"/>
                        </a:spcAft>
                        <a:buSzPct val="120000"/>
                        <a:buFont typeface="Wingdings" pitchFamily="2" charset="2"/>
                        <a:buChar char="§"/>
                        <a:tabLst>
                          <a:tab pos="5715000" algn="l"/>
                        </a:tabLst>
                      </a:pPr>
                      <a:r>
                        <a:rPr lang="en-GB" sz="1800" b="1" kern="1200" dirty="0" smtClean="0">
                          <a:solidFill>
                            <a:schemeClr val="tx1"/>
                          </a:solidFill>
                          <a:latin typeface="+mn-lt"/>
                          <a:ea typeface="+mn-ea"/>
                          <a:cs typeface="Arial" pitchFamily="34" charset="0"/>
                        </a:rPr>
                        <a:t>Critical to Quality (CTQ)</a:t>
                      </a:r>
                    </a:p>
                    <a:p>
                      <a:pPr marL="185738" marR="0" indent="-185738" algn="l" defTabSz="914400" rtl="0" eaLnBrk="1" fontAlgn="base" latinLnBrk="0" hangingPunct="1">
                        <a:lnSpc>
                          <a:spcPct val="100000"/>
                        </a:lnSpc>
                        <a:spcBef>
                          <a:spcPct val="0"/>
                        </a:spcBef>
                        <a:spcAft>
                          <a:spcPct val="20000"/>
                        </a:spcAft>
                        <a:buClrTx/>
                        <a:buSzPct val="120000"/>
                        <a:buFont typeface="Wingdings" pitchFamily="2" charset="2"/>
                        <a:buChar char="§"/>
                        <a:tabLst>
                          <a:tab pos="5715000" algn="l"/>
                        </a:tabLst>
                        <a:defRPr/>
                      </a:pPr>
                      <a:r>
                        <a:rPr lang="en-GB" sz="1800" b="1" kern="1200" dirty="0" smtClean="0">
                          <a:solidFill>
                            <a:schemeClr val="tx1"/>
                          </a:solidFill>
                          <a:latin typeface="+mn-lt"/>
                          <a:ea typeface="+mn-ea"/>
                          <a:cs typeface="Arial" pitchFamily="34" charset="0"/>
                        </a:rPr>
                        <a:t>Customer demand analysis</a:t>
                      </a:r>
                    </a:p>
                  </a:txBody>
                  <a:tcPr marL="90000" marR="90000" marT="46798" marB="46798" anchor="ctr" horzOverflow="overflow">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a:noFill/>
                    </a:lnTlToBr>
                    <a:lnBlToTr>
                      <a:noFill/>
                    </a:lnBlToTr>
                    <a:noFill/>
                  </a:tcPr>
                </a:tc>
              </a:tr>
              <a:tr h="1075041">
                <a:tc>
                  <a:txBody>
                    <a:bodyPr/>
                    <a:lstStyle/>
                    <a:p>
                      <a:pPr marL="0" marR="0" lvl="0" indent="0" algn="l" defTabSz="914400" rtl="0" eaLnBrk="1" fontAlgn="base" latinLnBrk="0" hangingPunct="1">
                        <a:lnSpc>
                          <a:spcPct val="102000"/>
                        </a:lnSpc>
                        <a:spcBef>
                          <a:spcPct val="0"/>
                        </a:spcBef>
                        <a:spcAft>
                          <a:spcPct val="37000"/>
                        </a:spcAft>
                        <a:buClrTx/>
                        <a:buSzTx/>
                        <a:buFontTx/>
                        <a:buNone/>
                        <a:tabLst>
                          <a:tab pos="5715000" algn="l"/>
                        </a:tabLst>
                      </a:pPr>
                      <a:r>
                        <a:rPr kumimoji="0" lang="en-GB" sz="1800" b="0" i="0" u="none" strike="noStrike" cap="none" normalizeH="0" baseline="0" dirty="0" smtClean="0">
                          <a:ln>
                            <a:noFill/>
                          </a:ln>
                          <a:solidFill>
                            <a:srgbClr val="000066"/>
                          </a:solidFill>
                          <a:effectLst/>
                          <a:latin typeface="Arial" pitchFamily="34" charset="0"/>
                        </a:rPr>
                        <a:t>Section 3</a:t>
                      </a:r>
                    </a:p>
                  </a:txBody>
                  <a:tcPr marL="90000" marR="90000" marT="46798" marB="46798" anchor="ctr" anchorCtr="1" horzOverflow="overflow">
                    <a:lnL cap="flat">
                      <a:noFill/>
                    </a:lnL>
                    <a:lnR w="3175" cap="flat" cmpd="sng" algn="ctr">
                      <a:noFill/>
                      <a:prstDash val="solid"/>
                      <a:round/>
                      <a:headEnd type="none" w="med" len="med"/>
                      <a:tailEnd type="none" w="med" len="med"/>
                    </a:lnR>
                    <a:lnT>
                      <a:noFill/>
                    </a:lnT>
                    <a:lnB>
                      <a:noFill/>
                    </a:lnB>
                    <a:lnTlToBr>
                      <a:noFill/>
                    </a:lnTlToBr>
                    <a:lnBlToTr>
                      <a:noFill/>
                    </a:lnBlToTr>
                    <a:blipFill dpi="0" rotWithShape="0">
                      <a:blip r:embed="rId2"/>
                      <a:srcRect/>
                      <a:stretch>
                        <a:fillRect/>
                      </a:stretch>
                    </a:blipFill>
                  </a:tcPr>
                </a:tc>
                <a:tc>
                  <a:txBody>
                    <a:bodyPr/>
                    <a:lstStyle/>
                    <a:p>
                      <a:pPr marL="185738" marR="0" indent="-185738" algn="l" defTabSz="914400" rtl="0" eaLnBrk="1" fontAlgn="base" latinLnBrk="0" hangingPunct="1">
                        <a:lnSpc>
                          <a:spcPct val="100000"/>
                        </a:lnSpc>
                        <a:spcBef>
                          <a:spcPct val="0"/>
                        </a:spcBef>
                        <a:spcAft>
                          <a:spcPct val="20000"/>
                        </a:spcAft>
                        <a:buClrTx/>
                        <a:buSzPct val="120000"/>
                        <a:buFont typeface="Wingdings" pitchFamily="2" charset="2"/>
                        <a:buChar char="§"/>
                        <a:tabLst>
                          <a:tab pos="5715000" algn="l"/>
                        </a:tabLst>
                        <a:defRPr/>
                      </a:pPr>
                      <a:r>
                        <a:rPr lang="en-GB" sz="1400" kern="1200" dirty="0" smtClean="0">
                          <a:solidFill>
                            <a:srgbClr val="000066"/>
                          </a:solidFill>
                          <a:latin typeface="+mn-lt"/>
                          <a:ea typeface="+mn-ea"/>
                          <a:cs typeface="Arial" pitchFamily="34" charset="0"/>
                        </a:rPr>
                        <a:t>Value</a:t>
                      </a:r>
                      <a:r>
                        <a:rPr lang="en-GB" sz="1400" kern="1200" baseline="0" dirty="0" smtClean="0">
                          <a:solidFill>
                            <a:srgbClr val="000066"/>
                          </a:solidFill>
                          <a:latin typeface="+mn-lt"/>
                          <a:ea typeface="+mn-ea"/>
                          <a:cs typeface="Arial" pitchFamily="34" charset="0"/>
                        </a:rPr>
                        <a:t> Flow </a:t>
                      </a:r>
                      <a:r>
                        <a:rPr lang="en-GB" sz="1400" kern="1200" dirty="0" smtClean="0">
                          <a:solidFill>
                            <a:srgbClr val="000066"/>
                          </a:solidFill>
                          <a:latin typeface="+mn-lt"/>
                          <a:ea typeface="+mn-ea"/>
                          <a:cs typeface="Arial" pitchFamily="34" charset="0"/>
                        </a:rPr>
                        <a:t>and Identifying Waste</a:t>
                      </a:r>
                    </a:p>
                    <a:p>
                      <a:pPr marL="185738" marR="0" indent="-185738" algn="l" defTabSz="914400" rtl="0" eaLnBrk="1" fontAlgn="base" latinLnBrk="0" hangingPunct="1">
                        <a:lnSpc>
                          <a:spcPct val="100000"/>
                        </a:lnSpc>
                        <a:spcBef>
                          <a:spcPct val="0"/>
                        </a:spcBef>
                        <a:spcAft>
                          <a:spcPct val="20000"/>
                        </a:spcAft>
                        <a:buClrTx/>
                        <a:buSzPct val="120000"/>
                        <a:buFont typeface="Wingdings" pitchFamily="2" charset="2"/>
                        <a:buChar char="§"/>
                        <a:tabLst>
                          <a:tab pos="5715000" algn="l"/>
                        </a:tabLst>
                        <a:defRPr/>
                      </a:pPr>
                      <a:r>
                        <a:rPr lang="en-GB" sz="1400" kern="1200" dirty="0" smtClean="0">
                          <a:solidFill>
                            <a:srgbClr val="000066"/>
                          </a:solidFill>
                          <a:latin typeface="+mn-lt"/>
                          <a:ea typeface="+mn-ea"/>
                          <a:cs typeface="Arial" pitchFamily="34" charset="0"/>
                        </a:rPr>
                        <a:t>Identify “Just do it” activities</a:t>
                      </a:r>
                    </a:p>
                    <a:p>
                      <a:pPr marL="185738" indent="-185738" algn="l" defTabSz="914400" rtl="0" eaLnBrk="1" fontAlgn="base" latinLnBrk="0" hangingPunct="1">
                        <a:spcBef>
                          <a:spcPct val="0"/>
                        </a:spcBef>
                        <a:spcAft>
                          <a:spcPct val="20000"/>
                        </a:spcAft>
                        <a:buSzPct val="120000"/>
                        <a:buFont typeface="Wingdings" pitchFamily="2" charset="2"/>
                        <a:buChar char="§"/>
                        <a:tabLst>
                          <a:tab pos="5715000" algn="l"/>
                        </a:tabLst>
                      </a:pPr>
                      <a:r>
                        <a:rPr lang="en-GB" sz="1400" kern="1200" dirty="0" smtClean="0">
                          <a:solidFill>
                            <a:srgbClr val="000066"/>
                          </a:solidFill>
                          <a:latin typeface="+mn-lt"/>
                          <a:ea typeface="+mn-ea"/>
                          <a:cs typeface="Arial" pitchFamily="34" charset="0"/>
                        </a:rPr>
                        <a:t>Simulation Round 2</a:t>
                      </a:r>
                    </a:p>
                    <a:p>
                      <a:pPr marL="185738" indent="-185738" algn="l" defTabSz="914400" rtl="0" eaLnBrk="1" fontAlgn="base" latinLnBrk="0" hangingPunct="1">
                        <a:spcBef>
                          <a:spcPct val="0"/>
                        </a:spcBef>
                        <a:spcAft>
                          <a:spcPct val="20000"/>
                        </a:spcAft>
                        <a:buSzPct val="120000"/>
                        <a:buFont typeface="Wingdings" pitchFamily="2" charset="2"/>
                        <a:buChar char="§"/>
                        <a:tabLst>
                          <a:tab pos="5715000" algn="l"/>
                        </a:tabLst>
                      </a:pPr>
                      <a:r>
                        <a:rPr lang="en-GB" sz="1400" kern="1200" dirty="0" smtClean="0">
                          <a:solidFill>
                            <a:srgbClr val="000066"/>
                          </a:solidFill>
                          <a:latin typeface="+mn-lt"/>
                          <a:ea typeface="+mn-ea"/>
                          <a:cs typeface="Arial" pitchFamily="34" charset="0"/>
                        </a:rPr>
                        <a:t>Record and review</a:t>
                      </a:r>
                      <a:r>
                        <a:rPr lang="en-GB" sz="1400" kern="1200" baseline="0" dirty="0" smtClean="0">
                          <a:solidFill>
                            <a:srgbClr val="000066"/>
                          </a:solidFill>
                          <a:latin typeface="+mn-lt"/>
                          <a:ea typeface="+mn-ea"/>
                          <a:cs typeface="Arial" pitchFamily="34" charset="0"/>
                        </a:rPr>
                        <a:t> simulation performance</a:t>
                      </a:r>
                      <a:endParaRPr lang="en-GB" sz="1400" kern="1200" dirty="0" smtClean="0">
                        <a:solidFill>
                          <a:srgbClr val="000066"/>
                        </a:solidFill>
                        <a:latin typeface="+mn-lt"/>
                        <a:ea typeface="+mn-ea"/>
                        <a:cs typeface="Arial" pitchFamily="34" charset="0"/>
                      </a:endParaRPr>
                    </a:p>
                  </a:txBody>
                  <a:tcPr marL="90000" marR="90000" marT="46798" marB="46798" anchor="ctr" horzOverflow="overflow">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a:noFill/>
                    </a:lnTlToBr>
                    <a:lnBlToTr>
                      <a:noFill/>
                    </a:lnBlToTr>
                    <a:noFill/>
                  </a:tcPr>
                </a:tc>
              </a:tr>
              <a:tr h="878529">
                <a:tc>
                  <a:txBody>
                    <a:bodyPr/>
                    <a:lstStyle/>
                    <a:p>
                      <a:pPr marL="0" marR="0" lvl="0" indent="0" algn="l" defTabSz="914400" rtl="0" eaLnBrk="1" fontAlgn="base" latinLnBrk="0" hangingPunct="1">
                        <a:lnSpc>
                          <a:spcPct val="102000"/>
                        </a:lnSpc>
                        <a:spcBef>
                          <a:spcPct val="0"/>
                        </a:spcBef>
                        <a:spcAft>
                          <a:spcPct val="37000"/>
                        </a:spcAft>
                        <a:buClrTx/>
                        <a:buSzTx/>
                        <a:buFontTx/>
                        <a:buNone/>
                        <a:tabLst>
                          <a:tab pos="5715000" algn="l"/>
                        </a:tabLst>
                      </a:pPr>
                      <a:r>
                        <a:rPr kumimoji="0" lang="en-GB" sz="1800" b="0" i="0" u="none" strike="noStrike" cap="none" normalizeH="0" baseline="0" dirty="0" smtClean="0">
                          <a:ln>
                            <a:noFill/>
                          </a:ln>
                          <a:solidFill>
                            <a:srgbClr val="000066"/>
                          </a:solidFill>
                          <a:effectLst/>
                          <a:latin typeface="Arial" pitchFamily="34" charset="0"/>
                        </a:rPr>
                        <a:t>Section 4</a:t>
                      </a:r>
                    </a:p>
                  </a:txBody>
                  <a:tcPr marL="90000" marR="90000" marT="46798" marB="46798" anchor="ctr" anchorCtr="1" horzOverflow="overflow">
                    <a:lnL cap="flat">
                      <a:noFill/>
                    </a:lnL>
                    <a:lnR w="3175" cap="flat" cmpd="sng" algn="ctr">
                      <a:noFill/>
                      <a:prstDash val="solid"/>
                      <a:round/>
                      <a:headEnd type="none" w="med" len="med"/>
                      <a:tailEnd type="none" w="med" len="med"/>
                    </a:lnR>
                    <a:lnT>
                      <a:noFill/>
                    </a:lnT>
                    <a:lnB cap="flat">
                      <a:noFill/>
                    </a:lnB>
                    <a:lnTlToBr>
                      <a:noFill/>
                    </a:lnTlToBr>
                    <a:lnBlToTr>
                      <a:noFill/>
                    </a:lnBlToTr>
                    <a:blipFill dpi="0" rotWithShape="0">
                      <a:blip r:embed="rId2"/>
                      <a:srcRect/>
                      <a:stretch>
                        <a:fillRect/>
                      </a:stretch>
                    </a:blipFill>
                  </a:tcPr>
                </a:tc>
                <a:tc>
                  <a:txBody>
                    <a:bodyPr/>
                    <a:lstStyle/>
                    <a:p>
                      <a:pPr marL="185738" indent="-185738" algn="l" defTabSz="914400" rtl="0" eaLnBrk="1" fontAlgn="base" latinLnBrk="0" hangingPunct="1">
                        <a:spcBef>
                          <a:spcPct val="0"/>
                        </a:spcBef>
                        <a:spcAft>
                          <a:spcPct val="20000"/>
                        </a:spcAft>
                        <a:buSzPct val="120000"/>
                        <a:buFont typeface="Wingdings" pitchFamily="2" charset="2"/>
                        <a:buChar char="§"/>
                        <a:tabLst>
                          <a:tab pos="5715000" algn="l"/>
                        </a:tabLst>
                      </a:pPr>
                      <a:r>
                        <a:rPr lang="en-GB" sz="1400" kern="1200" dirty="0" smtClean="0">
                          <a:solidFill>
                            <a:srgbClr val="000066"/>
                          </a:solidFill>
                          <a:latin typeface="+mn-lt"/>
                          <a:ea typeface="+mn-ea"/>
                          <a:cs typeface="Arial" pitchFamily="34" charset="0"/>
                        </a:rPr>
                        <a:t>Introduction</a:t>
                      </a:r>
                      <a:r>
                        <a:rPr lang="en-GB" sz="1400" kern="1200" baseline="0" dirty="0" smtClean="0">
                          <a:solidFill>
                            <a:srgbClr val="000066"/>
                          </a:solidFill>
                          <a:latin typeface="+mn-lt"/>
                          <a:ea typeface="+mn-ea"/>
                          <a:cs typeface="Arial" pitchFamily="34" charset="0"/>
                        </a:rPr>
                        <a:t> to Current State 2</a:t>
                      </a:r>
                      <a:endParaRPr lang="en-GB" sz="1400" kern="1200" dirty="0" smtClean="0">
                        <a:solidFill>
                          <a:srgbClr val="000066"/>
                        </a:solidFill>
                        <a:latin typeface="+mn-lt"/>
                        <a:ea typeface="+mn-ea"/>
                        <a:cs typeface="Arial" pitchFamily="34" charset="0"/>
                      </a:endParaRPr>
                    </a:p>
                    <a:p>
                      <a:pPr marL="185738" indent="-185738" algn="l" defTabSz="914400" rtl="0" eaLnBrk="1" fontAlgn="base" latinLnBrk="0" hangingPunct="1">
                        <a:spcBef>
                          <a:spcPct val="0"/>
                        </a:spcBef>
                        <a:spcAft>
                          <a:spcPct val="20000"/>
                        </a:spcAft>
                        <a:buSzPct val="120000"/>
                        <a:buFont typeface="Wingdings" pitchFamily="2" charset="2"/>
                        <a:buChar char="§"/>
                        <a:tabLst>
                          <a:tab pos="5715000" algn="l"/>
                        </a:tabLst>
                      </a:pPr>
                      <a:r>
                        <a:rPr lang="en-GB" sz="1400" kern="1200" dirty="0" smtClean="0">
                          <a:solidFill>
                            <a:srgbClr val="000066"/>
                          </a:solidFill>
                          <a:latin typeface="+mn-lt"/>
                          <a:ea typeface="+mn-ea"/>
                          <a:cs typeface="Arial" pitchFamily="34" charset="0"/>
                        </a:rPr>
                        <a:t>Seeing is Believing </a:t>
                      </a:r>
                    </a:p>
                    <a:p>
                      <a:pPr marL="185738" indent="-185738" algn="l" defTabSz="914400" rtl="0" eaLnBrk="1" fontAlgn="base" latinLnBrk="0" hangingPunct="1">
                        <a:spcBef>
                          <a:spcPct val="0"/>
                        </a:spcBef>
                        <a:spcAft>
                          <a:spcPct val="20000"/>
                        </a:spcAft>
                        <a:buSzPct val="120000"/>
                        <a:buFont typeface="Wingdings" pitchFamily="2" charset="2"/>
                        <a:buChar char="§"/>
                        <a:tabLst>
                          <a:tab pos="5715000" algn="l"/>
                        </a:tabLst>
                      </a:pPr>
                      <a:r>
                        <a:rPr lang="en-GB" sz="1400" kern="1200" dirty="0" smtClean="0">
                          <a:solidFill>
                            <a:srgbClr val="000066"/>
                          </a:solidFill>
                          <a:latin typeface="+mn-lt"/>
                          <a:ea typeface="+mn-ea"/>
                          <a:cs typeface="Arial" pitchFamily="34" charset="0"/>
                        </a:rPr>
                        <a:t>Value Stream Mapping</a:t>
                      </a:r>
                    </a:p>
                  </a:txBody>
                  <a:tcPr marL="90000" marR="90000" marT="46798" marB="46798" anchor="ctr" horzOverflow="overflow">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a:noFill/>
                    </a:lnTlToBr>
                    <a:lnBlToTr>
                      <a:noFill/>
                    </a:lnBlToTr>
                    <a:noFill/>
                  </a:tcPr>
                </a:tc>
              </a:tr>
              <a:tr h="878529">
                <a:tc>
                  <a:txBody>
                    <a:bodyPr/>
                    <a:lstStyle/>
                    <a:p>
                      <a:pPr marL="0" marR="0" lvl="0" indent="0" algn="l" defTabSz="914400" rtl="0" eaLnBrk="1" fontAlgn="base" latinLnBrk="0" hangingPunct="1">
                        <a:lnSpc>
                          <a:spcPct val="102000"/>
                        </a:lnSpc>
                        <a:spcBef>
                          <a:spcPct val="0"/>
                        </a:spcBef>
                        <a:spcAft>
                          <a:spcPct val="37000"/>
                        </a:spcAft>
                        <a:buClrTx/>
                        <a:buSzTx/>
                        <a:buFontTx/>
                        <a:buNone/>
                        <a:tabLst>
                          <a:tab pos="5715000" algn="l"/>
                        </a:tabLst>
                      </a:pPr>
                      <a:r>
                        <a:rPr kumimoji="0" lang="en-GB" sz="1800" b="0" i="0" u="none" strike="noStrike" cap="none" normalizeH="0" baseline="0" dirty="0" smtClean="0">
                          <a:ln>
                            <a:noFill/>
                          </a:ln>
                          <a:solidFill>
                            <a:srgbClr val="000066"/>
                          </a:solidFill>
                          <a:effectLst/>
                          <a:latin typeface="Arial" pitchFamily="34" charset="0"/>
                        </a:rPr>
                        <a:t>Section 5</a:t>
                      </a:r>
                    </a:p>
                  </a:txBody>
                  <a:tcPr marL="90000" marR="90000" marT="46798" marB="46798" anchor="ctr" anchorCtr="1" horzOverflow="overflow">
                    <a:lnL cap="flat">
                      <a:noFill/>
                    </a:lnL>
                    <a:lnR w="3175" cap="flat" cmpd="sng" algn="ctr">
                      <a:noFill/>
                      <a:prstDash val="solid"/>
                      <a:round/>
                      <a:headEnd type="none" w="med" len="med"/>
                      <a:tailEnd type="none" w="med" len="med"/>
                    </a:lnR>
                    <a:lnT>
                      <a:noFill/>
                    </a:lnT>
                    <a:lnB cap="flat">
                      <a:noFill/>
                    </a:lnB>
                    <a:lnTlToBr>
                      <a:noFill/>
                    </a:lnTlToBr>
                    <a:lnBlToTr>
                      <a:noFill/>
                    </a:lnBlToTr>
                    <a:blipFill dpi="0" rotWithShape="0">
                      <a:blip r:embed="rId2"/>
                      <a:srcRect/>
                      <a:stretch>
                        <a:fillRect/>
                      </a:stretch>
                    </a:blipFill>
                  </a:tcPr>
                </a:tc>
                <a:tc>
                  <a:txBody>
                    <a:bodyPr/>
                    <a:lstStyle/>
                    <a:p>
                      <a:pPr marL="185738" marR="0" indent="-185738" algn="l" defTabSz="914400" rtl="0" eaLnBrk="1" fontAlgn="base" latinLnBrk="0" hangingPunct="1">
                        <a:lnSpc>
                          <a:spcPct val="100000"/>
                        </a:lnSpc>
                        <a:spcBef>
                          <a:spcPct val="0"/>
                        </a:spcBef>
                        <a:spcAft>
                          <a:spcPct val="20000"/>
                        </a:spcAft>
                        <a:buClrTx/>
                        <a:buSzPct val="120000"/>
                        <a:buFont typeface="Wingdings" pitchFamily="2" charset="2"/>
                        <a:buChar char="§"/>
                        <a:tabLst>
                          <a:tab pos="5715000" algn="l"/>
                        </a:tabLst>
                        <a:defRPr/>
                      </a:pPr>
                      <a:r>
                        <a:rPr lang="en-GB" sz="1400" kern="1200" dirty="0" smtClean="0">
                          <a:solidFill>
                            <a:srgbClr val="000066"/>
                          </a:solidFill>
                          <a:latin typeface="+mn-lt"/>
                          <a:ea typeface="+mn-ea"/>
                          <a:cs typeface="Arial" pitchFamily="34" charset="0"/>
                        </a:rPr>
                        <a:t>Exercise – Value Stream Mapping</a:t>
                      </a:r>
                    </a:p>
                    <a:p>
                      <a:pPr marL="185738" indent="-185738" algn="l" defTabSz="914400" rtl="0" eaLnBrk="1" fontAlgn="base" latinLnBrk="0" hangingPunct="1">
                        <a:spcBef>
                          <a:spcPct val="0"/>
                        </a:spcBef>
                        <a:spcAft>
                          <a:spcPct val="20000"/>
                        </a:spcAft>
                        <a:buSzPct val="120000"/>
                        <a:buFont typeface="Wingdings" pitchFamily="2" charset="2"/>
                        <a:buChar char="§"/>
                        <a:tabLst>
                          <a:tab pos="5715000" algn="l"/>
                        </a:tabLst>
                      </a:pPr>
                      <a:r>
                        <a:rPr lang="en-GB" sz="1400" kern="1200" dirty="0" smtClean="0">
                          <a:solidFill>
                            <a:srgbClr val="000066"/>
                          </a:solidFill>
                          <a:latin typeface="+mn-lt"/>
                          <a:ea typeface="+mn-ea"/>
                          <a:cs typeface="Arial" pitchFamily="34" charset="0"/>
                        </a:rPr>
                        <a:t>Exercise – Identifying Value</a:t>
                      </a:r>
                      <a:r>
                        <a:rPr lang="en-GB" sz="1400" kern="1200" baseline="0" dirty="0" smtClean="0">
                          <a:solidFill>
                            <a:srgbClr val="000066"/>
                          </a:solidFill>
                          <a:latin typeface="+mn-lt"/>
                          <a:ea typeface="+mn-ea"/>
                          <a:cs typeface="Arial" pitchFamily="34" charset="0"/>
                        </a:rPr>
                        <a:t> Add / Non Value Add Steps</a:t>
                      </a:r>
                      <a:endParaRPr lang="en-GB" sz="1400" kern="1200" dirty="0">
                        <a:solidFill>
                          <a:srgbClr val="000066"/>
                        </a:solidFill>
                        <a:latin typeface="+mn-lt"/>
                        <a:ea typeface="+mn-ea"/>
                        <a:cs typeface="Arial" pitchFamily="34" charset="0"/>
                      </a:endParaRPr>
                    </a:p>
                  </a:txBody>
                  <a:tcPr marL="90000" marR="90000" marT="46798" marB="46798" anchor="ctr" horzOverflow="overflow">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a:noFill/>
                    </a:lnTlToBr>
                    <a:lnBlToTr>
                      <a:noFill/>
                    </a:lnBlToTr>
                    <a:noFill/>
                  </a:tcPr>
                </a:tc>
              </a:tr>
              <a:tr h="878529">
                <a:tc>
                  <a:txBody>
                    <a:bodyPr/>
                    <a:lstStyle/>
                    <a:p>
                      <a:pPr marL="0" marR="0" lvl="0" indent="0" algn="l" defTabSz="914400" rtl="0" eaLnBrk="1" fontAlgn="base" latinLnBrk="0" hangingPunct="1">
                        <a:lnSpc>
                          <a:spcPct val="102000"/>
                        </a:lnSpc>
                        <a:spcBef>
                          <a:spcPct val="0"/>
                        </a:spcBef>
                        <a:spcAft>
                          <a:spcPct val="37000"/>
                        </a:spcAft>
                        <a:buClrTx/>
                        <a:buSzTx/>
                        <a:buFontTx/>
                        <a:buNone/>
                        <a:tabLst>
                          <a:tab pos="5715000" algn="l"/>
                        </a:tabLst>
                      </a:pPr>
                      <a:r>
                        <a:rPr kumimoji="0" lang="en-GB" sz="1800" b="0" i="0" u="none" strike="noStrike" cap="none" normalizeH="0" baseline="0" dirty="0" smtClean="0">
                          <a:ln>
                            <a:noFill/>
                          </a:ln>
                          <a:solidFill>
                            <a:srgbClr val="000066"/>
                          </a:solidFill>
                          <a:effectLst/>
                          <a:latin typeface="Arial" pitchFamily="34" charset="0"/>
                        </a:rPr>
                        <a:t>Section 6</a:t>
                      </a:r>
                    </a:p>
                  </a:txBody>
                  <a:tcPr marL="90000" marR="90000" marT="46798" marB="46798" anchor="ctr" anchorCtr="1" horzOverflow="overflow">
                    <a:lnL cap="flat">
                      <a:noFill/>
                    </a:lnL>
                    <a:lnR w="3175" cap="flat" cmpd="sng" algn="ctr">
                      <a:noFill/>
                      <a:prstDash val="solid"/>
                      <a:round/>
                      <a:headEnd type="none" w="med" len="med"/>
                      <a:tailEnd type="none" w="med" len="med"/>
                    </a:lnR>
                    <a:lnT>
                      <a:noFill/>
                    </a:lnT>
                    <a:lnB cap="flat">
                      <a:noFill/>
                    </a:lnB>
                    <a:lnTlToBr>
                      <a:noFill/>
                    </a:lnTlToBr>
                    <a:lnBlToTr>
                      <a:noFill/>
                    </a:lnBlToTr>
                    <a:blipFill dpi="0" rotWithShape="0">
                      <a:blip r:embed="rId2"/>
                      <a:srcRect/>
                      <a:stretch>
                        <a:fillRect/>
                      </a:stretch>
                    </a:blipFill>
                  </a:tcPr>
                </a:tc>
                <a:tc>
                  <a:txBody>
                    <a:bodyPr/>
                    <a:lstStyle/>
                    <a:p>
                      <a:pPr marL="185738" indent="-185738" algn="l" defTabSz="914400" rtl="0" eaLnBrk="1" fontAlgn="base" latinLnBrk="0" hangingPunct="1">
                        <a:spcBef>
                          <a:spcPct val="0"/>
                        </a:spcBef>
                        <a:spcAft>
                          <a:spcPct val="20000"/>
                        </a:spcAft>
                        <a:buSzPct val="120000"/>
                        <a:buFont typeface="Wingdings" pitchFamily="2" charset="2"/>
                        <a:buChar char="§"/>
                        <a:tabLst>
                          <a:tab pos="5715000" algn="l"/>
                        </a:tabLst>
                      </a:pPr>
                      <a:r>
                        <a:rPr lang="en-GB" sz="1400" kern="1200" dirty="0" smtClean="0">
                          <a:solidFill>
                            <a:srgbClr val="000066"/>
                          </a:solidFill>
                          <a:latin typeface="+mn-lt"/>
                          <a:ea typeface="+mn-ea"/>
                          <a:cs typeface="Arial" pitchFamily="34" charset="0"/>
                        </a:rPr>
                        <a:t>Typical Workshop  Agenda</a:t>
                      </a:r>
                    </a:p>
                    <a:p>
                      <a:pPr marL="185738" indent="-185738" algn="l" defTabSz="914400" rtl="0" eaLnBrk="1" fontAlgn="base" latinLnBrk="0" hangingPunct="1">
                        <a:spcBef>
                          <a:spcPct val="0"/>
                        </a:spcBef>
                        <a:spcAft>
                          <a:spcPct val="20000"/>
                        </a:spcAft>
                        <a:buSzPct val="120000"/>
                        <a:buFont typeface="Wingdings" pitchFamily="2" charset="2"/>
                        <a:buChar char="§"/>
                        <a:tabLst>
                          <a:tab pos="5715000" algn="l"/>
                        </a:tabLst>
                      </a:pPr>
                      <a:r>
                        <a:rPr lang="en-GB" sz="1400" kern="1200" dirty="0" smtClean="0">
                          <a:solidFill>
                            <a:srgbClr val="000066"/>
                          </a:solidFill>
                          <a:latin typeface="+mn-lt"/>
                          <a:ea typeface="+mn-ea"/>
                          <a:cs typeface="Arial" pitchFamily="34" charset="0"/>
                        </a:rPr>
                        <a:t>Day 2 Review &amp; Wrap up</a:t>
                      </a:r>
                      <a:endParaRPr lang="en-GB" sz="1400" kern="1200" dirty="0">
                        <a:solidFill>
                          <a:srgbClr val="000066"/>
                        </a:solidFill>
                        <a:latin typeface="+mn-lt"/>
                        <a:ea typeface="+mn-ea"/>
                        <a:cs typeface="Arial" pitchFamily="34" charset="0"/>
                      </a:endParaRPr>
                    </a:p>
                  </a:txBody>
                  <a:tcPr marL="90000" marR="90000" marT="46798" marB="46798" anchor="ctr" horzOverflow="overflow">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a:noFill/>
                    </a:lnTlToBr>
                    <a:lnBlToTr>
                      <a:noFill/>
                    </a:lnBlToTr>
                    <a:noFill/>
                  </a:tcPr>
                </a:tc>
              </a:tr>
            </a:tbl>
          </a:graphicData>
        </a:graphic>
      </p:graphicFrame>
      <p:sp>
        <p:nvSpPr>
          <p:cNvPr id="82959" name="Title 27"/>
          <p:cNvSpPr>
            <a:spLocks noGrp="1"/>
          </p:cNvSpPr>
          <p:nvPr>
            <p:ph type="title"/>
          </p:nvPr>
        </p:nvSpPr>
        <p:spPr/>
        <p:txBody>
          <a:bodyPr/>
          <a:lstStyle/>
          <a:p>
            <a:pPr eaLnBrk="1" hangingPunct="1"/>
            <a:r>
              <a:rPr lang="en-GB" altLang="fr-FR" smtClean="0"/>
              <a:t>Agenda</a:t>
            </a:r>
            <a:br>
              <a:rPr lang="en-GB" altLang="fr-FR" smtClean="0"/>
            </a:br>
            <a:r>
              <a:rPr lang="en-GB" altLang="fr-FR" sz="1800" b="1" smtClean="0">
                <a:solidFill>
                  <a:schemeClr val="tx1"/>
                </a:solidFill>
                <a:cs typeface="Arial" pitchFamily="34" charset="0"/>
              </a:rPr>
              <a:t>Day 2 - Current State 1, Current State 2</a:t>
            </a:r>
            <a:r>
              <a:rPr lang="en-GB" altLang="fr-FR" sz="1800" b="1" smtClean="0">
                <a:solidFill>
                  <a:srgbClr val="92D400"/>
                </a:solidFill>
                <a:cs typeface="Arial" pitchFamily="34" charset="0"/>
              </a:rPr>
              <a:t/>
            </a:r>
            <a:br>
              <a:rPr lang="en-GB" altLang="fr-FR" sz="1800" b="1" smtClean="0">
                <a:solidFill>
                  <a:srgbClr val="92D400"/>
                </a:solidFill>
                <a:cs typeface="Arial" pitchFamily="34" charset="0"/>
              </a:rPr>
            </a:br>
            <a:endParaRPr lang="en-GB" altLang="fr-FR" sz="1800" b="1" smtClean="0">
              <a:solidFill>
                <a:srgbClr val="92D400"/>
              </a:solidFill>
              <a:cs typeface="Arial" pitchFamily="34" charset="0"/>
            </a:endParaRPr>
          </a:p>
        </p:txBody>
      </p:sp>
      <p:sp>
        <p:nvSpPr>
          <p:cNvPr id="82960" name="Slide Number Placeholder 4"/>
          <p:cNvSpPr>
            <a:spLocks noGrp="1"/>
          </p:cNvSpPr>
          <p:nvPr>
            <p:ph type="sldNum" sz="quarter" idx="1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lvl1pPr eaLnBrk="0" hangingPunct="0">
              <a:lnSpc>
                <a:spcPts val="2200"/>
              </a:lnSpc>
              <a:spcAft>
                <a:spcPct val="25000"/>
              </a:spcAft>
              <a:defRPr sz="2000">
                <a:solidFill>
                  <a:srgbClr val="000066"/>
                </a:solidFill>
                <a:latin typeface="Arial" pitchFamily="34" charset="0"/>
              </a:defRPr>
            </a:lvl1pPr>
            <a:lvl2pPr marL="742950" indent="-285750" eaLnBrk="0" hangingPunct="0">
              <a:lnSpc>
                <a:spcPts val="2200"/>
              </a:lnSpc>
              <a:spcAft>
                <a:spcPct val="25000"/>
              </a:spcAft>
              <a:buChar char="•"/>
              <a:defRPr sz="2000">
                <a:solidFill>
                  <a:srgbClr val="000066"/>
                </a:solidFill>
                <a:latin typeface="Arial" pitchFamily="34" charset="0"/>
              </a:defRPr>
            </a:lvl2pPr>
            <a:lvl3pPr marL="1143000" indent="-228600" eaLnBrk="0" hangingPunct="0">
              <a:lnSpc>
                <a:spcPts val="2000"/>
              </a:lnSpc>
              <a:spcAft>
                <a:spcPct val="25000"/>
              </a:spcAft>
              <a:buChar char="–"/>
              <a:defRPr>
                <a:solidFill>
                  <a:srgbClr val="000066"/>
                </a:solidFill>
                <a:latin typeface="Arial" pitchFamily="34" charset="0"/>
              </a:defRPr>
            </a:lvl3pPr>
            <a:lvl4pPr marL="1600200" indent="-228600" eaLnBrk="0" hangingPunct="0">
              <a:lnSpc>
                <a:spcPts val="1800"/>
              </a:lnSpc>
              <a:spcAft>
                <a:spcPct val="25000"/>
              </a:spcAft>
              <a:buChar char="•"/>
              <a:defRPr sz="1600">
                <a:solidFill>
                  <a:srgbClr val="000066"/>
                </a:solidFill>
                <a:latin typeface="Arial" pitchFamily="34" charset="0"/>
              </a:defRPr>
            </a:lvl4pPr>
            <a:lvl5pPr marL="2057400" indent="-228600" eaLnBrk="0" hangingPunct="0">
              <a:spcAft>
                <a:spcPct val="25000"/>
              </a:spcAft>
              <a:buChar char="–"/>
              <a:defRPr sz="1200">
                <a:solidFill>
                  <a:srgbClr val="000066"/>
                </a:solidFill>
                <a:latin typeface="Arial" pitchFamily="34" charset="0"/>
              </a:defRPr>
            </a:lvl5pPr>
            <a:lvl6pPr marL="2514600" indent="-228600" eaLnBrk="0" fontAlgn="base" hangingPunct="0">
              <a:spcBef>
                <a:spcPct val="0"/>
              </a:spcBef>
              <a:spcAft>
                <a:spcPct val="25000"/>
              </a:spcAft>
              <a:buChar char="–"/>
              <a:defRPr sz="1200">
                <a:solidFill>
                  <a:srgbClr val="000066"/>
                </a:solidFill>
                <a:latin typeface="Arial" pitchFamily="34" charset="0"/>
              </a:defRPr>
            </a:lvl6pPr>
            <a:lvl7pPr marL="2971800" indent="-228600" eaLnBrk="0" fontAlgn="base" hangingPunct="0">
              <a:spcBef>
                <a:spcPct val="0"/>
              </a:spcBef>
              <a:spcAft>
                <a:spcPct val="25000"/>
              </a:spcAft>
              <a:buChar char="–"/>
              <a:defRPr sz="1200">
                <a:solidFill>
                  <a:srgbClr val="000066"/>
                </a:solidFill>
                <a:latin typeface="Arial" pitchFamily="34" charset="0"/>
              </a:defRPr>
            </a:lvl7pPr>
            <a:lvl8pPr marL="3429000" indent="-228600" eaLnBrk="0" fontAlgn="base" hangingPunct="0">
              <a:spcBef>
                <a:spcPct val="0"/>
              </a:spcBef>
              <a:spcAft>
                <a:spcPct val="25000"/>
              </a:spcAft>
              <a:buChar char="–"/>
              <a:defRPr sz="1200">
                <a:solidFill>
                  <a:srgbClr val="000066"/>
                </a:solidFill>
                <a:latin typeface="Arial" pitchFamily="34" charset="0"/>
              </a:defRPr>
            </a:lvl8pPr>
            <a:lvl9pPr marL="3886200" indent="-228600" eaLnBrk="0" fontAlgn="base" hangingPunct="0">
              <a:spcBef>
                <a:spcPct val="0"/>
              </a:spcBef>
              <a:spcAft>
                <a:spcPct val="25000"/>
              </a:spcAft>
              <a:buChar char="–"/>
              <a:defRPr sz="1200">
                <a:solidFill>
                  <a:srgbClr val="000066"/>
                </a:solidFill>
                <a:latin typeface="Arial" pitchFamily="34" charset="0"/>
              </a:defRPr>
            </a:lvl9pPr>
          </a:lstStyle>
          <a:p>
            <a:pPr eaLnBrk="1" hangingPunct="1">
              <a:lnSpc>
                <a:spcPct val="100000"/>
              </a:lnSpc>
              <a:spcAft>
                <a:spcPct val="0"/>
              </a:spcAft>
            </a:pPr>
            <a:fld id="{BD6B9B19-6513-48FD-AC0E-86B6198695ED}" type="slidenum">
              <a:rPr lang="en-GB" altLang="en-GB" sz="800" smtClean="0"/>
              <a:pPr eaLnBrk="1" hangingPunct="1">
                <a:lnSpc>
                  <a:spcPct val="100000"/>
                </a:lnSpc>
                <a:spcAft>
                  <a:spcPct val="0"/>
                </a:spcAft>
              </a:pPr>
              <a:t>6</a:t>
            </a:fld>
            <a:endParaRPr lang="en-GB" altLang="en-GB" sz="800" smtClean="0"/>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Title 1"/>
          <p:cNvSpPr>
            <a:spLocks noGrp="1"/>
          </p:cNvSpPr>
          <p:nvPr>
            <p:ph type="title"/>
          </p:nvPr>
        </p:nvSpPr>
        <p:spPr/>
        <p:txBody>
          <a:bodyPr/>
          <a:lstStyle/>
          <a:p>
            <a:pPr eaLnBrk="1" hangingPunct="1"/>
            <a:r>
              <a:rPr lang="en-GB" altLang="fr-FR" smtClean="0"/>
              <a:t>Seeing Is Believing – Different Techniques</a:t>
            </a:r>
            <a:br>
              <a:rPr lang="en-GB" altLang="fr-FR" smtClean="0"/>
            </a:br>
            <a:r>
              <a:rPr lang="en-GB" altLang="fr-FR" sz="1800" b="1" smtClean="0">
                <a:solidFill>
                  <a:srgbClr val="92D400"/>
                </a:solidFill>
                <a:cs typeface="Arial" pitchFamily="34" charset="0"/>
              </a:rPr>
              <a:t>There are different techniques to use when conducting “Seeing is Believing”</a:t>
            </a:r>
          </a:p>
        </p:txBody>
      </p:sp>
      <p:sp>
        <p:nvSpPr>
          <p:cNvPr id="121859" name="Slide Number Placeholder 4"/>
          <p:cNvSpPr>
            <a:spLocks noGrp="1"/>
          </p:cNvSpPr>
          <p:nvPr>
            <p:ph type="sldNum" sz="quarter" idx="1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lvl1pPr eaLnBrk="0" hangingPunct="0">
              <a:lnSpc>
                <a:spcPts val="2200"/>
              </a:lnSpc>
              <a:spcAft>
                <a:spcPct val="25000"/>
              </a:spcAft>
              <a:defRPr sz="2000">
                <a:solidFill>
                  <a:srgbClr val="000066"/>
                </a:solidFill>
                <a:latin typeface="Arial" pitchFamily="34" charset="0"/>
              </a:defRPr>
            </a:lvl1pPr>
            <a:lvl2pPr marL="742950" indent="-285750" eaLnBrk="0" hangingPunct="0">
              <a:lnSpc>
                <a:spcPts val="2200"/>
              </a:lnSpc>
              <a:spcAft>
                <a:spcPct val="25000"/>
              </a:spcAft>
              <a:buChar char="•"/>
              <a:defRPr sz="2000">
                <a:solidFill>
                  <a:srgbClr val="000066"/>
                </a:solidFill>
                <a:latin typeface="Arial" pitchFamily="34" charset="0"/>
              </a:defRPr>
            </a:lvl2pPr>
            <a:lvl3pPr marL="1143000" indent="-228600" eaLnBrk="0" hangingPunct="0">
              <a:lnSpc>
                <a:spcPts val="2000"/>
              </a:lnSpc>
              <a:spcAft>
                <a:spcPct val="25000"/>
              </a:spcAft>
              <a:buChar char="–"/>
              <a:defRPr>
                <a:solidFill>
                  <a:srgbClr val="000066"/>
                </a:solidFill>
                <a:latin typeface="Arial" pitchFamily="34" charset="0"/>
              </a:defRPr>
            </a:lvl3pPr>
            <a:lvl4pPr marL="1600200" indent="-228600" eaLnBrk="0" hangingPunct="0">
              <a:lnSpc>
                <a:spcPts val="1800"/>
              </a:lnSpc>
              <a:spcAft>
                <a:spcPct val="25000"/>
              </a:spcAft>
              <a:buChar char="•"/>
              <a:defRPr sz="1600">
                <a:solidFill>
                  <a:srgbClr val="000066"/>
                </a:solidFill>
                <a:latin typeface="Arial" pitchFamily="34" charset="0"/>
              </a:defRPr>
            </a:lvl4pPr>
            <a:lvl5pPr marL="2057400" indent="-228600" eaLnBrk="0" hangingPunct="0">
              <a:spcAft>
                <a:spcPct val="25000"/>
              </a:spcAft>
              <a:buChar char="–"/>
              <a:defRPr sz="1200">
                <a:solidFill>
                  <a:srgbClr val="000066"/>
                </a:solidFill>
                <a:latin typeface="Arial" pitchFamily="34" charset="0"/>
              </a:defRPr>
            </a:lvl5pPr>
            <a:lvl6pPr marL="2514600" indent="-228600" eaLnBrk="0" fontAlgn="base" hangingPunct="0">
              <a:spcBef>
                <a:spcPct val="0"/>
              </a:spcBef>
              <a:spcAft>
                <a:spcPct val="25000"/>
              </a:spcAft>
              <a:buChar char="–"/>
              <a:defRPr sz="1200">
                <a:solidFill>
                  <a:srgbClr val="000066"/>
                </a:solidFill>
                <a:latin typeface="Arial" pitchFamily="34" charset="0"/>
              </a:defRPr>
            </a:lvl6pPr>
            <a:lvl7pPr marL="2971800" indent="-228600" eaLnBrk="0" fontAlgn="base" hangingPunct="0">
              <a:spcBef>
                <a:spcPct val="0"/>
              </a:spcBef>
              <a:spcAft>
                <a:spcPct val="25000"/>
              </a:spcAft>
              <a:buChar char="–"/>
              <a:defRPr sz="1200">
                <a:solidFill>
                  <a:srgbClr val="000066"/>
                </a:solidFill>
                <a:latin typeface="Arial" pitchFamily="34" charset="0"/>
              </a:defRPr>
            </a:lvl7pPr>
            <a:lvl8pPr marL="3429000" indent="-228600" eaLnBrk="0" fontAlgn="base" hangingPunct="0">
              <a:spcBef>
                <a:spcPct val="0"/>
              </a:spcBef>
              <a:spcAft>
                <a:spcPct val="25000"/>
              </a:spcAft>
              <a:buChar char="–"/>
              <a:defRPr sz="1200">
                <a:solidFill>
                  <a:srgbClr val="000066"/>
                </a:solidFill>
                <a:latin typeface="Arial" pitchFamily="34" charset="0"/>
              </a:defRPr>
            </a:lvl8pPr>
            <a:lvl9pPr marL="3886200" indent="-228600" eaLnBrk="0" fontAlgn="base" hangingPunct="0">
              <a:spcBef>
                <a:spcPct val="0"/>
              </a:spcBef>
              <a:spcAft>
                <a:spcPct val="25000"/>
              </a:spcAft>
              <a:buChar char="–"/>
              <a:defRPr sz="1200">
                <a:solidFill>
                  <a:srgbClr val="000066"/>
                </a:solidFill>
                <a:latin typeface="Arial" pitchFamily="34" charset="0"/>
              </a:defRPr>
            </a:lvl9pPr>
          </a:lstStyle>
          <a:p>
            <a:pPr eaLnBrk="1" hangingPunct="1">
              <a:lnSpc>
                <a:spcPct val="100000"/>
              </a:lnSpc>
              <a:spcAft>
                <a:spcPct val="0"/>
              </a:spcAft>
            </a:pPr>
            <a:fld id="{72F67FC0-7A6E-41FE-9C18-752FCE1690EB}" type="slidenum">
              <a:rPr lang="en-GB" altLang="en-GB" sz="800" smtClean="0"/>
              <a:pPr eaLnBrk="1" hangingPunct="1">
                <a:lnSpc>
                  <a:spcPct val="100000"/>
                </a:lnSpc>
                <a:spcAft>
                  <a:spcPct val="0"/>
                </a:spcAft>
              </a:pPr>
              <a:t>60</a:t>
            </a:fld>
            <a:endParaRPr lang="en-GB" altLang="en-GB" sz="800" smtClean="0"/>
          </a:p>
        </p:txBody>
      </p:sp>
      <p:pic>
        <p:nvPicPr>
          <p:cNvPr id="121860"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99100" y="5373688"/>
            <a:ext cx="1736725" cy="847725"/>
          </a:xfrm>
          <a:prstGeom prst="rect">
            <a:avLst/>
          </a:prstGeom>
          <a:noFill/>
          <a:ln w="9525" algn="ctr">
            <a:solidFill>
              <a:schemeClr val="tx2"/>
            </a:solidFill>
            <a:miter lim="800000"/>
            <a:headEnd/>
            <a:tailEnd/>
          </a:ln>
          <a:extLst>
            <a:ext uri="{909E8E84-426E-40DD-AFC4-6F175D3DCCD1}">
              <a14:hiddenFill xmlns:a14="http://schemas.microsoft.com/office/drawing/2010/main">
                <a:solidFill>
                  <a:srgbClr val="FFFFFF"/>
                </a:solidFill>
              </a14:hiddenFill>
            </a:ext>
          </a:extLst>
        </p:spPr>
      </p:pic>
      <p:pic>
        <p:nvPicPr>
          <p:cNvPr id="121861"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451725" y="4941888"/>
            <a:ext cx="962025" cy="1371600"/>
          </a:xfrm>
          <a:prstGeom prst="rect">
            <a:avLst/>
          </a:prstGeom>
          <a:noFill/>
          <a:ln w="9525">
            <a:solidFill>
              <a:schemeClr val="tx2"/>
            </a:solidFill>
            <a:miter lim="800000"/>
            <a:headEnd/>
            <a:tailEnd/>
          </a:ln>
          <a:extLst>
            <a:ext uri="{909E8E84-426E-40DD-AFC4-6F175D3DCCD1}">
              <a14:hiddenFill xmlns:a14="http://schemas.microsoft.com/office/drawing/2010/main">
                <a:solidFill>
                  <a:srgbClr val="FFFFFF"/>
                </a:solidFill>
              </a14:hiddenFill>
            </a:ext>
          </a:extLst>
        </p:spPr>
      </p:pic>
      <p:sp>
        <p:nvSpPr>
          <p:cNvPr id="121862" name="TextBox 14"/>
          <p:cNvSpPr txBox="1">
            <a:spLocks noChangeArrowheads="1"/>
          </p:cNvSpPr>
          <p:nvPr/>
        </p:nvSpPr>
        <p:spPr bwMode="auto">
          <a:xfrm>
            <a:off x="287338" y="1268413"/>
            <a:ext cx="88931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lnSpc>
                <a:spcPts val="2200"/>
              </a:lnSpc>
              <a:spcAft>
                <a:spcPct val="25000"/>
              </a:spcAft>
              <a:defRPr sz="2000">
                <a:solidFill>
                  <a:srgbClr val="000066"/>
                </a:solidFill>
                <a:latin typeface="Arial" pitchFamily="34" charset="0"/>
              </a:defRPr>
            </a:lvl1pPr>
            <a:lvl2pPr marL="742950" indent="-285750" eaLnBrk="0" hangingPunct="0">
              <a:lnSpc>
                <a:spcPts val="2200"/>
              </a:lnSpc>
              <a:spcAft>
                <a:spcPct val="25000"/>
              </a:spcAft>
              <a:buChar char="•"/>
              <a:defRPr sz="2000">
                <a:solidFill>
                  <a:srgbClr val="000066"/>
                </a:solidFill>
                <a:latin typeface="Arial" pitchFamily="34" charset="0"/>
              </a:defRPr>
            </a:lvl2pPr>
            <a:lvl3pPr marL="1143000" indent="-228600" eaLnBrk="0" hangingPunct="0">
              <a:lnSpc>
                <a:spcPts val="2000"/>
              </a:lnSpc>
              <a:spcAft>
                <a:spcPct val="25000"/>
              </a:spcAft>
              <a:buChar char="–"/>
              <a:defRPr>
                <a:solidFill>
                  <a:srgbClr val="000066"/>
                </a:solidFill>
                <a:latin typeface="Arial" pitchFamily="34" charset="0"/>
              </a:defRPr>
            </a:lvl3pPr>
            <a:lvl4pPr marL="1600200" indent="-228600" eaLnBrk="0" hangingPunct="0">
              <a:lnSpc>
                <a:spcPts val="1800"/>
              </a:lnSpc>
              <a:spcAft>
                <a:spcPct val="25000"/>
              </a:spcAft>
              <a:buChar char="•"/>
              <a:defRPr sz="1600">
                <a:solidFill>
                  <a:srgbClr val="000066"/>
                </a:solidFill>
                <a:latin typeface="Arial" pitchFamily="34" charset="0"/>
              </a:defRPr>
            </a:lvl4pPr>
            <a:lvl5pPr marL="2057400" indent="-228600" eaLnBrk="0" hangingPunct="0">
              <a:spcAft>
                <a:spcPct val="25000"/>
              </a:spcAft>
              <a:buChar char="–"/>
              <a:defRPr sz="1200">
                <a:solidFill>
                  <a:srgbClr val="000066"/>
                </a:solidFill>
                <a:latin typeface="Arial" pitchFamily="34" charset="0"/>
              </a:defRPr>
            </a:lvl5pPr>
            <a:lvl6pPr marL="2514600" indent="-228600" eaLnBrk="0" fontAlgn="base" hangingPunct="0">
              <a:spcBef>
                <a:spcPct val="0"/>
              </a:spcBef>
              <a:spcAft>
                <a:spcPct val="25000"/>
              </a:spcAft>
              <a:buChar char="–"/>
              <a:defRPr sz="1200">
                <a:solidFill>
                  <a:srgbClr val="000066"/>
                </a:solidFill>
                <a:latin typeface="Arial" pitchFamily="34" charset="0"/>
              </a:defRPr>
            </a:lvl6pPr>
            <a:lvl7pPr marL="2971800" indent="-228600" eaLnBrk="0" fontAlgn="base" hangingPunct="0">
              <a:spcBef>
                <a:spcPct val="0"/>
              </a:spcBef>
              <a:spcAft>
                <a:spcPct val="25000"/>
              </a:spcAft>
              <a:buChar char="–"/>
              <a:defRPr sz="1200">
                <a:solidFill>
                  <a:srgbClr val="000066"/>
                </a:solidFill>
                <a:latin typeface="Arial" pitchFamily="34" charset="0"/>
              </a:defRPr>
            </a:lvl7pPr>
            <a:lvl8pPr marL="3429000" indent="-228600" eaLnBrk="0" fontAlgn="base" hangingPunct="0">
              <a:spcBef>
                <a:spcPct val="0"/>
              </a:spcBef>
              <a:spcAft>
                <a:spcPct val="25000"/>
              </a:spcAft>
              <a:buChar char="–"/>
              <a:defRPr sz="1200">
                <a:solidFill>
                  <a:srgbClr val="000066"/>
                </a:solidFill>
                <a:latin typeface="Arial" pitchFamily="34" charset="0"/>
              </a:defRPr>
            </a:lvl8pPr>
            <a:lvl9pPr marL="3886200" indent="-228600" eaLnBrk="0" fontAlgn="base" hangingPunct="0">
              <a:spcBef>
                <a:spcPct val="0"/>
              </a:spcBef>
              <a:spcAft>
                <a:spcPct val="25000"/>
              </a:spcAft>
              <a:buChar char="–"/>
              <a:defRPr sz="1200">
                <a:solidFill>
                  <a:srgbClr val="000066"/>
                </a:solidFill>
                <a:latin typeface="Arial" pitchFamily="34" charset="0"/>
              </a:defRPr>
            </a:lvl9pPr>
          </a:lstStyle>
          <a:p>
            <a:pPr eaLnBrk="1" hangingPunct="1">
              <a:lnSpc>
                <a:spcPct val="100000"/>
              </a:lnSpc>
              <a:spcAft>
                <a:spcPct val="0"/>
              </a:spcAft>
            </a:pPr>
            <a:r>
              <a:rPr lang="en-GB" altLang="fr-FR" sz="1800">
                <a:solidFill>
                  <a:schemeClr val="accent1"/>
                </a:solidFill>
                <a:latin typeface="+mn-lt"/>
              </a:rPr>
              <a:t>Two ways to “see for yourself” that allow you to visualise and analyse your findings</a:t>
            </a:r>
          </a:p>
        </p:txBody>
      </p:sp>
      <p:sp>
        <p:nvSpPr>
          <p:cNvPr id="16" name="Isosceles Triangle 15"/>
          <p:cNvSpPr/>
          <p:nvPr/>
        </p:nvSpPr>
        <p:spPr>
          <a:xfrm rot="10800000">
            <a:off x="971550" y="4265304"/>
            <a:ext cx="7200900" cy="21590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accent1"/>
              </a:solidFill>
              <a:cs typeface="Arial" pitchFamily="34" charset="0"/>
            </a:endParaRPr>
          </a:p>
        </p:txBody>
      </p:sp>
      <p:pic>
        <p:nvPicPr>
          <p:cNvPr id="121864" name="Picture 116" descr="W2 CS_Step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865312" y="5117531"/>
            <a:ext cx="1163638" cy="1281113"/>
          </a:xfrm>
          <a:prstGeom prst="rect">
            <a:avLst/>
          </a:prstGeom>
          <a:noFill/>
          <a:ln w="9525">
            <a:solidFill>
              <a:schemeClr val="tx2"/>
            </a:solidFill>
            <a:miter lim="800000"/>
            <a:headEnd/>
            <a:tailEnd/>
          </a:ln>
          <a:extLst>
            <a:ext uri="{909E8E84-426E-40DD-AFC4-6F175D3DCCD1}">
              <a14:hiddenFill xmlns:a14="http://schemas.microsoft.com/office/drawing/2010/main">
                <a:solidFill>
                  <a:srgbClr val="FFFFFF"/>
                </a:solidFill>
              </a14:hiddenFill>
            </a:ext>
          </a:extLst>
        </p:spPr>
      </p:pic>
      <p:pic>
        <p:nvPicPr>
          <p:cNvPr id="121865" name="Picture 2" descr="C:\Users\dapple\Desktop\depflow.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0838" y="4803396"/>
            <a:ext cx="1095375" cy="1428750"/>
          </a:xfrm>
          <a:prstGeom prst="rect">
            <a:avLst/>
          </a:prstGeom>
          <a:noFill/>
          <a:ln w="9525">
            <a:solidFill>
              <a:schemeClr val="tx2"/>
            </a:solidFill>
            <a:miter lim="800000"/>
            <a:headEnd/>
            <a:tailEnd/>
          </a:ln>
          <a:extLst>
            <a:ext uri="{909E8E84-426E-40DD-AFC4-6F175D3DCCD1}">
              <a14:hiddenFill xmlns:a14="http://schemas.microsoft.com/office/drawing/2010/main">
                <a:solidFill>
                  <a:srgbClr val="FFFFFF"/>
                </a:solidFill>
              </a14:hiddenFill>
            </a:ext>
          </a:extLst>
        </p:spPr>
      </p:pic>
      <p:sp>
        <p:nvSpPr>
          <p:cNvPr id="121866" name="TextBox 17"/>
          <p:cNvSpPr txBox="1">
            <a:spLocks noChangeArrowheads="1"/>
          </p:cNvSpPr>
          <p:nvPr/>
        </p:nvSpPr>
        <p:spPr bwMode="auto">
          <a:xfrm>
            <a:off x="1909763" y="4781573"/>
            <a:ext cx="16541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lnSpc>
                <a:spcPts val="2200"/>
              </a:lnSpc>
              <a:spcAft>
                <a:spcPct val="25000"/>
              </a:spcAft>
              <a:defRPr sz="2000">
                <a:solidFill>
                  <a:srgbClr val="000066"/>
                </a:solidFill>
                <a:latin typeface="Arial" pitchFamily="34" charset="0"/>
              </a:defRPr>
            </a:lvl1pPr>
            <a:lvl2pPr marL="742950" indent="-285750" eaLnBrk="0" hangingPunct="0">
              <a:lnSpc>
                <a:spcPts val="2200"/>
              </a:lnSpc>
              <a:spcAft>
                <a:spcPct val="25000"/>
              </a:spcAft>
              <a:buChar char="•"/>
              <a:defRPr sz="2000">
                <a:solidFill>
                  <a:srgbClr val="000066"/>
                </a:solidFill>
                <a:latin typeface="Arial" pitchFamily="34" charset="0"/>
              </a:defRPr>
            </a:lvl2pPr>
            <a:lvl3pPr marL="1143000" indent="-228600" eaLnBrk="0" hangingPunct="0">
              <a:lnSpc>
                <a:spcPts val="2000"/>
              </a:lnSpc>
              <a:spcAft>
                <a:spcPct val="25000"/>
              </a:spcAft>
              <a:buChar char="–"/>
              <a:defRPr>
                <a:solidFill>
                  <a:srgbClr val="000066"/>
                </a:solidFill>
                <a:latin typeface="Arial" pitchFamily="34" charset="0"/>
              </a:defRPr>
            </a:lvl3pPr>
            <a:lvl4pPr marL="1600200" indent="-228600" eaLnBrk="0" hangingPunct="0">
              <a:lnSpc>
                <a:spcPts val="1800"/>
              </a:lnSpc>
              <a:spcAft>
                <a:spcPct val="25000"/>
              </a:spcAft>
              <a:buChar char="•"/>
              <a:defRPr sz="1600">
                <a:solidFill>
                  <a:srgbClr val="000066"/>
                </a:solidFill>
                <a:latin typeface="Arial" pitchFamily="34" charset="0"/>
              </a:defRPr>
            </a:lvl4pPr>
            <a:lvl5pPr marL="2057400" indent="-228600" eaLnBrk="0" hangingPunct="0">
              <a:spcAft>
                <a:spcPct val="25000"/>
              </a:spcAft>
              <a:buChar char="–"/>
              <a:defRPr sz="1200">
                <a:solidFill>
                  <a:srgbClr val="000066"/>
                </a:solidFill>
                <a:latin typeface="Arial" pitchFamily="34" charset="0"/>
              </a:defRPr>
            </a:lvl5pPr>
            <a:lvl6pPr marL="2514600" indent="-228600" eaLnBrk="0" fontAlgn="base" hangingPunct="0">
              <a:spcBef>
                <a:spcPct val="0"/>
              </a:spcBef>
              <a:spcAft>
                <a:spcPct val="25000"/>
              </a:spcAft>
              <a:buChar char="–"/>
              <a:defRPr sz="1200">
                <a:solidFill>
                  <a:srgbClr val="000066"/>
                </a:solidFill>
                <a:latin typeface="Arial" pitchFamily="34" charset="0"/>
              </a:defRPr>
            </a:lvl6pPr>
            <a:lvl7pPr marL="2971800" indent="-228600" eaLnBrk="0" fontAlgn="base" hangingPunct="0">
              <a:spcBef>
                <a:spcPct val="0"/>
              </a:spcBef>
              <a:spcAft>
                <a:spcPct val="25000"/>
              </a:spcAft>
              <a:buChar char="–"/>
              <a:defRPr sz="1200">
                <a:solidFill>
                  <a:srgbClr val="000066"/>
                </a:solidFill>
                <a:latin typeface="Arial" pitchFamily="34" charset="0"/>
              </a:defRPr>
            </a:lvl7pPr>
            <a:lvl8pPr marL="3429000" indent="-228600" eaLnBrk="0" fontAlgn="base" hangingPunct="0">
              <a:spcBef>
                <a:spcPct val="0"/>
              </a:spcBef>
              <a:spcAft>
                <a:spcPct val="25000"/>
              </a:spcAft>
              <a:buChar char="–"/>
              <a:defRPr sz="1200">
                <a:solidFill>
                  <a:srgbClr val="000066"/>
                </a:solidFill>
                <a:latin typeface="Arial" pitchFamily="34" charset="0"/>
              </a:defRPr>
            </a:lvl8pPr>
            <a:lvl9pPr marL="3886200" indent="-228600" eaLnBrk="0" fontAlgn="base" hangingPunct="0">
              <a:spcBef>
                <a:spcPct val="0"/>
              </a:spcBef>
              <a:spcAft>
                <a:spcPct val="25000"/>
              </a:spcAft>
              <a:buChar char="–"/>
              <a:defRPr sz="1200">
                <a:solidFill>
                  <a:srgbClr val="000066"/>
                </a:solidFill>
                <a:latin typeface="Arial" pitchFamily="34" charset="0"/>
              </a:defRPr>
            </a:lvl9pPr>
          </a:lstStyle>
          <a:p>
            <a:pPr eaLnBrk="1" hangingPunct="1">
              <a:lnSpc>
                <a:spcPct val="100000"/>
              </a:lnSpc>
              <a:spcAft>
                <a:spcPct val="0"/>
              </a:spcAft>
            </a:pPr>
            <a:r>
              <a:rPr lang="en-GB" altLang="fr-FR" sz="1400" dirty="0">
                <a:solidFill>
                  <a:schemeClr val="accent1"/>
                </a:solidFill>
                <a:latin typeface="+mn-lt"/>
              </a:rPr>
              <a:t>Value Stream Map</a:t>
            </a:r>
          </a:p>
        </p:txBody>
      </p:sp>
      <p:sp>
        <p:nvSpPr>
          <p:cNvPr id="121867" name="TextBox 18"/>
          <p:cNvSpPr txBox="1">
            <a:spLocks noChangeArrowheads="1"/>
          </p:cNvSpPr>
          <p:nvPr/>
        </p:nvSpPr>
        <p:spPr bwMode="auto">
          <a:xfrm>
            <a:off x="5752747" y="4941888"/>
            <a:ext cx="14287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lnSpc>
                <a:spcPts val="2200"/>
              </a:lnSpc>
              <a:spcAft>
                <a:spcPct val="25000"/>
              </a:spcAft>
              <a:defRPr sz="2000">
                <a:solidFill>
                  <a:srgbClr val="000066"/>
                </a:solidFill>
                <a:latin typeface="Arial" pitchFamily="34" charset="0"/>
              </a:defRPr>
            </a:lvl1pPr>
            <a:lvl2pPr marL="742950" indent="-285750" eaLnBrk="0" hangingPunct="0">
              <a:lnSpc>
                <a:spcPts val="2200"/>
              </a:lnSpc>
              <a:spcAft>
                <a:spcPct val="25000"/>
              </a:spcAft>
              <a:buChar char="•"/>
              <a:defRPr sz="2000">
                <a:solidFill>
                  <a:srgbClr val="000066"/>
                </a:solidFill>
                <a:latin typeface="Arial" pitchFamily="34" charset="0"/>
              </a:defRPr>
            </a:lvl2pPr>
            <a:lvl3pPr marL="1143000" indent="-228600" eaLnBrk="0" hangingPunct="0">
              <a:lnSpc>
                <a:spcPts val="2000"/>
              </a:lnSpc>
              <a:spcAft>
                <a:spcPct val="25000"/>
              </a:spcAft>
              <a:buChar char="–"/>
              <a:defRPr>
                <a:solidFill>
                  <a:srgbClr val="000066"/>
                </a:solidFill>
                <a:latin typeface="Arial" pitchFamily="34" charset="0"/>
              </a:defRPr>
            </a:lvl3pPr>
            <a:lvl4pPr marL="1600200" indent="-228600" eaLnBrk="0" hangingPunct="0">
              <a:lnSpc>
                <a:spcPts val="1800"/>
              </a:lnSpc>
              <a:spcAft>
                <a:spcPct val="25000"/>
              </a:spcAft>
              <a:buChar char="•"/>
              <a:defRPr sz="1600">
                <a:solidFill>
                  <a:srgbClr val="000066"/>
                </a:solidFill>
                <a:latin typeface="Arial" pitchFamily="34" charset="0"/>
              </a:defRPr>
            </a:lvl4pPr>
            <a:lvl5pPr marL="2057400" indent="-228600" eaLnBrk="0" hangingPunct="0">
              <a:spcAft>
                <a:spcPct val="25000"/>
              </a:spcAft>
              <a:buChar char="–"/>
              <a:defRPr sz="1200">
                <a:solidFill>
                  <a:srgbClr val="000066"/>
                </a:solidFill>
                <a:latin typeface="Arial" pitchFamily="34" charset="0"/>
              </a:defRPr>
            </a:lvl5pPr>
            <a:lvl6pPr marL="2514600" indent="-228600" eaLnBrk="0" fontAlgn="base" hangingPunct="0">
              <a:spcBef>
                <a:spcPct val="0"/>
              </a:spcBef>
              <a:spcAft>
                <a:spcPct val="25000"/>
              </a:spcAft>
              <a:buChar char="–"/>
              <a:defRPr sz="1200">
                <a:solidFill>
                  <a:srgbClr val="000066"/>
                </a:solidFill>
                <a:latin typeface="Arial" pitchFamily="34" charset="0"/>
              </a:defRPr>
            </a:lvl6pPr>
            <a:lvl7pPr marL="2971800" indent="-228600" eaLnBrk="0" fontAlgn="base" hangingPunct="0">
              <a:spcBef>
                <a:spcPct val="0"/>
              </a:spcBef>
              <a:spcAft>
                <a:spcPct val="25000"/>
              </a:spcAft>
              <a:buChar char="–"/>
              <a:defRPr sz="1200">
                <a:solidFill>
                  <a:srgbClr val="000066"/>
                </a:solidFill>
                <a:latin typeface="Arial" pitchFamily="34" charset="0"/>
              </a:defRPr>
            </a:lvl7pPr>
            <a:lvl8pPr marL="3429000" indent="-228600" eaLnBrk="0" fontAlgn="base" hangingPunct="0">
              <a:spcBef>
                <a:spcPct val="0"/>
              </a:spcBef>
              <a:spcAft>
                <a:spcPct val="25000"/>
              </a:spcAft>
              <a:buChar char="–"/>
              <a:defRPr sz="1200">
                <a:solidFill>
                  <a:srgbClr val="000066"/>
                </a:solidFill>
                <a:latin typeface="Arial" pitchFamily="34" charset="0"/>
              </a:defRPr>
            </a:lvl8pPr>
            <a:lvl9pPr marL="3886200" indent="-228600" eaLnBrk="0" fontAlgn="base" hangingPunct="0">
              <a:spcBef>
                <a:spcPct val="0"/>
              </a:spcBef>
              <a:spcAft>
                <a:spcPct val="25000"/>
              </a:spcAft>
              <a:buChar char="–"/>
              <a:defRPr sz="1200">
                <a:solidFill>
                  <a:srgbClr val="000066"/>
                </a:solidFill>
                <a:latin typeface="Arial" pitchFamily="34" charset="0"/>
              </a:defRPr>
            </a:lvl9pPr>
          </a:lstStyle>
          <a:p>
            <a:pPr eaLnBrk="1" hangingPunct="1">
              <a:lnSpc>
                <a:spcPct val="100000"/>
              </a:lnSpc>
              <a:spcAft>
                <a:spcPct val="0"/>
              </a:spcAft>
            </a:pPr>
            <a:r>
              <a:rPr lang="en-GB" altLang="fr-FR" sz="1400">
                <a:solidFill>
                  <a:schemeClr val="accent1"/>
                </a:solidFill>
                <a:latin typeface="+mn-lt"/>
              </a:rPr>
              <a:t>Spaghetti Chart</a:t>
            </a:r>
          </a:p>
        </p:txBody>
      </p:sp>
      <p:sp>
        <p:nvSpPr>
          <p:cNvPr id="121868" name="TextBox 19"/>
          <p:cNvSpPr txBox="1">
            <a:spLocks noChangeArrowheads="1"/>
          </p:cNvSpPr>
          <p:nvPr/>
        </p:nvSpPr>
        <p:spPr bwMode="auto">
          <a:xfrm>
            <a:off x="364794" y="4426612"/>
            <a:ext cx="210506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lnSpc>
                <a:spcPts val="2200"/>
              </a:lnSpc>
              <a:spcAft>
                <a:spcPct val="25000"/>
              </a:spcAft>
              <a:defRPr sz="2000">
                <a:solidFill>
                  <a:srgbClr val="000066"/>
                </a:solidFill>
                <a:latin typeface="Arial" pitchFamily="34" charset="0"/>
              </a:defRPr>
            </a:lvl1pPr>
            <a:lvl2pPr marL="742950" indent="-285750" eaLnBrk="0" hangingPunct="0">
              <a:lnSpc>
                <a:spcPts val="2200"/>
              </a:lnSpc>
              <a:spcAft>
                <a:spcPct val="25000"/>
              </a:spcAft>
              <a:buChar char="•"/>
              <a:defRPr sz="2000">
                <a:solidFill>
                  <a:srgbClr val="000066"/>
                </a:solidFill>
                <a:latin typeface="Arial" pitchFamily="34" charset="0"/>
              </a:defRPr>
            </a:lvl2pPr>
            <a:lvl3pPr marL="1143000" indent="-228600" eaLnBrk="0" hangingPunct="0">
              <a:lnSpc>
                <a:spcPts val="2000"/>
              </a:lnSpc>
              <a:spcAft>
                <a:spcPct val="25000"/>
              </a:spcAft>
              <a:buChar char="–"/>
              <a:defRPr>
                <a:solidFill>
                  <a:srgbClr val="000066"/>
                </a:solidFill>
                <a:latin typeface="Arial" pitchFamily="34" charset="0"/>
              </a:defRPr>
            </a:lvl3pPr>
            <a:lvl4pPr marL="1600200" indent="-228600" eaLnBrk="0" hangingPunct="0">
              <a:lnSpc>
                <a:spcPts val="1800"/>
              </a:lnSpc>
              <a:spcAft>
                <a:spcPct val="25000"/>
              </a:spcAft>
              <a:buChar char="•"/>
              <a:defRPr sz="1600">
                <a:solidFill>
                  <a:srgbClr val="000066"/>
                </a:solidFill>
                <a:latin typeface="Arial" pitchFamily="34" charset="0"/>
              </a:defRPr>
            </a:lvl4pPr>
            <a:lvl5pPr marL="2057400" indent="-228600" eaLnBrk="0" hangingPunct="0">
              <a:spcAft>
                <a:spcPct val="25000"/>
              </a:spcAft>
              <a:buChar char="–"/>
              <a:defRPr sz="1200">
                <a:solidFill>
                  <a:srgbClr val="000066"/>
                </a:solidFill>
                <a:latin typeface="Arial" pitchFamily="34" charset="0"/>
              </a:defRPr>
            </a:lvl5pPr>
            <a:lvl6pPr marL="2514600" indent="-228600" eaLnBrk="0" fontAlgn="base" hangingPunct="0">
              <a:spcBef>
                <a:spcPct val="0"/>
              </a:spcBef>
              <a:spcAft>
                <a:spcPct val="25000"/>
              </a:spcAft>
              <a:buChar char="–"/>
              <a:defRPr sz="1200">
                <a:solidFill>
                  <a:srgbClr val="000066"/>
                </a:solidFill>
                <a:latin typeface="Arial" pitchFamily="34" charset="0"/>
              </a:defRPr>
            </a:lvl6pPr>
            <a:lvl7pPr marL="2971800" indent="-228600" eaLnBrk="0" fontAlgn="base" hangingPunct="0">
              <a:spcBef>
                <a:spcPct val="0"/>
              </a:spcBef>
              <a:spcAft>
                <a:spcPct val="25000"/>
              </a:spcAft>
              <a:buChar char="–"/>
              <a:defRPr sz="1200">
                <a:solidFill>
                  <a:srgbClr val="000066"/>
                </a:solidFill>
                <a:latin typeface="Arial" pitchFamily="34" charset="0"/>
              </a:defRPr>
            </a:lvl7pPr>
            <a:lvl8pPr marL="3429000" indent="-228600" eaLnBrk="0" fontAlgn="base" hangingPunct="0">
              <a:spcBef>
                <a:spcPct val="0"/>
              </a:spcBef>
              <a:spcAft>
                <a:spcPct val="25000"/>
              </a:spcAft>
              <a:buChar char="–"/>
              <a:defRPr sz="1200">
                <a:solidFill>
                  <a:srgbClr val="000066"/>
                </a:solidFill>
                <a:latin typeface="Arial" pitchFamily="34" charset="0"/>
              </a:defRPr>
            </a:lvl8pPr>
            <a:lvl9pPr marL="3886200" indent="-228600" eaLnBrk="0" fontAlgn="base" hangingPunct="0">
              <a:spcBef>
                <a:spcPct val="0"/>
              </a:spcBef>
              <a:spcAft>
                <a:spcPct val="25000"/>
              </a:spcAft>
              <a:buChar char="–"/>
              <a:defRPr sz="1200">
                <a:solidFill>
                  <a:srgbClr val="000066"/>
                </a:solidFill>
                <a:latin typeface="Arial" pitchFamily="34" charset="0"/>
              </a:defRPr>
            </a:lvl9pPr>
          </a:lstStyle>
          <a:p>
            <a:pPr eaLnBrk="1" hangingPunct="1">
              <a:lnSpc>
                <a:spcPct val="100000"/>
              </a:lnSpc>
              <a:spcAft>
                <a:spcPct val="0"/>
              </a:spcAft>
            </a:pPr>
            <a:r>
              <a:rPr lang="en-GB" altLang="fr-FR" sz="1400" dirty="0" smtClean="0">
                <a:solidFill>
                  <a:schemeClr val="accent1"/>
                </a:solidFill>
                <a:latin typeface="+mn-lt"/>
              </a:rPr>
              <a:t>Functional Process Map</a:t>
            </a:r>
            <a:endParaRPr lang="en-GB" altLang="fr-FR" sz="1400" dirty="0">
              <a:solidFill>
                <a:schemeClr val="accent1"/>
              </a:solidFill>
              <a:latin typeface="+mn-lt"/>
            </a:endParaRPr>
          </a:p>
        </p:txBody>
      </p:sp>
      <p:sp>
        <p:nvSpPr>
          <p:cNvPr id="121869" name="TextBox 20"/>
          <p:cNvSpPr txBox="1">
            <a:spLocks noChangeArrowheads="1"/>
          </p:cNvSpPr>
          <p:nvPr/>
        </p:nvSpPr>
        <p:spPr bwMode="auto">
          <a:xfrm>
            <a:off x="7032625" y="4581525"/>
            <a:ext cx="18002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lnSpc>
                <a:spcPts val="2200"/>
              </a:lnSpc>
              <a:spcAft>
                <a:spcPct val="25000"/>
              </a:spcAft>
              <a:defRPr sz="2000">
                <a:solidFill>
                  <a:srgbClr val="000066"/>
                </a:solidFill>
                <a:latin typeface="Arial" pitchFamily="34" charset="0"/>
              </a:defRPr>
            </a:lvl1pPr>
            <a:lvl2pPr marL="742950" indent="-285750" eaLnBrk="0" hangingPunct="0">
              <a:lnSpc>
                <a:spcPts val="2200"/>
              </a:lnSpc>
              <a:spcAft>
                <a:spcPct val="25000"/>
              </a:spcAft>
              <a:buChar char="•"/>
              <a:defRPr sz="2000">
                <a:solidFill>
                  <a:srgbClr val="000066"/>
                </a:solidFill>
                <a:latin typeface="Arial" pitchFamily="34" charset="0"/>
              </a:defRPr>
            </a:lvl2pPr>
            <a:lvl3pPr marL="1143000" indent="-228600" eaLnBrk="0" hangingPunct="0">
              <a:lnSpc>
                <a:spcPts val="2000"/>
              </a:lnSpc>
              <a:spcAft>
                <a:spcPct val="25000"/>
              </a:spcAft>
              <a:buChar char="–"/>
              <a:defRPr>
                <a:solidFill>
                  <a:srgbClr val="000066"/>
                </a:solidFill>
                <a:latin typeface="Arial" pitchFamily="34" charset="0"/>
              </a:defRPr>
            </a:lvl3pPr>
            <a:lvl4pPr marL="1600200" indent="-228600" eaLnBrk="0" hangingPunct="0">
              <a:lnSpc>
                <a:spcPts val="1800"/>
              </a:lnSpc>
              <a:spcAft>
                <a:spcPct val="25000"/>
              </a:spcAft>
              <a:buChar char="•"/>
              <a:defRPr sz="1600">
                <a:solidFill>
                  <a:srgbClr val="000066"/>
                </a:solidFill>
                <a:latin typeface="Arial" pitchFamily="34" charset="0"/>
              </a:defRPr>
            </a:lvl4pPr>
            <a:lvl5pPr marL="2057400" indent="-228600" eaLnBrk="0" hangingPunct="0">
              <a:spcAft>
                <a:spcPct val="25000"/>
              </a:spcAft>
              <a:buChar char="–"/>
              <a:defRPr sz="1200">
                <a:solidFill>
                  <a:srgbClr val="000066"/>
                </a:solidFill>
                <a:latin typeface="Arial" pitchFamily="34" charset="0"/>
              </a:defRPr>
            </a:lvl5pPr>
            <a:lvl6pPr marL="2514600" indent="-228600" eaLnBrk="0" fontAlgn="base" hangingPunct="0">
              <a:spcBef>
                <a:spcPct val="0"/>
              </a:spcBef>
              <a:spcAft>
                <a:spcPct val="25000"/>
              </a:spcAft>
              <a:buChar char="–"/>
              <a:defRPr sz="1200">
                <a:solidFill>
                  <a:srgbClr val="000066"/>
                </a:solidFill>
                <a:latin typeface="Arial" pitchFamily="34" charset="0"/>
              </a:defRPr>
            </a:lvl6pPr>
            <a:lvl7pPr marL="2971800" indent="-228600" eaLnBrk="0" fontAlgn="base" hangingPunct="0">
              <a:spcBef>
                <a:spcPct val="0"/>
              </a:spcBef>
              <a:spcAft>
                <a:spcPct val="25000"/>
              </a:spcAft>
              <a:buChar char="–"/>
              <a:defRPr sz="1200">
                <a:solidFill>
                  <a:srgbClr val="000066"/>
                </a:solidFill>
                <a:latin typeface="Arial" pitchFamily="34" charset="0"/>
              </a:defRPr>
            </a:lvl7pPr>
            <a:lvl8pPr marL="3429000" indent="-228600" eaLnBrk="0" fontAlgn="base" hangingPunct="0">
              <a:spcBef>
                <a:spcPct val="0"/>
              </a:spcBef>
              <a:spcAft>
                <a:spcPct val="25000"/>
              </a:spcAft>
              <a:buChar char="–"/>
              <a:defRPr sz="1200">
                <a:solidFill>
                  <a:srgbClr val="000066"/>
                </a:solidFill>
                <a:latin typeface="Arial" pitchFamily="34" charset="0"/>
              </a:defRPr>
            </a:lvl8pPr>
            <a:lvl9pPr marL="3886200" indent="-228600" eaLnBrk="0" fontAlgn="base" hangingPunct="0">
              <a:spcBef>
                <a:spcPct val="0"/>
              </a:spcBef>
              <a:spcAft>
                <a:spcPct val="25000"/>
              </a:spcAft>
              <a:buChar char="–"/>
              <a:defRPr sz="1200">
                <a:solidFill>
                  <a:srgbClr val="000066"/>
                </a:solidFill>
                <a:latin typeface="Arial" pitchFamily="34" charset="0"/>
              </a:defRPr>
            </a:lvl9pPr>
          </a:lstStyle>
          <a:p>
            <a:pPr eaLnBrk="1" hangingPunct="1">
              <a:lnSpc>
                <a:spcPct val="100000"/>
              </a:lnSpc>
              <a:spcAft>
                <a:spcPct val="0"/>
              </a:spcAft>
            </a:pPr>
            <a:r>
              <a:rPr lang="en-GB" altLang="fr-FR" sz="1400">
                <a:solidFill>
                  <a:schemeClr val="accent1"/>
                </a:solidFill>
                <a:latin typeface="+mn-lt"/>
              </a:rPr>
              <a:t>Value Add  Analysis</a:t>
            </a:r>
          </a:p>
        </p:txBody>
      </p:sp>
      <p:grpSp>
        <p:nvGrpSpPr>
          <p:cNvPr id="121870" name="Group 22"/>
          <p:cNvGrpSpPr>
            <a:grpSpLocks/>
          </p:cNvGrpSpPr>
          <p:nvPr/>
        </p:nvGrpSpPr>
        <p:grpSpPr bwMode="auto">
          <a:xfrm>
            <a:off x="611188" y="1700213"/>
            <a:ext cx="7921625" cy="2668587"/>
            <a:chOff x="755650" y="1700213"/>
            <a:chExt cx="7920038" cy="2668587"/>
          </a:xfrm>
        </p:grpSpPr>
        <p:sp>
          <p:nvSpPr>
            <p:cNvPr id="22" name="Rectangle 21"/>
            <p:cNvSpPr/>
            <p:nvPr/>
          </p:nvSpPr>
          <p:spPr>
            <a:xfrm>
              <a:off x="755650" y="1700213"/>
              <a:ext cx="3815585" cy="360362"/>
            </a:xfrm>
            <a:prstGeom prst="rect">
              <a:avLst/>
            </a:prstGeom>
            <a:solidFill>
              <a:schemeClr val="accent1"/>
            </a:solid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GB" dirty="0">
                  <a:solidFill>
                    <a:schemeClr val="tx2"/>
                  </a:solidFill>
                </a:rPr>
                <a:t>“Go to the Gemba” Waste Walks</a:t>
              </a:r>
            </a:p>
          </p:txBody>
        </p:sp>
        <p:sp>
          <p:nvSpPr>
            <p:cNvPr id="121879" name="Rectangle 22"/>
            <p:cNvSpPr>
              <a:spLocks noChangeArrowheads="1"/>
            </p:cNvSpPr>
            <p:nvPr/>
          </p:nvSpPr>
          <p:spPr bwMode="auto">
            <a:xfrm>
              <a:off x="755650" y="2060575"/>
              <a:ext cx="3816350" cy="2089150"/>
            </a:xfrm>
            <a:prstGeom prst="rect">
              <a:avLst/>
            </a:prstGeom>
            <a:noFill/>
            <a:ln w="6350" algn="ctr">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wrap="none" lIns="0" tIns="0" rIns="0" bIns="0" anchor="ctr"/>
            <a:lstStyle>
              <a:lvl1pPr eaLnBrk="0" hangingPunct="0">
                <a:lnSpc>
                  <a:spcPts val="2200"/>
                </a:lnSpc>
                <a:spcAft>
                  <a:spcPct val="25000"/>
                </a:spcAft>
                <a:defRPr sz="2000">
                  <a:solidFill>
                    <a:srgbClr val="000066"/>
                  </a:solidFill>
                  <a:latin typeface="Arial" pitchFamily="34" charset="0"/>
                </a:defRPr>
              </a:lvl1pPr>
              <a:lvl2pPr marL="742950" indent="-285750" eaLnBrk="0" hangingPunct="0">
                <a:lnSpc>
                  <a:spcPts val="2200"/>
                </a:lnSpc>
                <a:spcAft>
                  <a:spcPct val="25000"/>
                </a:spcAft>
                <a:buChar char="•"/>
                <a:defRPr sz="2000">
                  <a:solidFill>
                    <a:srgbClr val="000066"/>
                  </a:solidFill>
                  <a:latin typeface="Arial" pitchFamily="34" charset="0"/>
                </a:defRPr>
              </a:lvl2pPr>
              <a:lvl3pPr marL="1143000" indent="-228600" eaLnBrk="0" hangingPunct="0">
                <a:lnSpc>
                  <a:spcPts val="2000"/>
                </a:lnSpc>
                <a:spcAft>
                  <a:spcPct val="25000"/>
                </a:spcAft>
                <a:buChar char="–"/>
                <a:defRPr>
                  <a:solidFill>
                    <a:srgbClr val="000066"/>
                  </a:solidFill>
                  <a:latin typeface="Arial" pitchFamily="34" charset="0"/>
                </a:defRPr>
              </a:lvl3pPr>
              <a:lvl4pPr marL="1600200" indent="-228600" eaLnBrk="0" hangingPunct="0">
                <a:lnSpc>
                  <a:spcPts val="1800"/>
                </a:lnSpc>
                <a:spcAft>
                  <a:spcPct val="25000"/>
                </a:spcAft>
                <a:buChar char="•"/>
                <a:defRPr sz="1600">
                  <a:solidFill>
                    <a:srgbClr val="000066"/>
                  </a:solidFill>
                  <a:latin typeface="Arial" pitchFamily="34" charset="0"/>
                </a:defRPr>
              </a:lvl4pPr>
              <a:lvl5pPr marL="2057400" indent="-228600" eaLnBrk="0" hangingPunct="0">
                <a:spcAft>
                  <a:spcPct val="25000"/>
                </a:spcAft>
                <a:buChar char="–"/>
                <a:defRPr sz="1200">
                  <a:solidFill>
                    <a:srgbClr val="000066"/>
                  </a:solidFill>
                  <a:latin typeface="Arial" pitchFamily="34" charset="0"/>
                </a:defRPr>
              </a:lvl5pPr>
              <a:lvl6pPr marL="2514600" indent="-228600" eaLnBrk="0" fontAlgn="base" hangingPunct="0">
                <a:spcBef>
                  <a:spcPct val="0"/>
                </a:spcBef>
                <a:spcAft>
                  <a:spcPct val="25000"/>
                </a:spcAft>
                <a:buChar char="–"/>
                <a:defRPr sz="1200">
                  <a:solidFill>
                    <a:srgbClr val="000066"/>
                  </a:solidFill>
                  <a:latin typeface="Arial" pitchFamily="34" charset="0"/>
                </a:defRPr>
              </a:lvl6pPr>
              <a:lvl7pPr marL="2971800" indent="-228600" eaLnBrk="0" fontAlgn="base" hangingPunct="0">
                <a:spcBef>
                  <a:spcPct val="0"/>
                </a:spcBef>
                <a:spcAft>
                  <a:spcPct val="25000"/>
                </a:spcAft>
                <a:buChar char="–"/>
                <a:defRPr sz="1200">
                  <a:solidFill>
                    <a:srgbClr val="000066"/>
                  </a:solidFill>
                  <a:latin typeface="Arial" pitchFamily="34" charset="0"/>
                </a:defRPr>
              </a:lvl7pPr>
              <a:lvl8pPr marL="3429000" indent="-228600" eaLnBrk="0" fontAlgn="base" hangingPunct="0">
                <a:spcBef>
                  <a:spcPct val="0"/>
                </a:spcBef>
                <a:spcAft>
                  <a:spcPct val="25000"/>
                </a:spcAft>
                <a:buChar char="–"/>
                <a:defRPr sz="1200">
                  <a:solidFill>
                    <a:srgbClr val="000066"/>
                  </a:solidFill>
                  <a:latin typeface="Arial" pitchFamily="34" charset="0"/>
                </a:defRPr>
              </a:lvl8pPr>
              <a:lvl9pPr marL="3886200" indent="-228600" eaLnBrk="0" fontAlgn="base" hangingPunct="0">
                <a:spcBef>
                  <a:spcPct val="0"/>
                </a:spcBef>
                <a:spcAft>
                  <a:spcPct val="25000"/>
                </a:spcAft>
                <a:buChar char="–"/>
                <a:defRPr sz="1200">
                  <a:solidFill>
                    <a:srgbClr val="000066"/>
                  </a:solidFill>
                  <a:latin typeface="Arial" pitchFamily="34" charset="0"/>
                </a:defRPr>
              </a:lvl9pPr>
            </a:lstStyle>
            <a:p>
              <a:pPr eaLnBrk="1" hangingPunct="1">
                <a:lnSpc>
                  <a:spcPct val="100000"/>
                </a:lnSpc>
                <a:spcAft>
                  <a:spcPct val="0"/>
                </a:spcAft>
              </a:pPr>
              <a:endParaRPr lang="en-US" altLang="fr-FR" sz="1800">
                <a:solidFill>
                  <a:schemeClr val="accent1"/>
                </a:solidFill>
                <a:latin typeface="+mn-lt"/>
              </a:endParaRPr>
            </a:p>
          </p:txBody>
        </p:sp>
        <p:sp>
          <p:nvSpPr>
            <p:cNvPr id="122904" name="TextBox 23"/>
            <p:cNvSpPr txBox="1">
              <a:spLocks noChangeArrowheads="1"/>
            </p:cNvSpPr>
            <p:nvPr/>
          </p:nvSpPr>
          <p:spPr bwMode="auto">
            <a:xfrm>
              <a:off x="755650" y="2060575"/>
              <a:ext cx="3671151"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marL="285750" indent="-285750" eaLnBrk="0" hangingPunct="0">
                <a:lnSpc>
                  <a:spcPts val="2200"/>
                </a:lnSpc>
                <a:spcAft>
                  <a:spcPct val="25000"/>
                </a:spcAft>
                <a:defRPr sz="2000">
                  <a:solidFill>
                    <a:srgbClr val="000066"/>
                  </a:solidFill>
                  <a:latin typeface="Arial" pitchFamily="34" charset="0"/>
                </a:defRPr>
              </a:lvl1pPr>
              <a:lvl2pPr marL="742950" indent="-285750" eaLnBrk="0" hangingPunct="0">
                <a:lnSpc>
                  <a:spcPts val="2200"/>
                </a:lnSpc>
                <a:spcAft>
                  <a:spcPct val="25000"/>
                </a:spcAft>
                <a:buChar char="•"/>
                <a:defRPr sz="2000">
                  <a:solidFill>
                    <a:srgbClr val="000066"/>
                  </a:solidFill>
                  <a:latin typeface="Arial" pitchFamily="34" charset="0"/>
                </a:defRPr>
              </a:lvl2pPr>
              <a:lvl3pPr marL="1143000" indent="-228600" eaLnBrk="0" hangingPunct="0">
                <a:lnSpc>
                  <a:spcPts val="2000"/>
                </a:lnSpc>
                <a:spcAft>
                  <a:spcPct val="25000"/>
                </a:spcAft>
                <a:buChar char="–"/>
                <a:defRPr>
                  <a:solidFill>
                    <a:srgbClr val="000066"/>
                  </a:solidFill>
                  <a:latin typeface="Arial" pitchFamily="34" charset="0"/>
                </a:defRPr>
              </a:lvl3pPr>
              <a:lvl4pPr marL="1600200" indent="-228600" eaLnBrk="0" hangingPunct="0">
                <a:lnSpc>
                  <a:spcPts val="1800"/>
                </a:lnSpc>
                <a:spcAft>
                  <a:spcPct val="25000"/>
                </a:spcAft>
                <a:buChar char="•"/>
                <a:defRPr sz="1600">
                  <a:solidFill>
                    <a:srgbClr val="000066"/>
                  </a:solidFill>
                  <a:latin typeface="Arial" pitchFamily="34" charset="0"/>
                </a:defRPr>
              </a:lvl4pPr>
              <a:lvl5pPr marL="2057400" indent="-228600" eaLnBrk="0" hangingPunct="0">
                <a:spcAft>
                  <a:spcPct val="25000"/>
                </a:spcAft>
                <a:buChar char="–"/>
                <a:defRPr sz="1200">
                  <a:solidFill>
                    <a:srgbClr val="000066"/>
                  </a:solidFill>
                  <a:latin typeface="Arial" pitchFamily="34" charset="0"/>
                </a:defRPr>
              </a:lvl5pPr>
              <a:lvl6pPr marL="2514600" indent="-228600" eaLnBrk="0" fontAlgn="base" hangingPunct="0">
                <a:spcBef>
                  <a:spcPct val="0"/>
                </a:spcBef>
                <a:spcAft>
                  <a:spcPct val="25000"/>
                </a:spcAft>
                <a:buChar char="–"/>
                <a:defRPr sz="1200">
                  <a:solidFill>
                    <a:srgbClr val="000066"/>
                  </a:solidFill>
                  <a:latin typeface="Arial" pitchFamily="34" charset="0"/>
                </a:defRPr>
              </a:lvl6pPr>
              <a:lvl7pPr marL="2971800" indent="-228600" eaLnBrk="0" fontAlgn="base" hangingPunct="0">
                <a:spcBef>
                  <a:spcPct val="0"/>
                </a:spcBef>
                <a:spcAft>
                  <a:spcPct val="25000"/>
                </a:spcAft>
                <a:buChar char="–"/>
                <a:defRPr sz="1200">
                  <a:solidFill>
                    <a:srgbClr val="000066"/>
                  </a:solidFill>
                  <a:latin typeface="Arial" pitchFamily="34" charset="0"/>
                </a:defRPr>
              </a:lvl7pPr>
              <a:lvl8pPr marL="3429000" indent="-228600" eaLnBrk="0" fontAlgn="base" hangingPunct="0">
                <a:spcBef>
                  <a:spcPct val="0"/>
                </a:spcBef>
                <a:spcAft>
                  <a:spcPct val="25000"/>
                </a:spcAft>
                <a:buChar char="–"/>
                <a:defRPr sz="1200">
                  <a:solidFill>
                    <a:srgbClr val="000066"/>
                  </a:solidFill>
                  <a:latin typeface="Arial" pitchFamily="34" charset="0"/>
                </a:defRPr>
              </a:lvl8pPr>
              <a:lvl9pPr marL="3886200" indent="-228600" eaLnBrk="0" fontAlgn="base" hangingPunct="0">
                <a:spcBef>
                  <a:spcPct val="0"/>
                </a:spcBef>
                <a:spcAft>
                  <a:spcPct val="25000"/>
                </a:spcAft>
                <a:buChar char="–"/>
                <a:defRPr sz="1200">
                  <a:solidFill>
                    <a:srgbClr val="000066"/>
                  </a:solidFill>
                  <a:latin typeface="Arial" pitchFamily="34" charset="0"/>
                </a:defRPr>
              </a:lvl9pPr>
            </a:lstStyle>
            <a:p>
              <a:pPr eaLnBrk="1" hangingPunct="1">
                <a:lnSpc>
                  <a:spcPct val="100000"/>
                </a:lnSpc>
                <a:spcAft>
                  <a:spcPct val="0"/>
                </a:spcAft>
                <a:buFont typeface="Wingdings" pitchFamily="2" charset="2"/>
                <a:buChar char="§"/>
              </a:pPr>
              <a:r>
                <a:rPr lang="en-GB" altLang="fr-FR" sz="1600" dirty="0">
                  <a:solidFill>
                    <a:schemeClr val="accent1"/>
                  </a:solidFill>
                  <a:latin typeface="+mn-lt"/>
                </a:rPr>
                <a:t>Walk the process</a:t>
              </a:r>
            </a:p>
            <a:p>
              <a:pPr eaLnBrk="1" hangingPunct="1">
                <a:lnSpc>
                  <a:spcPct val="100000"/>
                </a:lnSpc>
                <a:spcAft>
                  <a:spcPct val="0"/>
                </a:spcAft>
                <a:buFont typeface="Wingdings" pitchFamily="2" charset="2"/>
                <a:buChar char="§"/>
              </a:pPr>
              <a:r>
                <a:rPr lang="en-GB" altLang="fr-FR" sz="1600" dirty="0">
                  <a:solidFill>
                    <a:schemeClr val="accent1"/>
                  </a:solidFill>
                  <a:latin typeface="+mn-lt"/>
                </a:rPr>
                <a:t>Which of the 8 wastes do you observe?</a:t>
              </a:r>
            </a:p>
            <a:p>
              <a:pPr eaLnBrk="1" hangingPunct="1">
                <a:lnSpc>
                  <a:spcPct val="100000"/>
                </a:lnSpc>
                <a:spcAft>
                  <a:spcPct val="0"/>
                </a:spcAft>
                <a:buFont typeface="Wingdings" pitchFamily="2" charset="2"/>
                <a:buChar char="§"/>
              </a:pPr>
              <a:r>
                <a:rPr lang="en-GB" altLang="fr-FR" sz="1600" dirty="0">
                  <a:solidFill>
                    <a:schemeClr val="accent1"/>
                  </a:solidFill>
                  <a:latin typeface="+mn-lt"/>
                </a:rPr>
                <a:t>Where in the process do you observe them?</a:t>
              </a:r>
            </a:p>
            <a:p>
              <a:pPr eaLnBrk="1" hangingPunct="1">
                <a:lnSpc>
                  <a:spcPct val="100000"/>
                </a:lnSpc>
                <a:spcAft>
                  <a:spcPct val="0"/>
                </a:spcAft>
                <a:buFont typeface="Wingdings" pitchFamily="2" charset="2"/>
                <a:buChar char="§"/>
              </a:pPr>
              <a:r>
                <a:rPr lang="en-GB" altLang="fr-FR" sz="1600" dirty="0">
                  <a:solidFill>
                    <a:schemeClr val="accent1"/>
                  </a:solidFill>
                  <a:latin typeface="+mn-lt"/>
                </a:rPr>
                <a:t>What is the impact they have on lead time, team morale, performance?</a:t>
              </a:r>
            </a:p>
            <a:p>
              <a:pPr eaLnBrk="1" hangingPunct="1">
                <a:lnSpc>
                  <a:spcPct val="100000"/>
                </a:lnSpc>
                <a:spcAft>
                  <a:spcPct val="0"/>
                </a:spcAft>
                <a:buFontTx/>
                <a:buChar char="•"/>
              </a:pPr>
              <a:endParaRPr lang="en-GB" altLang="fr-FR" sz="1600" dirty="0">
                <a:solidFill>
                  <a:schemeClr val="accent1"/>
                </a:solidFill>
                <a:latin typeface="+mn-lt"/>
              </a:endParaRPr>
            </a:p>
          </p:txBody>
        </p:sp>
        <p:sp>
          <p:nvSpPr>
            <p:cNvPr id="26" name="Rectangle 25"/>
            <p:cNvSpPr/>
            <p:nvPr/>
          </p:nvSpPr>
          <p:spPr>
            <a:xfrm>
              <a:off x="4860103" y="1700213"/>
              <a:ext cx="3815585" cy="360362"/>
            </a:xfrm>
            <a:prstGeom prst="rect">
              <a:avLst/>
            </a:prstGeom>
            <a:solidFill>
              <a:schemeClr val="accent1"/>
            </a:solid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GB" dirty="0">
                  <a:solidFill>
                    <a:schemeClr val="tx2"/>
                  </a:solidFill>
                  <a:cs typeface="Arial" pitchFamily="34" charset="0"/>
                </a:rPr>
                <a:t>Process “stapling”</a:t>
              </a:r>
            </a:p>
          </p:txBody>
        </p:sp>
        <p:sp>
          <p:nvSpPr>
            <p:cNvPr id="121882" name="Rectangle 26"/>
            <p:cNvSpPr>
              <a:spLocks noChangeArrowheads="1"/>
            </p:cNvSpPr>
            <p:nvPr/>
          </p:nvSpPr>
          <p:spPr bwMode="auto">
            <a:xfrm>
              <a:off x="4859338" y="2060575"/>
              <a:ext cx="3816350" cy="2089150"/>
            </a:xfrm>
            <a:prstGeom prst="rect">
              <a:avLst/>
            </a:prstGeom>
            <a:noFill/>
            <a:ln w="6350" algn="ctr">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wrap="none" lIns="0" tIns="0" rIns="0" bIns="0" anchor="ctr"/>
            <a:lstStyle>
              <a:lvl1pPr eaLnBrk="0" hangingPunct="0">
                <a:lnSpc>
                  <a:spcPts val="2200"/>
                </a:lnSpc>
                <a:spcAft>
                  <a:spcPct val="25000"/>
                </a:spcAft>
                <a:defRPr sz="2000">
                  <a:solidFill>
                    <a:srgbClr val="000066"/>
                  </a:solidFill>
                  <a:latin typeface="Arial" pitchFamily="34" charset="0"/>
                </a:defRPr>
              </a:lvl1pPr>
              <a:lvl2pPr marL="742950" indent="-285750" eaLnBrk="0" hangingPunct="0">
                <a:lnSpc>
                  <a:spcPts val="2200"/>
                </a:lnSpc>
                <a:spcAft>
                  <a:spcPct val="25000"/>
                </a:spcAft>
                <a:buChar char="•"/>
                <a:defRPr sz="2000">
                  <a:solidFill>
                    <a:srgbClr val="000066"/>
                  </a:solidFill>
                  <a:latin typeface="Arial" pitchFamily="34" charset="0"/>
                </a:defRPr>
              </a:lvl2pPr>
              <a:lvl3pPr marL="1143000" indent="-228600" eaLnBrk="0" hangingPunct="0">
                <a:lnSpc>
                  <a:spcPts val="2000"/>
                </a:lnSpc>
                <a:spcAft>
                  <a:spcPct val="25000"/>
                </a:spcAft>
                <a:buChar char="–"/>
                <a:defRPr>
                  <a:solidFill>
                    <a:srgbClr val="000066"/>
                  </a:solidFill>
                  <a:latin typeface="Arial" pitchFamily="34" charset="0"/>
                </a:defRPr>
              </a:lvl3pPr>
              <a:lvl4pPr marL="1600200" indent="-228600" eaLnBrk="0" hangingPunct="0">
                <a:lnSpc>
                  <a:spcPts val="1800"/>
                </a:lnSpc>
                <a:spcAft>
                  <a:spcPct val="25000"/>
                </a:spcAft>
                <a:buChar char="•"/>
                <a:defRPr sz="1600">
                  <a:solidFill>
                    <a:srgbClr val="000066"/>
                  </a:solidFill>
                  <a:latin typeface="Arial" pitchFamily="34" charset="0"/>
                </a:defRPr>
              </a:lvl4pPr>
              <a:lvl5pPr marL="2057400" indent="-228600" eaLnBrk="0" hangingPunct="0">
                <a:spcAft>
                  <a:spcPct val="25000"/>
                </a:spcAft>
                <a:buChar char="–"/>
                <a:defRPr sz="1200">
                  <a:solidFill>
                    <a:srgbClr val="000066"/>
                  </a:solidFill>
                  <a:latin typeface="Arial" pitchFamily="34" charset="0"/>
                </a:defRPr>
              </a:lvl5pPr>
              <a:lvl6pPr marL="2514600" indent="-228600" eaLnBrk="0" fontAlgn="base" hangingPunct="0">
                <a:spcBef>
                  <a:spcPct val="0"/>
                </a:spcBef>
                <a:spcAft>
                  <a:spcPct val="25000"/>
                </a:spcAft>
                <a:buChar char="–"/>
                <a:defRPr sz="1200">
                  <a:solidFill>
                    <a:srgbClr val="000066"/>
                  </a:solidFill>
                  <a:latin typeface="Arial" pitchFamily="34" charset="0"/>
                </a:defRPr>
              </a:lvl6pPr>
              <a:lvl7pPr marL="2971800" indent="-228600" eaLnBrk="0" fontAlgn="base" hangingPunct="0">
                <a:spcBef>
                  <a:spcPct val="0"/>
                </a:spcBef>
                <a:spcAft>
                  <a:spcPct val="25000"/>
                </a:spcAft>
                <a:buChar char="–"/>
                <a:defRPr sz="1200">
                  <a:solidFill>
                    <a:srgbClr val="000066"/>
                  </a:solidFill>
                  <a:latin typeface="Arial" pitchFamily="34" charset="0"/>
                </a:defRPr>
              </a:lvl7pPr>
              <a:lvl8pPr marL="3429000" indent="-228600" eaLnBrk="0" fontAlgn="base" hangingPunct="0">
                <a:spcBef>
                  <a:spcPct val="0"/>
                </a:spcBef>
                <a:spcAft>
                  <a:spcPct val="25000"/>
                </a:spcAft>
                <a:buChar char="–"/>
                <a:defRPr sz="1200">
                  <a:solidFill>
                    <a:srgbClr val="000066"/>
                  </a:solidFill>
                  <a:latin typeface="Arial" pitchFamily="34" charset="0"/>
                </a:defRPr>
              </a:lvl8pPr>
              <a:lvl9pPr marL="3886200" indent="-228600" eaLnBrk="0" fontAlgn="base" hangingPunct="0">
                <a:spcBef>
                  <a:spcPct val="0"/>
                </a:spcBef>
                <a:spcAft>
                  <a:spcPct val="25000"/>
                </a:spcAft>
                <a:buChar char="–"/>
                <a:defRPr sz="1200">
                  <a:solidFill>
                    <a:srgbClr val="000066"/>
                  </a:solidFill>
                  <a:latin typeface="Arial" pitchFamily="34" charset="0"/>
                </a:defRPr>
              </a:lvl9pPr>
            </a:lstStyle>
            <a:p>
              <a:pPr eaLnBrk="1" hangingPunct="1">
                <a:lnSpc>
                  <a:spcPct val="100000"/>
                </a:lnSpc>
                <a:spcAft>
                  <a:spcPct val="0"/>
                </a:spcAft>
              </a:pPr>
              <a:endParaRPr lang="en-US" altLang="fr-FR" sz="1800">
                <a:solidFill>
                  <a:schemeClr val="accent1"/>
                </a:solidFill>
                <a:latin typeface="+mn-lt"/>
              </a:endParaRPr>
            </a:p>
          </p:txBody>
        </p:sp>
        <p:sp>
          <p:nvSpPr>
            <p:cNvPr id="121883" name="TextBox 27"/>
            <p:cNvSpPr txBox="1">
              <a:spLocks noChangeArrowheads="1"/>
            </p:cNvSpPr>
            <p:nvPr/>
          </p:nvSpPr>
          <p:spPr bwMode="auto">
            <a:xfrm>
              <a:off x="4859338" y="2060575"/>
              <a:ext cx="3816350" cy="20621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marL="285750" indent="-285750" eaLnBrk="0" hangingPunct="0">
                <a:lnSpc>
                  <a:spcPts val="2200"/>
                </a:lnSpc>
                <a:spcAft>
                  <a:spcPct val="25000"/>
                </a:spcAft>
                <a:defRPr sz="2000">
                  <a:solidFill>
                    <a:srgbClr val="000066"/>
                  </a:solidFill>
                  <a:latin typeface="Arial" pitchFamily="34" charset="0"/>
                </a:defRPr>
              </a:lvl1pPr>
              <a:lvl2pPr marL="742950" indent="-285750" eaLnBrk="0" hangingPunct="0">
                <a:lnSpc>
                  <a:spcPts val="2200"/>
                </a:lnSpc>
                <a:spcAft>
                  <a:spcPct val="25000"/>
                </a:spcAft>
                <a:buChar char="•"/>
                <a:defRPr sz="2000">
                  <a:solidFill>
                    <a:srgbClr val="000066"/>
                  </a:solidFill>
                  <a:latin typeface="Arial" pitchFamily="34" charset="0"/>
                </a:defRPr>
              </a:lvl2pPr>
              <a:lvl3pPr marL="1143000" indent="-228600" eaLnBrk="0" hangingPunct="0">
                <a:lnSpc>
                  <a:spcPts val="2000"/>
                </a:lnSpc>
                <a:spcAft>
                  <a:spcPct val="25000"/>
                </a:spcAft>
                <a:buChar char="–"/>
                <a:defRPr>
                  <a:solidFill>
                    <a:srgbClr val="000066"/>
                  </a:solidFill>
                  <a:latin typeface="Arial" pitchFamily="34" charset="0"/>
                </a:defRPr>
              </a:lvl3pPr>
              <a:lvl4pPr marL="1600200" indent="-228600" eaLnBrk="0" hangingPunct="0">
                <a:lnSpc>
                  <a:spcPts val="1800"/>
                </a:lnSpc>
                <a:spcAft>
                  <a:spcPct val="25000"/>
                </a:spcAft>
                <a:buChar char="•"/>
                <a:defRPr sz="1600">
                  <a:solidFill>
                    <a:srgbClr val="000066"/>
                  </a:solidFill>
                  <a:latin typeface="Arial" pitchFamily="34" charset="0"/>
                </a:defRPr>
              </a:lvl4pPr>
              <a:lvl5pPr marL="2057400" indent="-228600" eaLnBrk="0" hangingPunct="0">
                <a:spcAft>
                  <a:spcPct val="25000"/>
                </a:spcAft>
                <a:buChar char="–"/>
                <a:defRPr sz="1200">
                  <a:solidFill>
                    <a:srgbClr val="000066"/>
                  </a:solidFill>
                  <a:latin typeface="Arial" pitchFamily="34" charset="0"/>
                </a:defRPr>
              </a:lvl5pPr>
              <a:lvl6pPr marL="2514600" indent="-228600" eaLnBrk="0" fontAlgn="base" hangingPunct="0">
                <a:spcBef>
                  <a:spcPct val="0"/>
                </a:spcBef>
                <a:spcAft>
                  <a:spcPct val="25000"/>
                </a:spcAft>
                <a:buChar char="–"/>
                <a:defRPr sz="1200">
                  <a:solidFill>
                    <a:srgbClr val="000066"/>
                  </a:solidFill>
                  <a:latin typeface="Arial" pitchFamily="34" charset="0"/>
                </a:defRPr>
              </a:lvl6pPr>
              <a:lvl7pPr marL="2971800" indent="-228600" eaLnBrk="0" fontAlgn="base" hangingPunct="0">
                <a:spcBef>
                  <a:spcPct val="0"/>
                </a:spcBef>
                <a:spcAft>
                  <a:spcPct val="25000"/>
                </a:spcAft>
                <a:buChar char="–"/>
                <a:defRPr sz="1200">
                  <a:solidFill>
                    <a:srgbClr val="000066"/>
                  </a:solidFill>
                  <a:latin typeface="Arial" pitchFamily="34" charset="0"/>
                </a:defRPr>
              </a:lvl7pPr>
              <a:lvl8pPr marL="3429000" indent="-228600" eaLnBrk="0" fontAlgn="base" hangingPunct="0">
                <a:spcBef>
                  <a:spcPct val="0"/>
                </a:spcBef>
                <a:spcAft>
                  <a:spcPct val="25000"/>
                </a:spcAft>
                <a:buChar char="–"/>
                <a:defRPr sz="1200">
                  <a:solidFill>
                    <a:srgbClr val="000066"/>
                  </a:solidFill>
                  <a:latin typeface="Arial" pitchFamily="34" charset="0"/>
                </a:defRPr>
              </a:lvl8pPr>
              <a:lvl9pPr marL="3886200" indent="-228600" eaLnBrk="0" fontAlgn="base" hangingPunct="0">
                <a:spcBef>
                  <a:spcPct val="0"/>
                </a:spcBef>
                <a:spcAft>
                  <a:spcPct val="25000"/>
                </a:spcAft>
                <a:buChar char="–"/>
                <a:defRPr sz="1200">
                  <a:solidFill>
                    <a:srgbClr val="000066"/>
                  </a:solidFill>
                  <a:latin typeface="Arial" pitchFamily="34" charset="0"/>
                </a:defRPr>
              </a:lvl9pPr>
            </a:lstStyle>
            <a:p>
              <a:pPr eaLnBrk="1" hangingPunct="1">
                <a:lnSpc>
                  <a:spcPct val="100000"/>
                </a:lnSpc>
                <a:spcAft>
                  <a:spcPct val="0"/>
                </a:spcAft>
                <a:buFont typeface="Wingdings" pitchFamily="2" charset="2"/>
                <a:buChar char="§"/>
              </a:pPr>
              <a:r>
                <a:rPr lang="en-GB" altLang="fr-FR" sz="1600">
                  <a:solidFill>
                    <a:schemeClr val="accent1"/>
                  </a:solidFill>
                  <a:latin typeface="+mn-lt"/>
                </a:rPr>
                <a:t>“Staple” yourself to the item going through the process</a:t>
              </a:r>
            </a:p>
            <a:p>
              <a:pPr eaLnBrk="1" hangingPunct="1">
                <a:lnSpc>
                  <a:spcPct val="100000"/>
                </a:lnSpc>
                <a:spcAft>
                  <a:spcPct val="0"/>
                </a:spcAft>
                <a:buFont typeface="Wingdings" pitchFamily="2" charset="2"/>
                <a:buChar char="§"/>
              </a:pPr>
              <a:r>
                <a:rPr lang="en-GB" altLang="fr-FR" sz="1600">
                  <a:solidFill>
                    <a:schemeClr val="accent1"/>
                  </a:solidFill>
                  <a:latin typeface="+mn-lt"/>
                </a:rPr>
                <a:t>What happens to you? Where do you hang around for a long time? Do you get moved form place to place with no value being added?</a:t>
              </a:r>
            </a:p>
            <a:p>
              <a:pPr eaLnBrk="1" hangingPunct="1">
                <a:lnSpc>
                  <a:spcPct val="100000"/>
                </a:lnSpc>
                <a:spcAft>
                  <a:spcPct val="0"/>
                </a:spcAft>
                <a:buFont typeface="Wingdings" pitchFamily="2" charset="2"/>
                <a:buChar char="§"/>
              </a:pPr>
              <a:r>
                <a:rPr lang="en-GB" altLang="fr-FR" sz="1600">
                  <a:solidFill>
                    <a:schemeClr val="accent1"/>
                  </a:solidFill>
                  <a:latin typeface="+mn-lt"/>
                </a:rPr>
                <a:t>Take pictures on the way to record and demonstrate</a:t>
              </a:r>
            </a:p>
          </p:txBody>
        </p:sp>
      </p:grpSp>
      <p:pic>
        <p:nvPicPr>
          <p:cNvPr id="121871" name="Picture 2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636140" y="5321300"/>
            <a:ext cx="1584325"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1872" name="TextBox 18"/>
          <p:cNvSpPr txBox="1">
            <a:spLocks noChangeArrowheads="1"/>
          </p:cNvSpPr>
          <p:nvPr/>
        </p:nvSpPr>
        <p:spPr bwMode="auto">
          <a:xfrm>
            <a:off x="3708400" y="4941888"/>
            <a:ext cx="1747838"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lnSpc>
                <a:spcPts val="2200"/>
              </a:lnSpc>
              <a:spcAft>
                <a:spcPct val="25000"/>
              </a:spcAft>
              <a:defRPr sz="2000">
                <a:solidFill>
                  <a:srgbClr val="000066"/>
                </a:solidFill>
                <a:latin typeface="Arial" pitchFamily="34" charset="0"/>
              </a:defRPr>
            </a:lvl1pPr>
            <a:lvl2pPr marL="742950" indent="-285750" eaLnBrk="0" hangingPunct="0">
              <a:lnSpc>
                <a:spcPts val="2200"/>
              </a:lnSpc>
              <a:spcAft>
                <a:spcPct val="25000"/>
              </a:spcAft>
              <a:buChar char="•"/>
              <a:defRPr sz="2000">
                <a:solidFill>
                  <a:srgbClr val="000066"/>
                </a:solidFill>
                <a:latin typeface="Arial" pitchFamily="34" charset="0"/>
              </a:defRPr>
            </a:lvl2pPr>
            <a:lvl3pPr marL="1143000" indent="-228600" eaLnBrk="0" hangingPunct="0">
              <a:lnSpc>
                <a:spcPts val="2000"/>
              </a:lnSpc>
              <a:spcAft>
                <a:spcPct val="25000"/>
              </a:spcAft>
              <a:buChar char="–"/>
              <a:defRPr>
                <a:solidFill>
                  <a:srgbClr val="000066"/>
                </a:solidFill>
                <a:latin typeface="Arial" pitchFamily="34" charset="0"/>
              </a:defRPr>
            </a:lvl3pPr>
            <a:lvl4pPr marL="1600200" indent="-228600" eaLnBrk="0" hangingPunct="0">
              <a:lnSpc>
                <a:spcPts val="1800"/>
              </a:lnSpc>
              <a:spcAft>
                <a:spcPct val="25000"/>
              </a:spcAft>
              <a:buChar char="•"/>
              <a:defRPr sz="1600">
                <a:solidFill>
                  <a:srgbClr val="000066"/>
                </a:solidFill>
                <a:latin typeface="Arial" pitchFamily="34" charset="0"/>
              </a:defRPr>
            </a:lvl4pPr>
            <a:lvl5pPr marL="2057400" indent="-228600" eaLnBrk="0" hangingPunct="0">
              <a:spcAft>
                <a:spcPct val="25000"/>
              </a:spcAft>
              <a:buChar char="–"/>
              <a:defRPr sz="1200">
                <a:solidFill>
                  <a:srgbClr val="000066"/>
                </a:solidFill>
                <a:latin typeface="Arial" pitchFamily="34" charset="0"/>
              </a:defRPr>
            </a:lvl5pPr>
            <a:lvl6pPr marL="2514600" indent="-228600" eaLnBrk="0" fontAlgn="base" hangingPunct="0">
              <a:spcBef>
                <a:spcPct val="0"/>
              </a:spcBef>
              <a:spcAft>
                <a:spcPct val="25000"/>
              </a:spcAft>
              <a:buChar char="–"/>
              <a:defRPr sz="1200">
                <a:solidFill>
                  <a:srgbClr val="000066"/>
                </a:solidFill>
                <a:latin typeface="Arial" pitchFamily="34" charset="0"/>
              </a:defRPr>
            </a:lvl6pPr>
            <a:lvl7pPr marL="2971800" indent="-228600" eaLnBrk="0" fontAlgn="base" hangingPunct="0">
              <a:spcBef>
                <a:spcPct val="0"/>
              </a:spcBef>
              <a:spcAft>
                <a:spcPct val="25000"/>
              </a:spcAft>
              <a:buChar char="–"/>
              <a:defRPr sz="1200">
                <a:solidFill>
                  <a:srgbClr val="000066"/>
                </a:solidFill>
                <a:latin typeface="Arial" pitchFamily="34" charset="0"/>
              </a:defRPr>
            </a:lvl7pPr>
            <a:lvl8pPr marL="3429000" indent="-228600" eaLnBrk="0" fontAlgn="base" hangingPunct="0">
              <a:spcBef>
                <a:spcPct val="0"/>
              </a:spcBef>
              <a:spcAft>
                <a:spcPct val="25000"/>
              </a:spcAft>
              <a:buChar char="–"/>
              <a:defRPr sz="1200">
                <a:solidFill>
                  <a:srgbClr val="000066"/>
                </a:solidFill>
                <a:latin typeface="Arial" pitchFamily="34" charset="0"/>
              </a:defRPr>
            </a:lvl8pPr>
            <a:lvl9pPr marL="3886200" indent="-228600" eaLnBrk="0" fontAlgn="base" hangingPunct="0">
              <a:spcBef>
                <a:spcPct val="0"/>
              </a:spcBef>
              <a:spcAft>
                <a:spcPct val="25000"/>
              </a:spcAft>
              <a:buChar char="–"/>
              <a:defRPr sz="1200">
                <a:solidFill>
                  <a:srgbClr val="000066"/>
                </a:solidFill>
                <a:latin typeface="Arial" pitchFamily="34" charset="0"/>
              </a:defRPr>
            </a:lvl9pPr>
          </a:lstStyle>
          <a:p>
            <a:pPr eaLnBrk="1" hangingPunct="1">
              <a:lnSpc>
                <a:spcPct val="100000"/>
              </a:lnSpc>
              <a:spcAft>
                <a:spcPct val="0"/>
              </a:spcAft>
            </a:pPr>
            <a:r>
              <a:rPr lang="en-GB" altLang="fr-FR" sz="1400" dirty="0">
                <a:solidFill>
                  <a:schemeClr val="accent1"/>
                </a:solidFill>
                <a:latin typeface="+mn-lt"/>
              </a:rPr>
              <a:t>Mississippi diagram</a:t>
            </a:r>
          </a:p>
        </p:txBody>
      </p:sp>
      <p:sp>
        <p:nvSpPr>
          <p:cNvPr id="121873" name="Oval 1"/>
          <p:cNvSpPr>
            <a:spLocks noChangeArrowheads="1"/>
          </p:cNvSpPr>
          <p:nvPr/>
        </p:nvSpPr>
        <p:spPr bwMode="auto">
          <a:xfrm>
            <a:off x="84138" y="4426612"/>
            <a:ext cx="323850" cy="307975"/>
          </a:xfrm>
          <a:prstGeom prst="ellipse">
            <a:avLst/>
          </a:prstGeom>
          <a:solidFill>
            <a:schemeClr val="accent1"/>
          </a:solidFill>
          <a:ln>
            <a:noFill/>
          </a:ln>
          <a:extLst/>
        </p:spPr>
        <p:txBody>
          <a:bodyPr wrap="none" lIns="0" tIns="0" rIns="0" bIns="0" anchor="ctr"/>
          <a:lstStyle>
            <a:lvl1pPr eaLnBrk="0" hangingPunct="0">
              <a:lnSpc>
                <a:spcPts val="2200"/>
              </a:lnSpc>
              <a:spcAft>
                <a:spcPct val="25000"/>
              </a:spcAft>
              <a:defRPr sz="2000">
                <a:solidFill>
                  <a:srgbClr val="000066"/>
                </a:solidFill>
                <a:latin typeface="Arial" pitchFamily="34" charset="0"/>
              </a:defRPr>
            </a:lvl1pPr>
            <a:lvl2pPr marL="742950" indent="-285750" eaLnBrk="0" hangingPunct="0">
              <a:lnSpc>
                <a:spcPts val="2200"/>
              </a:lnSpc>
              <a:spcAft>
                <a:spcPct val="25000"/>
              </a:spcAft>
              <a:buChar char="•"/>
              <a:defRPr sz="2000">
                <a:solidFill>
                  <a:srgbClr val="000066"/>
                </a:solidFill>
                <a:latin typeface="Arial" pitchFamily="34" charset="0"/>
              </a:defRPr>
            </a:lvl2pPr>
            <a:lvl3pPr marL="1143000" indent="-228600" eaLnBrk="0" hangingPunct="0">
              <a:lnSpc>
                <a:spcPts val="2000"/>
              </a:lnSpc>
              <a:spcAft>
                <a:spcPct val="25000"/>
              </a:spcAft>
              <a:buChar char="–"/>
              <a:defRPr>
                <a:solidFill>
                  <a:srgbClr val="000066"/>
                </a:solidFill>
                <a:latin typeface="Arial" pitchFamily="34" charset="0"/>
              </a:defRPr>
            </a:lvl3pPr>
            <a:lvl4pPr marL="1600200" indent="-228600" eaLnBrk="0" hangingPunct="0">
              <a:lnSpc>
                <a:spcPts val="1800"/>
              </a:lnSpc>
              <a:spcAft>
                <a:spcPct val="25000"/>
              </a:spcAft>
              <a:buChar char="•"/>
              <a:defRPr sz="1600">
                <a:solidFill>
                  <a:srgbClr val="000066"/>
                </a:solidFill>
                <a:latin typeface="Arial" pitchFamily="34" charset="0"/>
              </a:defRPr>
            </a:lvl4pPr>
            <a:lvl5pPr marL="2057400" indent="-228600" eaLnBrk="0" hangingPunct="0">
              <a:spcAft>
                <a:spcPct val="25000"/>
              </a:spcAft>
              <a:buChar char="–"/>
              <a:defRPr sz="1200">
                <a:solidFill>
                  <a:srgbClr val="000066"/>
                </a:solidFill>
                <a:latin typeface="Arial" pitchFamily="34" charset="0"/>
              </a:defRPr>
            </a:lvl5pPr>
            <a:lvl6pPr marL="2514600" indent="-228600" eaLnBrk="0" fontAlgn="base" hangingPunct="0">
              <a:spcBef>
                <a:spcPct val="0"/>
              </a:spcBef>
              <a:spcAft>
                <a:spcPct val="25000"/>
              </a:spcAft>
              <a:buChar char="–"/>
              <a:defRPr sz="1200">
                <a:solidFill>
                  <a:srgbClr val="000066"/>
                </a:solidFill>
                <a:latin typeface="Arial" pitchFamily="34" charset="0"/>
              </a:defRPr>
            </a:lvl6pPr>
            <a:lvl7pPr marL="2971800" indent="-228600" eaLnBrk="0" fontAlgn="base" hangingPunct="0">
              <a:spcBef>
                <a:spcPct val="0"/>
              </a:spcBef>
              <a:spcAft>
                <a:spcPct val="25000"/>
              </a:spcAft>
              <a:buChar char="–"/>
              <a:defRPr sz="1200">
                <a:solidFill>
                  <a:srgbClr val="000066"/>
                </a:solidFill>
                <a:latin typeface="Arial" pitchFamily="34" charset="0"/>
              </a:defRPr>
            </a:lvl7pPr>
            <a:lvl8pPr marL="3429000" indent="-228600" eaLnBrk="0" fontAlgn="base" hangingPunct="0">
              <a:spcBef>
                <a:spcPct val="0"/>
              </a:spcBef>
              <a:spcAft>
                <a:spcPct val="25000"/>
              </a:spcAft>
              <a:buChar char="–"/>
              <a:defRPr sz="1200">
                <a:solidFill>
                  <a:srgbClr val="000066"/>
                </a:solidFill>
                <a:latin typeface="Arial" pitchFamily="34" charset="0"/>
              </a:defRPr>
            </a:lvl8pPr>
            <a:lvl9pPr marL="3886200" indent="-228600" eaLnBrk="0" fontAlgn="base" hangingPunct="0">
              <a:spcBef>
                <a:spcPct val="0"/>
              </a:spcBef>
              <a:spcAft>
                <a:spcPct val="25000"/>
              </a:spcAft>
              <a:buChar char="–"/>
              <a:defRPr sz="1200">
                <a:solidFill>
                  <a:srgbClr val="000066"/>
                </a:solidFill>
                <a:latin typeface="Arial" pitchFamily="34" charset="0"/>
              </a:defRPr>
            </a:lvl9pPr>
          </a:lstStyle>
          <a:p>
            <a:pPr algn="ctr" eaLnBrk="1" hangingPunct="1">
              <a:lnSpc>
                <a:spcPct val="100000"/>
              </a:lnSpc>
              <a:spcAft>
                <a:spcPct val="0"/>
              </a:spcAft>
            </a:pPr>
            <a:r>
              <a:rPr lang="fr-FR" altLang="fr-FR" sz="1400" b="1" dirty="0">
                <a:solidFill>
                  <a:schemeClr val="tx2"/>
                </a:solidFill>
                <a:latin typeface="+mn-lt"/>
              </a:rPr>
              <a:t>1</a:t>
            </a:r>
          </a:p>
        </p:txBody>
      </p:sp>
      <p:sp>
        <p:nvSpPr>
          <p:cNvPr id="121874" name="Oval 23"/>
          <p:cNvSpPr>
            <a:spLocks noChangeArrowheads="1"/>
          </p:cNvSpPr>
          <p:nvPr/>
        </p:nvSpPr>
        <p:spPr bwMode="auto">
          <a:xfrm>
            <a:off x="1654175" y="4797425"/>
            <a:ext cx="323850" cy="307975"/>
          </a:xfrm>
          <a:prstGeom prst="ellipse">
            <a:avLst/>
          </a:prstGeom>
          <a:solidFill>
            <a:schemeClr val="accent1"/>
          </a:solidFill>
          <a:ln>
            <a:noFill/>
          </a:ln>
          <a:extLst/>
        </p:spPr>
        <p:txBody>
          <a:bodyPr wrap="none" lIns="0" tIns="0" rIns="0" bIns="0" anchor="ctr"/>
          <a:lstStyle>
            <a:lvl1pPr eaLnBrk="0" hangingPunct="0">
              <a:lnSpc>
                <a:spcPts val="2200"/>
              </a:lnSpc>
              <a:spcAft>
                <a:spcPct val="25000"/>
              </a:spcAft>
              <a:defRPr sz="2000">
                <a:solidFill>
                  <a:srgbClr val="000066"/>
                </a:solidFill>
                <a:latin typeface="Arial" pitchFamily="34" charset="0"/>
              </a:defRPr>
            </a:lvl1pPr>
            <a:lvl2pPr marL="742950" indent="-285750" eaLnBrk="0" hangingPunct="0">
              <a:lnSpc>
                <a:spcPts val="2200"/>
              </a:lnSpc>
              <a:spcAft>
                <a:spcPct val="25000"/>
              </a:spcAft>
              <a:buChar char="•"/>
              <a:defRPr sz="2000">
                <a:solidFill>
                  <a:srgbClr val="000066"/>
                </a:solidFill>
                <a:latin typeface="Arial" pitchFamily="34" charset="0"/>
              </a:defRPr>
            </a:lvl2pPr>
            <a:lvl3pPr marL="1143000" indent="-228600" eaLnBrk="0" hangingPunct="0">
              <a:lnSpc>
                <a:spcPts val="2000"/>
              </a:lnSpc>
              <a:spcAft>
                <a:spcPct val="25000"/>
              </a:spcAft>
              <a:buChar char="–"/>
              <a:defRPr>
                <a:solidFill>
                  <a:srgbClr val="000066"/>
                </a:solidFill>
                <a:latin typeface="Arial" pitchFamily="34" charset="0"/>
              </a:defRPr>
            </a:lvl3pPr>
            <a:lvl4pPr marL="1600200" indent="-228600" eaLnBrk="0" hangingPunct="0">
              <a:lnSpc>
                <a:spcPts val="1800"/>
              </a:lnSpc>
              <a:spcAft>
                <a:spcPct val="25000"/>
              </a:spcAft>
              <a:buChar char="•"/>
              <a:defRPr sz="1600">
                <a:solidFill>
                  <a:srgbClr val="000066"/>
                </a:solidFill>
                <a:latin typeface="Arial" pitchFamily="34" charset="0"/>
              </a:defRPr>
            </a:lvl4pPr>
            <a:lvl5pPr marL="2057400" indent="-228600" eaLnBrk="0" hangingPunct="0">
              <a:spcAft>
                <a:spcPct val="25000"/>
              </a:spcAft>
              <a:buChar char="–"/>
              <a:defRPr sz="1200">
                <a:solidFill>
                  <a:srgbClr val="000066"/>
                </a:solidFill>
                <a:latin typeface="Arial" pitchFamily="34" charset="0"/>
              </a:defRPr>
            </a:lvl5pPr>
            <a:lvl6pPr marL="2514600" indent="-228600" eaLnBrk="0" fontAlgn="base" hangingPunct="0">
              <a:spcBef>
                <a:spcPct val="0"/>
              </a:spcBef>
              <a:spcAft>
                <a:spcPct val="25000"/>
              </a:spcAft>
              <a:buChar char="–"/>
              <a:defRPr sz="1200">
                <a:solidFill>
                  <a:srgbClr val="000066"/>
                </a:solidFill>
                <a:latin typeface="Arial" pitchFamily="34" charset="0"/>
              </a:defRPr>
            </a:lvl6pPr>
            <a:lvl7pPr marL="2971800" indent="-228600" eaLnBrk="0" fontAlgn="base" hangingPunct="0">
              <a:spcBef>
                <a:spcPct val="0"/>
              </a:spcBef>
              <a:spcAft>
                <a:spcPct val="25000"/>
              </a:spcAft>
              <a:buChar char="–"/>
              <a:defRPr sz="1200">
                <a:solidFill>
                  <a:srgbClr val="000066"/>
                </a:solidFill>
                <a:latin typeface="Arial" pitchFamily="34" charset="0"/>
              </a:defRPr>
            </a:lvl7pPr>
            <a:lvl8pPr marL="3429000" indent="-228600" eaLnBrk="0" fontAlgn="base" hangingPunct="0">
              <a:spcBef>
                <a:spcPct val="0"/>
              </a:spcBef>
              <a:spcAft>
                <a:spcPct val="25000"/>
              </a:spcAft>
              <a:buChar char="–"/>
              <a:defRPr sz="1200">
                <a:solidFill>
                  <a:srgbClr val="000066"/>
                </a:solidFill>
                <a:latin typeface="Arial" pitchFamily="34" charset="0"/>
              </a:defRPr>
            </a:lvl8pPr>
            <a:lvl9pPr marL="3886200" indent="-228600" eaLnBrk="0" fontAlgn="base" hangingPunct="0">
              <a:spcBef>
                <a:spcPct val="0"/>
              </a:spcBef>
              <a:spcAft>
                <a:spcPct val="25000"/>
              </a:spcAft>
              <a:buChar char="–"/>
              <a:defRPr sz="1200">
                <a:solidFill>
                  <a:srgbClr val="000066"/>
                </a:solidFill>
                <a:latin typeface="Arial" pitchFamily="34" charset="0"/>
              </a:defRPr>
            </a:lvl9pPr>
          </a:lstStyle>
          <a:p>
            <a:pPr algn="ctr" eaLnBrk="1" hangingPunct="1">
              <a:lnSpc>
                <a:spcPct val="100000"/>
              </a:lnSpc>
              <a:spcAft>
                <a:spcPct val="0"/>
              </a:spcAft>
            </a:pPr>
            <a:r>
              <a:rPr lang="fr-FR" altLang="fr-FR" sz="1400" b="1">
                <a:solidFill>
                  <a:schemeClr val="tx2"/>
                </a:solidFill>
                <a:latin typeface="+mn-lt"/>
              </a:rPr>
              <a:t>2</a:t>
            </a:r>
          </a:p>
        </p:txBody>
      </p:sp>
      <p:sp>
        <p:nvSpPr>
          <p:cNvPr id="121875" name="Oval 24"/>
          <p:cNvSpPr>
            <a:spLocks noChangeArrowheads="1"/>
          </p:cNvSpPr>
          <p:nvPr/>
        </p:nvSpPr>
        <p:spPr bwMode="auto">
          <a:xfrm>
            <a:off x="3446463" y="4937125"/>
            <a:ext cx="323850" cy="307975"/>
          </a:xfrm>
          <a:prstGeom prst="ellipse">
            <a:avLst/>
          </a:prstGeom>
          <a:solidFill>
            <a:srgbClr val="E5E5CB"/>
          </a:solidFill>
          <a:ln>
            <a:noFill/>
          </a:ln>
          <a:extLst>
            <a:ext uri="{91240B29-F687-4F45-9708-019B960494DF}">
              <a14:hiddenLine xmlns:a14="http://schemas.microsoft.com/office/drawing/2010/main" w="0" algn="ctr">
                <a:solidFill>
                  <a:srgbClr val="000000"/>
                </a:solidFill>
                <a:miter lim="800000"/>
                <a:headEnd/>
                <a:tailEnd/>
              </a14:hiddenLine>
            </a:ext>
          </a:extLst>
        </p:spPr>
        <p:txBody>
          <a:bodyPr wrap="none" lIns="0" tIns="0" rIns="0" bIns="0" anchor="ctr"/>
          <a:lstStyle>
            <a:lvl1pPr eaLnBrk="0" hangingPunct="0">
              <a:lnSpc>
                <a:spcPts val="2200"/>
              </a:lnSpc>
              <a:spcAft>
                <a:spcPct val="25000"/>
              </a:spcAft>
              <a:defRPr sz="2000">
                <a:solidFill>
                  <a:srgbClr val="000066"/>
                </a:solidFill>
                <a:latin typeface="Arial" pitchFamily="34" charset="0"/>
              </a:defRPr>
            </a:lvl1pPr>
            <a:lvl2pPr marL="742950" indent="-285750" eaLnBrk="0" hangingPunct="0">
              <a:lnSpc>
                <a:spcPts val="2200"/>
              </a:lnSpc>
              <a:spcAft>
                <a:spcPct val="25000"/>
              </a:spcAft>
              <a:buChar char="•"/>
              <a:defRPr sz="2000">
                <a:solidFill>
                  <a:srgbClr val="000066"/>
                </a:solidFill>
                <a:latin typeface="Arial" pitchFamily="34" charset="0"/>
              </a:defRPr>
            </a:lvl2pPr>
            <a:lvl3pPr marL="1143000" indent="-228600" eaLnBrk="0" hangingPunct="0">
              <a:lnSpc>
                <a:spcPts val="2000"/>
              </a:lnSpc>
              <a:spcAft>
                <a:spcPct val="25000"/>
              </a:spcAft>
              <a:buChar char="–"/>
              <a:defRPr>
                <a:solidFill>
                  <a:srgbClr val="000066"/>
                </a:solidFill>
                <a:latin typeface="Arial" pitchFamily="34" charset="0"/>
              </a:defRPr>
            </a:lvl3pPr>
            <a:lvl4pPr marL="1600200" indent="-228600" eaLnBrk="0" hangingPunct="0">
              <a:lnSpc>
                <a:spcPts val="1800"/>
              </a:lnSpc>
              <a:spcAft>
                <a:spcPct val="25000"/>
              </a:spcAft>
              <a:buChar char="•"/>
              <a:defRPr sz="1600">
                <a:solidFill>
                  <a:srgbClr val="000066"/>
                </a:solidFill>
                <a:latin typeface="Arial" pitchFamily="34" charset="0"/>
              </a:defRPr>
            </a:lvl4pPr>
            <a:lvl5pPr marL="2057400" indent="-228600" eaLnBrk="0" hangingPunct="0">
              <a:spcAft>
                <a:spcPct val="25000"/>
              </a:spcAft>
              <a:buChar char="–"/>
              <a:defRPr sz="1200">
                <a:solidFill>
                  <a:srgbClr val="000066"/>
                </a:solidFill>
                <a:latin typeface="Arial" pitchFamily="34" charset="0"/>
              </a:defRPr>
            </a:lvl5pPr>
            <a:lvl6pPr marL="2514600" indent="-228600" eaLnBrk="0" fontAlgn="base" hangingPunct="0">
              <a:spcBef>
                <a:spcPct val="0"/>
              </a:spcBef>
              <a:spcAft>
                <a:spcPct val="25000"/>
              </a:spcAft>
              <a:buChar char="–"/>
              <a:defRPr sz="1200">
                <a:solidFill>
                  <a:srgbClr val="000066"/>
                </a:solidFill>
                <a:latin typeface="Arial" pitchFamily="34" charset="0"/>
              </a:defRPr>
            </a:lvl6pPr>
            <a:lvl7pPr marL="2971800" indent="-228600" eaLnBrk="0" fontAlgn="base" hangingPunct="0">
              <a:spcBef>
                <a:spcPct val="0"/>
              </a:spcBef>
              <a:spcAft>
                <a:spcPct val="25000"/>
              </a:spcAft>
              <a:buChar char="–"/>
              <a:defRPr sz="1200">
                <a:solidFill>
                  <a:srgbClr val="000066"/>
                </a:solidFill>
                <a:latin typeface="Arial" pitchFamily="34" charset="0"/>
              </a:defRPr>
            </a:lvl7pPr>
            <a:lvl8pPr marL="3429000" indent="-228600" eaLnBrk="0" fontAlgn="base" hangingPunct="0">
              <a:spcBef>
                <a:spcPct val="0"/>
              </a:spcBef>
              <a:spcAft>
                <a:spcPct val="25000"/>
              </a:spcAft>
              <a:buChar char="–"/>
              <a:defRPr sz="1200">
                <a:solidFill>
                  <a:srgbClr val="000066"/>
                </a:solidFill>
                <a:latin typeface="Arial" pitchFamily="34" charset="0"/>
              </a:defRPr>
            </a:lvl8pPr>
            <a:lvl9pPr marL="3886200" indent="-228600" eaLnBrk="0" fontAlgn="base" hangingPunct="0">
              <a:spcBef>
                <a:spcPct val="0"/>
              </a:spcBef>
              <a:spcAft>
                <a:spcPct val="25000"/>
              </a:spcAft>
              <a:buChar char="–"/>
              <a:defRPr sz="1200">
                <a:solidFill>
                  <a:srgbClr val="000066"/>
                </a:solidFill>
                <a:latin typeface="Arial" pitchFamily="34" charset="0"/>
              </a:defRPr>
            </a:lvl9pPr>
          </a:lstStyle>
          <a:p>
            <a:pPr algn="ctr" eaLnBrk="1" hangingPunct="1">
              <a:lnSpc>
                <a:spcPct val="100000"/>
              </a:lnSpc>
              <a:spcAft>
                <a:spcPct val="0"/>
              </a:spcAft>
            </a:pPr>
            <a:r>
              <a:rPr lang="fr-FR" altLang="fr-FR" sz="1400">
                <a:solidFill>
                  <a:schemeClr val="accent1"/>
                </a:solidFill>
                <a:latin typeface="+mn-lt"/>
              </a:rPr>
              <a:t>3</a:t>
            </a:r>
          </a:p>
        </p:txBody>
      </p:sp>
      <p:sp>
        <p:nvSpPr>
          <p:cNvPr id="121876" name="Oval 26"/>
          <p:cNvSpPr>
            <a:spLocks noChangeArrowheads="1"/>
          </p:cNvSpPr>
          <p:nvPr/>
        </p:nvSpPr>
        <p:spPr bwMode="auto">
          <a:xfrm>
            <a:off x="5506684" y="4937125"/>
            <a:ext cx="323850" cy="307975"/>
          </a:xfrm>
          <a:prstGeom prst="ellipse">
            <a:avLst/>
          </a:prstGeom>
          <a:solidFill>
            <a:srgbClr val="E5E5CB"/>
          </a:solidFill>
          <a:ln>
            <a:noFill/>
          </a:ln>
          <a:extLst>
            <a:ext uri="{91240B29-F687-4F45-9708-019B960494DF}">
              <a14:hiddenLine xmlns:a14="http://schemas.microsoft.com/office/drawing/2010/main" w="0" algn="ctr">
                <a:solidFill>
                  <a:srgbClr val="000000"/>
                </a:solidFill>
                <a:miter lim="800000"/>
                <a:headEnd/>
                <a:tailEnd/>
              </a14:hiddenLine>
            </a:ext>
          </a:extLst>
        </p:spPr>
        <p:txBody>
          <a:bodyPr wrap="none" lIns="0" tIns="0" rIns="0" bIns="0" anchor="ctr"/>
          <a:lstStyle>
            <a:lvl1pPr eaLnBrk="0" hangingPunct="0">
              <a:lnSpc>
                <a:spcPts val="2200"/>
              </a:lnSpc>
              <a:spcAft>
                <a:spcPct val="25000"/>
              </a:spcAft>
              <a:defRPr sz="2000">
                <a:solidFill>
                  <a:srgbClr val="000066"/>
                </a:solidFill>
                <a:latin typeface="Arial" pitchFamily="34" charset="0"/>
              </a:defRPr>
            </a:lvl1pPr>
            <a:lvl2pPr marL="742950" indent="-285750" eaLnBrk="0" hangingPunct="0">
              <a:lnSpc>
                <a:spcPts val="2200"/>
              </a:lnSpc>
              <a:spcAft>
                <a:spcPct val="25000"/>
              </a:spcAft>
              <a:buChar char="•"/>
              <a:defRPr sz="2000">
                <a:solidFill>
                  <a:srgbClr val="000066"/>
                </a:solidFill>
                <a:latin typeface="Arial" pitchFamily="34" charset="0"/>
              </a:defRPr>
            </a:lvl2pPr>
            <a:lvl3pPr marL="1143000" indent="-228600" eaLnBrk="0" hangingPunct="0">
              <a:lnSpc>
                <a:spcPts val="2000"/>
              </a:lnSpc>
              <a:spcAft>
                <a:spcPct val="25000"/>
              </a:spcAft>
              <a:buChar char="–"/>
              <a:defRPr>
                <a:solidFill>
                  <a:srgbClr val="000066"/>
                </a:solidFill>
                <a:latin typeface="Arial" pitchFamily="34" charset="0"/>
              </a:defRPr>
            </a:lvl3pPr>
            <a:lvl4pPr marL="1600200" indent="-228600" eaLnBrk="0" hangingPunct="0">
              <a:lnSpc>
                <a:spcPts val="1800"/>
              </a:lnSpc>
              <a:spcAft>
                <a:spcPct val="25000"/>
              </a:spcAft>
              <a:buChar char="•"/>
              <a:defRPr sz="1600">
                <a:solidFill>
                  <a:srgbClr val="000066"/>
                </a:solidFill>
                <a:latin typeface="Arial" pitchFamily="34" charset="0"/>
              </a:defRPr>
            </a:lvl4pPr>
            <a:lvl5pPr marL="2057400" indent="-228600" eaLnBrk="0" hangingPunct="0">
              <a:spcAft>
                <a:spcPct val="25000"/>
              </a:spcAft>
              <a:buChar char="–"/>
              <a:defRPr sz="1200">
                <a:solidFill>
                  <a:srgbClr val="000066"/>
                </a:solidFill>
                <a:latin typeface="Arial" pitchFamily="34" charset="0"/>
              </a:defRPr>
            </a:lvl5pPr>
            <a:lvl6pPr marL="2514600" indent="-228600" eaLnBrk="0" fontAlgn="base" hangingPunct="0">
              <a:spcBef>
                <a:spcPct val="0"/>
              </a:spcBef>
              <a:spcAft>
                <a:spcPct val="25000"/>
              </a:spcAft>
              <a:buChar char="–"/>
              <a:defRPr sz="1200">
                <a:solidFill>
                  <a:srgbClr val="000066"/>
                </a:solidFill>
                <a:latin typeface="Arial" pitchFamily="34" charset="0"/>
              </a:defRPr>
            </a:lvl6pPr>
            <a:lvl7pPr marL="2971800" indent="-228600" eaLnBrk="0" fontAlgn="base" hangingPunct="0">
              <a:spcBef>
                <a:spcPct val="0"/>
              </a:spcBef>
              <a:spcAft>
                <a:spcPct val="25000"/>
              </a:spcAft>
              <a:buChar char="–"/>
              <a:defRPr sz="1200">
                <a:solidFill>
                  <a:srgbClr val="000066"/>
                </a:solidFill>
                <a:latin typeface="Arial" pitchFamily="34" charset="0"/>
              </a:defRPr>
            </a:lvl7pPr>
            <a:lvl8pPr marL="3429000" indent="-228600" eaLnBrk="0" fontAlgn="base" hangingPunct="0">
              <a:spcBef>
                <a:spcPct val="0"/>
              </a:spcBef>
              <a:spcAft>
                <a:spcPct val="25000"/>
              </a:spcAft>
              <a:buChar char="–"/>
              <a:defRPr sz="1200">
                <a:solidFill>
                  <a:srgbClr val="000066"/>
                </a:solidFill>
                <a:latin typeface="Arial" pitchFamily="34" charset="0"/>
              </a:defRPr>
            </a:lvl8pPr>
            <a:lvl9pPr marL="3886200" indent="-228600" eaLnBrk="0" fontAlgn="base" hangingPunct="0">
              <a:spcBef>
                <a:spcPct val="0"/>
              </a:spcBef>
              <a:spcAft>
                <a:spcPct val="25000"/>
              </a:spcAft>
              <a:buChar char="–"/>
              <a:defRPr sz="1200">
                <a:solidFill>
                  <a:srgbClr val="000066"/>
                </a:solidFill>
                <a:latin typeface="Arial" pitchFamily="34" charset="0"/>
              </a:defRPr>
            </a:lvl9pPr>
          </a:lstStyle>
          <a:p>
            <a:pPr algn="ctr" eaLnBrk="1" hangingPunct="1">
              <a:lnSpc>
                <a:spcPct val="100000"/>
              </a:lnSpc>
              <a:spcAft>
                <a:spcPct val="0"/>
              </a:spcAft>
            </a:pPr>
            <a:r>
              <a:rPr lang="fr-FR" altLang="fr-FR" sz="1400" dirty="0">
                <a:solidFill>
                  <a:schemeClr val="accent1"/>
                </a:solidFill>
                <a:latin typeface="+mn-lt"/>
              </a:rPr>
              <a:t>4</a:t>
            </a:r>
          </a:p>
        </p:txBody>
      </p:sp>
      <p:sp>
        <p:nvSpPr>
          <p:cNvPr id="121877" name="Oval 27"/>
          <p:cNvSpPr>
            <a:spLocks noChangeArrowheads="1"/>
          </p:cNvSpPr>
          <p:nvPr/>
        </p:nvSpPr>
        <p:spPr bwMode="auto">
          <a:xfrm>
            <a:off x="6748463" y="4578350"/>
            <a:ext cx="323850" cy="307975"/>
          </a:xfrm>
          <a:prstGeom prst="ellipse">
            <a:avLst/>
          </a:prstGeom>
          <a:solidFill>
            <a:srgbClr val="E5E5CB"/>
          </a:solidFill>
          <a:ln>
            <a:noFill/>
          </a:ln>
          <a:extLst>
            <a:ext uri="{91240B29-F687-4F45-9708-019B960494DF}">
              <a14:hiddenLine xmlns:a14="http://schemas.microsoft.com/office/drawing/2010/main" w="0" algn="ctr">
                <a:solidFill>
                  <a:srgbClr val="000000"/>
                </a:solidFill>
                <a:miter lim="800000"/>
                <a:headEnd/>
                <a:tailEnd/>
              </a14:hiddenLine>
            </a:ext>
          </a:extLst>
        </p:spPr>
        <p:txBody>
          <a:bodyPr wrap="none" lIns="0" tIns="0" rIns="0" bIns="0" anchor="ctr"/>
          <a:lstStyle>
            <a:lvl1pPr eaLnBrk="0" hangingPunct="0">
              <a:lnSpc>
                <a:spcPts val="2200"/>
              </a:lnSpc>
              <a:spcAft>
                <a:spcPct val="25000"/>
              </a:spcAft>
              <a:defRPr sz="2000">
                <a:solidFill>
                  <a:srgbClr val="000066"/>
                </a:solidFill>
                <a:latin typeface="Arial" pitchFamily="34" charset="0"/>
              </a:defRPr>
            </a:lvl1pPr>
            <a:lvl2pPr marL="742950" indent="-285750" eaLnBrk="0" hangingPunct="0">
              <a:lnSpc>
                <a:spcPts val="2200"/>
              </a:lnSpc>
              <a:spcAft>
                <a:spcPct val="25000"/>
              </a:spcAft>
              <a:buChar char="•"/>
              <a:defRPr sz="2000">
                <a:solidFill>
                  <a:srgbClr val="000066"/>
                </a:solidFill>
                <a:latin typeface="Arial" pitchFamily="34" charset="0"/>
              </a:defRPr>
            </a:lvl2pPr>
            <a:lvl3pPr marL="1143000" indent="-228600" eaLnBrk="0" hangingPunct="0">
              <a:lnSpc>
                <a:spcPts val="2000"/>
              </a:lnSpc>
              <a:spcAft>
                <a:spcPct val="25000"/>
              </a:spcAft>
              <a:buChar char="–"/>
              <a:defRPr>
                <a:solidFill>
                  <a:srgbClr val="000066"/>
                </a:solidFill>
                <a:latin typeface="Arial" pitchFamily="34" charset="0"/>
              </a:defRPr>
            </a:lvl3pPr>
            <a:lvl4pPr marL="1600200" indent="-228600" eaLnBrk="0" hangingPunct="0">
              <a:lnSpc>
                <a:spcPts val="1800"/>
              </a:lnSpc>
              <a:spcAft>
                <a:spcPct val="25000"/>
              </a:spcAft>
              <a:buChar char="•"/>
              <a:defRPr sz="1600">
                <a:solidFill>
                  <a:srgbClr val="000066"/>
                </a:solidFill>
                <a:latin typeface="Arial" pitchFamily="34" charset="0"/>
              </a:defRPr>
            </a:lvl4pPr>
            <a:lvl5pPr marL="2057400" indent="-228600" eaLnBrk="0" hangingPunct="0">
              <a:spcAft>
                <a:spcPct val="25000"/>
              </a:spcAft>
              <a:buChar char="–"/>
              <a:defRPr sz="1200">
                <a:solidFill>
                  <a:srgbClr val="000066"/>
                </a:solidFill>
                <a:latin typeface="Arial" pitchFamily="34" charset="0"/>
              </a:defRPr>
            </a:lvl5pPr>
            <a:lvl6pPr marL="2514600" indent="-228600" eaLnBrk="0" fontAlgn="base" hangingPunct="0">
              <a:spcBef>
                <a:spcPct val="0"/>
              </a:spcBef>
              <a:spcAft>
                <a:spcPct val="25000"/>
              </a:spcAft>
              <a:buChar char="–"/>
              <a:defRPr sz="1200">
                <a:solidFill>
                  <a:srgbClr val="000066"/>
                </a:solidFill>
                <a:latin typeface="Arial" pitchFamily="34" charset="0"/>
              </a:defRPr>
            </a:lvl6pPr>
            <a:lvl7pPr marL="2971800" indent="-228600" eaLnBrk="0" fontAlgn="base" hangingPunct="0">
              <a:spcBef>
                <a:spcPct val="0"/>
              </a:spcBef>
              <a:spcAft>
                <a:spcPct val="25000"/>
              </a:spcAft>
              <a:buChar char="–"/>
              <a:defRPr sz="1200">
                <a:solidFill>
                  <a:srgbClr val="000066"/>
                </a:solidFill>
                <a:latin typeface="Arial" pitchFamily="34" charset="0"/>
              </a:defRPr>
            </a:lvl7pPr>
            <a:lvl8pPr marL="3429000" indent="-228600" eaLnBrk="0" fontAlgn="base" hangingPunct="0">
              <a:spcBef>
                <a:spcPct val="0"/>
              </a:spcBef>
              <a:spcAft>
                <a:spcPct val="25000"/>
              </a:spcAft>
              <a:buChar char="–"/>
              <a:defRPr sz="1200">
                <a:solidFill>
                  <a:srgbClr val="000066"/>
                </a:solidFill>
                <a:latin typeface="Arial" pitchFamily="34" charset="0"/>
              </a:defRPr>
            </a:lvl8pPr>
            <a:lvl9pPr marL="3886200" indent="-228600" eaLnBrk="0" fontAlgn="base" hangingPunct="0">
              <a:spcBef>
                <a:spcPct val="0"/>
              </a:spcBef>
              <a:spcAft>
                <a:spcPct val="25000"/>
              </a:spcAft>
              <a:buChar char="–"/>
              <a:defRPr sz="1200">
                <a:solidFill>
                  <a:srgbClr val="000066"/>
                </a:solidFill>
                <a:latin typeface="Arial" pitchFamily="34" charset="0"/>
              </a:defRPr>
            </a:lvl9pPr>
          </a:lstStyle>
          <a:p>
            <a:pPr algn="ctr" eaLnBrk="1" hangingPunct="1">
              <a:lnSpc>
                <a:spcPct val="100000"/>
              </a:lnSpc>
              <a:spcAft>
                <a:spcPct val="0"/>
              </a:spcAft>
            </a:pPr>
            <a:r>
              <a:rPr lang="fr-FR" altLang="fr-FR" sz="1400">
                <a:solidFill>
                  <a:schemeClr val="accent1"/>
                </a:solidFill>
                <a:latin typeface="+mn-lt"/>
              </a:rPr>
              <a:t>5</a:t>
            </a:r>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3" name="Rectangle 2"/>
          <p:cNvSpPr>
            <a:spLocks noGrp="1" noChangeArrowheads="1"/>
          </p:cNvSpPr>
          <p:nvPr>
            <p:ph type="title"/>
          </p:nvPr>
        </p:nvSpPr>
        <p:spPr>
          <a:xfrm>
            <a:off x="295915" y="465138"/>
            <a:ext cx="8421687" cy="630237"/>
          </a:xfrm>
        </p:spPr>
        <p:txBody>
          <a:bodyPr/>
          <a:lstStyle/>
          <a:p>
            <a:pPr marL="723900"/>
            <a:r>
              <a:rPr lang="en-GB" altLang="fr-FR" dirty="0" smtClean="0">
                <a:solidFill>
                  <a:schemeClr val="accent1"/>
                </a:solidFill>
              </a:rPr>
              <a:t>What is </a:t>
            </a:r>
            <a:r>
              <a:rPr lang="en-GB" altLang="fr-FR" dirty="0">
                <a:solidFill>
                  <a:schemeClr val="accent1"/>
                </a:solidFill>
              </a:rPr>
              <a:t>a </a:t>
            </a:r>
            <a:r>
              <a:rPr lang="en-GB" altLang="fr-FR" dirty="0" smtClean="0">
                <a:solidFill>
                  <a:schemeClr val="accent1"/>
                </a:solidFill>
              </a:rPr>
              <a:t>Cross Functional </a:t>
            </a:r>
            <a:r>
              <a:rPr lang="en-GB" altLang="fr-FR" dirty="0">
                <a:solidFill>
                  <a:schemeClr val="accent1"/>
                </a:solidFill>
              </a:rPr>
              <a:t>Process </a:t>
            </a:r>
            <a:r>
              <a:rPr lang="en-GB" altLang="fr-FR" dirty="0" smtClean="0">
                <a:solidFill>
                  <a:schemeClr val="accent1"/>
                </a:solidFill>
              </a:rPr>
              <a:t>Map</a:t>
            </a:r>
            <a:r>
              <a:rPr lang="en-US" altLang="fr-FR" dirty="0" smtClean="0">
                <a:solidFill>
                  <a:schemeClr val="accent1"/>
                </a:solidFill>
              </a:rPr>
              <a:t> </a:t>
            </a:r>
            <a:r>
              <a:rPr lang="en-GB" altLang="fr-FR" dirty="0" smtClean="0">
                <a:solidFill>
                  <a:schemeClr val="accent1"/>
                </a:solidFill>
              </a:rPr>
              <a:t> ?</a:t>
            </a:r>
            <a:endParaRPr lang="en-US" altLang="fr-FR" dirty="0" smtClean="0">
              <a:solidFill>
                <a:schemeClr val="accent1"/>
              </a:solidFill>
            </a:endParaRPr>
          </a:p>
        </p:txBody>
      </p:sp>
      <p:sp>
        <p:nvSpPr>
          <p:cNvPr id="122884" name="Oval 11"/>
          <p:cNvSpPr>
            <a:spLocks noChangeArrowheads="1"/>
          </p:cNvSpPr>
          <p:nvPr/>
        </p:nvSpPr>
        <p:spPr bwMode="auto">
          <a:xfrm>
            <a:off x="351477" y="409575"/>
            <a:ext cx="423863" cy="403225"/>
          </a:xfrm>
          <a:prstGeom prst="ellipse">
            <a:avLst/>
          </a:prstGeom>
          <a:solidFill>
            <a:schemeClr val="accent1"/>
          </a:solidFill>
          <a:ln>
            <a:noFill/>
          </a:ln>
          <a:extLst/>
        </p:spPr>
        <p:txBody>
          <a:bodyPr wrap="none" lIns="0" tIns="0" rIns="0" bIns="0" anchor="ctr"/>
          <a:lstStyle>
            <a:lvl1pPr eaLnBrk="0" hangingPunct="0">
              <a:lnSpc>
                <a:spcPts val="2200"/>
              </a:lnSpc>
              <a:spcAft>
                <a:spcPct val="25000"/>
              </a:spcAft>
              <a:defRPr sz="2000">
                <a:solidFill>
                  <a:srgbClr val="000066"/>
                </a:solidFill>
                <a:latin typeface="Arial" pitchFamily="34" charset="0"/>
              </a:defRPr>
            </a:lvl1pPr>
            <a:lvl2pPr marL="742950" indent="-285750" eaLnBrk="0" hangingPunct="0">
              <a:lnSpc>
                <a:spcPts val="2200"/>
              </a:lnSpc>
              <a:spcAft>
                <a:spcPct val="25000"/>
              </a:spcAft>
              <a:buChar char="•"/>
              <a:defRPr sz="2000">
                <a:solidFill>
                  <a:srgbClr val="000066"/>
                </a:solidFill>
                <a:latin typeface="Arial" pitchFamily="34" charset="0"/>
              </a:defRPr>
            </a:lvl2pPr>
            <a:lvl3pPr marL="1143000" indent="-228600" eaLnBrk="0" hangingPunct="0">
              <a:lnSpc>
                <a:spcPts val="2000"/>
              </a:lnSpc>
              <a:spcAft>
                <a:spcPct val="25000"/>
              </a:spcAft>
              <a:buChar char="–"/>
              <a:defRPr>
                <a:solidFill>
                  <a:srgbClr val="000066"/>
                </a:solidFill>
                <a:latin typeface="Arial" pitchFamily="34" charset="0"/>
              </a:defRPr>
            </a:lvl3pPr>
            <a:lvl4pPr marL="1600200" indent="-228600" eaLnBrk="0" hangingPunct="0">
              <a:lnSpc>
                <a:spcPts val="1800"/>
              </a:lnSpc>
              <a:spcAft>
                <a:spcPct val="25000"/>
              </a:spcAft>
              <a:buChar char="•"/>
              <a:defRPr sz="1600">
                <a:solidFill>
                  <a:srgbClr val="000066"/>
                </a:solidFill>
                <a:latin typeface="Arial" pitchFamily="34" charset="0"/>
              </a:defRPr>
            </a:lvl4pPr>
            <a:lvl5pPr marL="2057400" indent="-228600" eaLnBrk="0" hangingPunct="0">
              <a:spcAft>
                <a:spcPct val="25000"/>
              </a:spcAft>
              <a:buChar char="–"/>
              <a:defRPr sz="1200">
                <a:solidFill>
                  <a:srgbClr val="000066"/>
                </a:solidFill>
                <a:latin typeface="Arial" pitchFamily="34" charset="0"/>
              </a:defRPr>
            </a:lvl5pPr>
            <a:lvl6pPr marL="2514600" indent="-228600" eaLnBrk="0" fontAlgn="base" hangingPunct="0">
              <a:spcBef>
                <a:spcPct val="0"/>
              </a:spcBef>
              <a:spcAft>
                <a:spcPct val="25000"/>
              </a:spcAft>
              <a:buChar char="–"/>
              <a:defRPr sz="1200">
                <a:solidFill>
                  <a:srgbClr val="000066"/>
                </a:solidFill>
                <a:latin typeface="Arial" pitchFamily="34" charset="0"/>
              </a:defRPr>
            </a:lvl6pPr>
            <a:lvl7pPr marL="2971800" indent="-228600" eaLnBrk="0" fontAlgn="base" hangingPunct="0">
              <a:spcBef>
                <a:spcPct val="0"/>
              </a:spcBef>
              <a:spcAft>
                <a:spcPct val="25000"/>
              </a:spcAft>
              <a:buChar char="–"/>
              <a:defRPr sz="1200">
                <a:solidFill>
                  <a:srgbClr val="000066"/>
                </a:solidFill>
                <a:latin typeface="Arial" pitchFamily="34" charset="0"/>
              </a:defRPr>
            </a:lvl7pPr>
            <a:lvl8pPr marL="3429000" indent="-228600" eaLnBrk="0" fontAlgn="base" hangingPunct="0">
              <a:spcBef>
                <a:spcPct val="0"/>
              </a:spcBef>
              <a:spcAft>
                <a:spcPct val="25000"/>
              </a:spcAft>
              <a:buChar char="–"/>
              <a:defRPr sz="1200">
                <a:solidFill>
                  <a:srgbClr val="000066"/>
                </a:solidFill>
                <a:latin typeface="Arial" pitchFamily="34" charset="0"/>
              </a:defRPr>
            </a:lvl8pPr>
            <a:lvl9pPr marL="3886200" indent="-228600" eaLnBrk="0" fontAlgn="base" hangingPunct="0">
              <a:spcBef>
                <a:spcPct val="0"/>
              </a:spcBef>
              <a:spcAft>
                <a:spcPct val="25000"/>
              </a:spcAft>
              <a:buChar char="–"/>
              <a:defRPr sz="1200">
                <a:solidFill>
                  <a:srgbClr val="000066"/>
                </a:solidFill>
                <a:latin typeface="Arial" pitchFamily="34" charset="0"/>
              </a:defRPr>
            </a:lvl9pPr>
          </a:lstStyle>
          <a:p>
            <a:pPr algn="ctr" eaLnBrk="1" hangingPunct="1">
              <a:lnSpc>
                <a:spcPct val="100000"/>
              </a:lnSpc>
              <a:spcAft>
                <a:spcPct val="0"/>
              </a:spcAft>
            </a:pPr>
            <a:r>
              <a:rPr lang="fr-FR" altLang="fr-FR" sz="1800" b="1" dirty="0">
                <a:solidFill>
                  <a:schemeClr val="tx1"/>
                </a:solidFill>
              </a:rPr>
              <a:t>1</a:t>
            </a:r>
          </a:p>
        </p:txBody>
      </p:sp>
      <p:sp>
        <p:nvSpPr>
          <p:cNvPr id="45" name="Rectangle 2"/>
          <p:cNvSpPr txBox="1">
            <a:spLocks noChangeArrowheads="1"/>
          </p:cNvSpPr>
          <p:nvPr/>
        </p:nvSpPr>
        <p:spPr bwMode="invGray">
          <a:xfrm>
            <a:off x="350838" y="1277938"/>
            <a:ext cx="8445500" cy="50166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0" indent="0" algn="l" rtl="0" eaLnBrk="1" fontAlgn="base" hangingPunct="1">
              <a:lnSpc>
                <a:spcPct val="106000"/>
              </a:lnSpc>
              <a:spcBef>
                <a:spcPct val="40000"/>
              </a:spcBef>
              <a:spcAft>
                <a:spcPct val="0"/>
              </a:spcAft>
              <a:buClr>
                <a:schemeClr val="tx1"/>
              </a:buClr>
              <a:buSzPct val="80000"/>
              <a:buFont typeface="Wingdings" pitchFamily="2" charset="2"/>
              <a:buNone/>
              <a:defRPr sz="2000">
                <a:solidFill>
                  <a:schemeClr val="tx1"/>
                </a:solidFill>
                <a:latin typeface="+mn-lt"/>
                <a:ea typeface="+mn-ea"/>
                <a:cs typeface="+mn-cs"/>
              </a:defRPr>
            </a:lvl1pPr>
            <a:lvl2pPr marL="227013" indent="-225425" algn="l" rtl="0" eaLnBrk="1" fontAlgn="base" hangingPunct="1">
              <a:lnSpc>
                <a:spcPct val="106000"/>
              </a:lnSpc>
              <a:spcBef>
                <a:spcPct val="40000"/>
              </a:spcBef>
              <a:spcAft>
                <a:spcPct val="0"/>
              </a:spcAft>
              <a:buClr>
                <a:schemeClr val="tx1"/>
              </a:buClr>
              <a:buFont typeface="Wingdings 2" pitchFamily="18" charset="2"/>
              <a:buChar char="¡"/>
              <a:defRPr sz="2000">
                <a:solidFill>
                  <a:schemeClr val="tx1"/>
                </a:solidFill>
                <a:latin typeface="+mn-lt"/>
              </a:defRPr>
            </a:lvl2pPr>
            <a:lvl3pPr marL="457200" indent="-228600" algn="l" rtl="0" eaLnBrk="1" fontAlgn="base" hangingPunct="1">
              <a:lnSpc>
                <a:spcPct val="106000"/>
              </a:lnSpc>
              <a:spcBef>
                <a:spcPct val="20000"/>
              </a:spcBef>
              <a:spcAft>
                <a:spcPct val="0"/>
              </a:spcAft>
              <a:buClr>
                <a:schemeClr val="tx1"/>
              </a:buClr>
              <a:buFont typeface="Arial" charset="0"/>
              <a:buChar char="–"/>
              <a:defRPr sz="1800">
                <a:solidFill>
                  <a:schemeClr val="tx1"/>
                </a:solidFill>
                <a:latin typeface="+mn-lt"/>
              </a:defRPr>
            </a:lvl3pPr>
            <a:lvl4pPr marL="681038" indent="-222250" algn="l" rtl="0" eaLnBrk="1" fontAlgn="base" hangingPunct="1">
              <a:lnSpc>
                <a:spcPct val="106000"/>
              </a:lnSpc>
              <a:spcBef>
                <a:spcPct val="20000"/>
              </a:spcBef>
              <a:spcAft>
                <a:spcPct val="0"/>
              </a:spcAft>
              <a:buClr>
                <a:schemeClr val="tx1"/>
              </a:buClr>
              <a:buChar char="•"/>
              <a:defRPr sz="1800">
                <a:solidFill>
                  <a:schemeClr val="tx1"/>
                </a:solidFill>
                <a:latin typeface="+mn-lt"/>
              </a:defRPr>
            </a:lvl4pPr>
            <a:lvl5pPr marL="1722438" indent="-236538" algn="l" rtl="0" eaLnBrk="1" fontAlgn="base" hangingPunct="1">
              <a:spcBef>
                <a:spcPct val="20000"/>
              </a:spcBef>
              <a:spcAft>
                <a:spcPct val="0"/>
              </a:spcAft>
              <a:buClr>
                <a:schemeClr val="tx1"/>
              </a:buClr>
              <a:buChar char="–"/>
              <a:defRPr sz="1200">
                <a:solidFill>
                  <a:schemeClr val="tx1"/>
                </a:solidFill>
                <a:latin typeface="+mn-lt"/>
              </a:defRPr>
            </a:lvl5pPr>
            <a:lvl6pPr marL="2179638" indent="-236538" algn="l" rtl="0" eaLnBrk="1" fontAlgn="base" hangingPunct="1">
              <a:spcBef>
                <a:spcPct val="20000"/>
              </a:spcBef>
              <a:spcAft>
                <a:spcPct val="0"/>
              </a:spcAft>
              <a:buClr>
                <a:schemeClr val="tx1"/>
              </a:buClr>
              <a:buChar char="–"/>
              <a:defRPr sz="1200">
                <a:solidFill>
                  <a:schemeClr val="tx1"/>
                </a:solidFill>
                <a:latin typeface="+mn-lt"/>
              </a:defRPr>
            </a:lvl6pPr>
            <a:lvl7pPr marL="2636838" indent="-236538" algn="l" rtl="0" eaLnBrk="1" fontAlgn="base" hangingPunct="1">
              <a:spcBef>
                <a:spcPct val="20000"/>
              </a:spcBef>
              <a:spcAft>
                <a:spcPct val="0"/>
              </a:spcAft>
              <a:buClr>
                <a:schemeClr val="tx1"/>
              </a:buClr>
              <a:buChar char="–"/>
              <a:defRPr sz="1200">
                <a:solidFill>
                  <a:schemeClr val="tx1"/>
                </a:solidFill>
                <a:latin typeface="+mn-lt"/>
              </a:defRPr>
            </a:lvl7pPr>
            <a:lvl8pPr marL="3094038" indent="-236538" algn="l" rtl="0" eaLnBrk="1" fontAlgn="base" hangingPunct="1">
              <a:spcBef>
                <a:spcPct val="20000"/>
              </a:spcBef>
              <a:spcAft>
                <a:spcPct val="0"/>
              </a:spcAft>
              <a:buClr>
                <a:schemeClr val="tx1"/>
              </a:buClr>
              <a:buChar char="–"/>
              <a:defRPr sz="1200">
                <a:solidFill>
                  <a:schemeClr val="tx1"/>
                </a:solidFill>
                <a:latin typeface="+mn-lt"/>
              </a:defRPr>
            </a:lvl8pPr>
            <a:lvl9pPr marL="3551238" indent="-236538" algn="l" rtl="0" eaLnBrk="1" fontAlgn="base" hangingPunct="1">
              <a:spcBef>
                <a:spcPct val="20000"/>
              </a:spcBef>
              <a:spcAft>
                <a:spcPct val="0"/>
              </a:spcAft>
              <a:buClr>
                <a:schemeClr val="tx1"/>
              </a:buClr>
              <a:buChar char="–"/>
              <a:defRPr sz="1200">
                <a:solidFill>
                  <a:schemeClr val="tx1"/>
                </a:solidFill>
                <a:latin typeface="+mn-lt"/>
              </a:defRPr>
            </a:lvl9pPr>
          </a:lstStyle>
          <a:p>
            <a:pPr marL="227013" marR="0" lvl="1" indent="-225425" algn="l" defTabSz="914400" rtl="0" eaLnBrk="1" fontAlgn="base" latinLnBrk="0" hangingPunct="1">
              <a:lnSpc>
                <a:spcPct val="106000"/>
              </a:lnSpc>
              <a:spcBef>
                <a:spcPct val="40000"/>
              </a:spcBef>
              <a:spcAft>
                <a:spcPct val="0"/>
              </a:spcAft>
              <a:buClr>
                <a:srgbClr val="002060"/>
              </a:buClr>
              <a:buSzTx/>
              <a:buFont typeface="Wingdings 2" pitchFamily="18" charset="2"/>
              <a:buChar char="¡"/>
              <a:tabLst/>
              <a:defRPr/>
            </a:pPr>
            <a:r>
              <a:rPr kumimoji="0" lang="en-US" sz="1600" b="1" i="0" u="none" strike="noStrike" kern="0" cap="none" spc="0" normalizeH="0" baseline="0" noProof="0" dirty="0" smtClean="0">
                <a:ln>
                  <a:noFill/>
                </a:ln>
                <a:solidFill>
                  <a:schemeClr val="accent1"/>
                </a:solidFill>
                <a:effectLst/>
                <a:uLnTx/>
                <a:uFillTx/>
                <a:latin typeface="Arial"/>
              </a:rPr>
              <a:t>Why use</a:t>
            </a:r>
            <a:r>
              <a:rPr kumimoji="0" lang="en-US" sz="1600" b="1" i="0" u="none" strike="noStrike" kern="0" cap="none" spc="0" normalizeH="0" noProof="0" dirty="0" smtClean="0">
                <a:ln>
                  <a:noFill/>
                </a:ln>
                <a:solidFill>
                  <a:schemeClr val="accent1"/>
                </a:solidFill>
                <a:effectLst/>
                <a:uLnTx/>
                <a:uFillTx/>
                <a:latin typeface="Arial"/>
              </a:rPr>
              <a:t> it</a:t>
            </a:r>
            <a:r>
              <a:rPr kumimoji="0" lang="en-US" sz="1600" b="1" i="0" u="none" strike="noStrike" kern="0" cap="none" spc="0" normalizeH="0" baseline="0" noProof="0" dirty="0" smtClean="0">
                <a:ln>
                  <a:noFill/>
                </a:ln>
                <a:solidFill>
                  <a:schemeClr val="accent1"/>
                </a:solidFill>
                <a:effectLst/>
                <a:uLnTx/>
                <a:uFillTx/>
                <a:latin typeface="Arial"/>
              </a:rPr>
              <a:t>:	</a:t>
            </a:r>
          </a:p>
          <a:p>
            <a:pPr lvl="2">
              <a:buClr>
                <a:srgbClr val="000000"/>
              </a:buClr>
            </a:pPr>
            <a:r>
              <a:rPr lang="en-US" sz="1600" kern="0" dirty="0" smtClean="0">
                <a:solidFill>
                  <a:schemeClr val="accent1"/>
                </a:solidFill>
              </a:rPr>
              <a:t>A </a:t>
            </a:r>
            <a:r>
              <a:rPr lang="en-US" sz="1600" kern="0" dirty="0">
                <a:solidFill>
                  <a:schemeClr val="accent1"/>
                </a:solidFill>
              </a:rPr>
              <a:t>graphical representation of work process steps showing inputs, outputs, decisions and tasks in sequence including handoffs across </a:t>
            </a:r>
            <a:r>
              <a:rPr lang="en-US" sz="1600" kern="0" dirty="0" smtClean="0">
                <a:solidFill>
                  <a:schemeClr val="accent1"/>
                </a:solidFill>
              </a:rPr>
              <a:t>functions</a:t>
            </a:r>
            <a:endParaRPr lang="en-US" sz="1600" kern="0" dirty="0">
              <a:solidFill>
                <a:schemeClr val="accent1"/>
              </a:solidFill>
            </a:endParaRPr>
          </a:p>
          <a:p>
            <a:pPr lvl="2">
              <a:buClr>
                <a:srgbClr val="000000"/>
              </a:buClr>
            </a:pPr>
            <a:r>
              <a:rPr lang="en-US" sz="1600" kern="0" dirty="0" smtClean="0">
                <a:solidFill>
                  <a:schemeClr val="accent1"/>
                </a:solidFill>
              </a:rPr>
              <a:t>Provides </a:t>
            </a:r>
            <a:r>
              <a:rPr lang="en-US" sz="1600" kern="0" dirty="0">
                <a:solidFill>
                  <a:schemeClr val="accent1"/>
                </a:solidFill>
              </a:rPr>
              <a:t>a </a:t>
            </a:r>
            <a:r>
              <a:rPr lang="en-US" sz="1600" kern="0" dirty="0" smtClean="0">
                <a:solidFill>
                  <a:schemeClr val="accent1"/>
                </a:solidFill>
              </a:rPr>
              <a:t>view </a:t>
            </a:r>
            <a:r>
              <a:rPr lang="en-US" sz="1600" kern="0" dirty="0">
                <a:solidFill>
                  <a:schemeClr val="accent1"/>
                </a:solidFill>
              </a:rPr>
              <a:t>of work as it is performed across </a:t>
            </a:r>
            <a:r>
              <a:rPr lang="en-US" sz="1600" kern="0" dirty="0" smtClean="0">
                <a:solidFill>
                  <a:schemeClr val="accent1"/>
                </a:solidFill>
              </a:rPr>
              <a:t>functions or area of responsibility</a:t>
            </a:r>
            <a:endParaRPr kumimoji="0" lang="en-US" sz="1600" b="0" i="0" u="none" strike="noStrike" kern="0" cap="none" spc="0" normalizeH="0" baseline="0" noProof="0" dirty="0" smtClean="0">
              <a:ln>
                <a:noFill/>
              </a:ln>
              <a:solidFill>
                <a:schemeClr val="accent1"/>
              </a:solidFill>
              <a:effectLst/>
              <a:uLnTx/>
              <a:uFillTx/>
              <a:latin typeface="Arial"/>
            </a:endParaRPr>
          </a:p>
          <a:p>
            <a:pPr marL="227013" marR="0" lvl="1" indent="-225425" algn="l" defTabSz="914400" rtl="0" eaLnBrk="1" fontAlgn="base" latinLnBrk="0" hangingPunct="1">
              <a:lnSpc>
                <a:spcPct val="106000"/>
              </a:lnSpc>
              <a:spcBef>
                <a:spcPct val="40000"/>
              </a:spcBef>
              <a:spcAft>
                <a:spcPct val="0"/>
              </a:spcAft>
              <a:buClr>
                <a:srgbClr val="002060"/>
              </a:buClr>
              <a:buSzTx/>
              <a:buFont typeface="Wingdings 2" pitchFamily="18" charset="2"/>
              <a:buChar char="¡"/>
              <a:tabLst/>
              <a:defRPr/>
            </a:pPr>
            <a:r>
              <a:rPr kumimoji="0" lang="en-US" sz="1600" b="1" i="0" u="none" strike="noStrike" kern="0" cap="none" spc="0" normalizeH="0" baseline="0" noProof="0" dirty="0" smtClean="0">
                <a:ln>
                  <a:noFill/>
                </a:ln>
                <a:solidFill>
                  <a:schemeClr val="accent1"/>
                </a:solidFill>
                <a:effectLst/>
                <a:uLnTx/>
                <a:uFillTx/>
                <a:latin typeface="Arial"/>
              </a:rPr>
              <a:t>When use</a:t>
            </a:r>
            <a:r>
              <a:rPr kumimoji="0" lang="en-US" sz="1600" b="1" i="0" u="none" strike="noStrike" kern="0" cap="none" spc="0" normalizeH="0" noProof="0" dirty="0" smtClean="0">
                <a:ln>
                  <a:noFill/>
                </a:ln>
                <a:solidFill>
                  <a:schemeClr val="accent1"/>
                </a:solidFill>
                <a:effectLst/>
                <a:uLnTx/>
                <a:uFillTx/>
                <a:latin typeface="Arial"/>
              </a:rPr>
              <a:t> it</a:t>
            </a:r>
            <a:r>
              <a:rPr kumimoji="0" lang="en-US" sz="1600" b="1" i="0" u="none" strike="noStrike" kern="0" cap="none" spc="0" normalizeH="0" baseline="0" noProof="0" dirty="0" smtClean="0">
                <a:ln>
                  <a:noFill/>
                </a:ln>
                <a:solidFill>
                  <a:schemeClr val="accent1"/>
                </a:solidFill>
                <a:effectLst/>
                <a:uLnTx/>
                <a:uFillTx/>
                <a:latin typeface="Arial"/>
              </a:rPr>
              <a:t>:	</a:t>
            </a:r>
          </a:p>
          <a:p>
            <a:pPr marL="457200" marR="0" lvl="2" indent="-228600" algn="l" defTabSz="914400" rtl="0" eaLnBrk="1" fontAlgn="base" latinLnBrk="0" hangingPunct="1">
              <a:lnSpc>
                <a:spcPct val="106000"/>
              </a:lnSpc>
              <a:spcBef>
                <a:spcPct val="20000"/>
              </a:spcBef>
              <a:spcAft>
                <a:spcPct val="0"/>
              </a:spcAft>
              <a:buClr>
                <a:srgbClr val="000000"/>
              </a:buClr>
              <a:buSzTx/>
              <a:buFont typeface="Arial" charset="0"/>
              <a:buChar char="–"/>
              <a:tabLst/>
              <a:defRPr/>
            </a:pPr>
            <a:r>
              <a:rPr kumimoji="0" lang="en-US" sz="1600" b="0" i="0" u="none" strike="noStrike" kern="0" cap="none" spc="0" normalizeH="0" baseline="0" noProof="0" dirty="0" smtClean="0">
                <a:ln>
                  <a:noFill/>
                </a:ln>
                <a:solidFill>
                  <a:schemeClr val="accent1"/>
                </a:solidFill>
                <a:effectLst/>
                <a:uLnTx/>
                <a:uFillTx/>
                <a:latin typeface="Arial"/>
              </a:rPr>
              <a:t>To document the “as-is” or "to-be" process</a:t>
            </a:r>
          </a:p>
          <a:p>
            <a:pPr lvl="2">
              <a:buClr>
                <a:srgbClr val="000000"/>
              </a:buClr>
            </a:pPr>
            <a:r>
              <a:rPr lang="en-US" sz="1600" kern="0" dirty="0">
                <a:solidFill>
                  <a:schemeClr val="accent1"/>
                </a:solidFill>
              </a:rPr>
              <a:t>To </a:t>
            </a:r>
            <a:r>
              <a:rPr lang="en-US" sz="1600" kern="0" dirty="0" smtClean="0">
                <a:solidFill>
                  <a:schemeClr val="accent1"/>
                </a:solidFill>
              </a:rPr>
              <a:t>formally keep a documented process with tools </a:t>
            </a:r>
            <a:r>
              <a:rPr lang="en-US" sz="1600" kern="0" dirty="0">
                <a:solidFill>
                  <a:schemeClr val="accent1"/>
                </a:solidFill>
              </a:rPr>
              <a:t>like Visio, MEGA or </a:t>
            </a:r>
            <a:r>
              <a:rPr lang="en-US" sz="1600" kern="0" dirty="0" smtClean="0">
                <a:solidFill>
                  <a:schemeClr val="accent1"/>
                </a:solidFill>
              </a:rPr>
              <a:t>ARIS</a:t>
            </a:r>
            <a:endParaRPr lang="en-US" sz="1600" kern="0" dirty="0">
              <a:solidFill>
                <a:schemeClr val="accent1"/>
              </a:solidFill>
            </a:endParaRPr>
          </a:p>
        </p:txBody>
      </p:sp>
      <p:graphicFrame>
        <p:nvGraphicFramePr>
          <p:cNvPr id="47" name="Group 2"/>
          <p:cNvGraphicFramePr>
            <a:graphicFrameLocks noGrp="1"/>
          </p:cNvGraphicFramePr>
          <p:nvPr>
            <p:extLst>
              <p:ext uri="{D42A27DB-BD31-4B8C-83A1-F6EECF244321}">
                <p14:modId xmlns:p14="http://schemas.microsoft.com/office/powerpoint/2010/main" val="1376892441"/>
              </p:ext>
            </p:extLst>
          </p:nvPr>
        </p:nvGraphicFramePr>
        <p:xfrm>
          <a:off x="5090615" y="3575713"/>
          <a:ext cx="3675560" cy="2718913"/>
        </p:xfrm>
        <a:graphic>
          <a:graphicData uri="http://schemas.openxmlformats.org/drawingml/2006/table">
            <a:tbl>
              <a:tblPr/>
              <a:tblGrid>
                <a:gridCol w="1079802"/>
                <a:gridCol w="2595758"/>
              </a:tblGrid>
              <a:tr h="254815">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0" marR="0" lvl="0" indent="0" algn="ctr" defTabSz="914400" rtl="0" eaLnBrk="1" fontAlgn="base" latinLnBrk="0" hangingPunct="1">
                        <a:lnSpc>
                          <a:spcPct val="100000"/>
                        </a:lnSpc>
                        <a:spcBef>
                          <a:spcPct val="50000"/>
                        </a:spcBef>
                        <a:spcAft>
                          <a:spcPct val="0"/>
                        </a:spcAft>
                        <a:buClr>
                          <a:srgbClr val="254397"/>
                        </a:buClr>
                        <a:buSzTx/>
                        <a:buFont typeface="Wingdings" pitchFamily="2" charset="2"/>
                        <a:buNone/>
                        <a:tabLst/>
                      </a:pPr>
                      <a:r>
                        <a:rPr kumimoji="0" lang="en-US" sz="1200" b="1" u="none" strike="noStrike" cap="none" normalizeH="0" baseline="0" dirty="0" smtClean="0">
                          <a:ln>
                            <a:noFill/>
                          </a:ln>
                          <a:solidFill>
                            <a:srgbClr val="FFFFFF"/>
                          </a:solidFill>
                          <a:effectLst/>
                        </a:rPr>
                        <a:t>Symbol</a:t>
                      </a:r>
                      <a:endParaRPr kumimoji="0" lang="en-US" sz="1200" b="1" i="0" u="none" strike="noStrike" cap="none" normalizeH="0" baseline="0" dirty="0" smtClean="0">
                        <a:ln>
                          <a:noFill/>
                        </a:ln>
                        <a:solidFill>
                          <a:srgbClr val="FFFFFF"/>
                        </a:solidFill>
                        <a:effectLst/>
                        <a:latin typeface="Arial" pitchFamily="34" charset="0"/>
                      </a:endParaRPr>
                    </a:p>
                  </a:txBody>
                  <a:tcPr marL="0" marR="0" marT="0" marB="44450" anchor="ctr" horzOverflow="overflow">
                    <a:lnL w="12700" cmpd="sng">
                      <a:noFill/>
                      <a:prstDash val="solid"/>
                    </a:lnL>
                    <a:lnR w="12700" cmpd="sng">
                      <a:solidFill>
                        <a:srgbClr val="FFFFFF"/>
                      </a:solidFill>
                      <a:prstDash val="solid"/>
                    </a:lnR>
                    <a:lnT w="12700" cmpd="sng">
                      <a:noFill/>
                      <a:prstDash val="solid"/>
                    </a:lnT>
                    <a:lnB w="12700" cmpd="sng">
                      <a:solidFill>
                        <a:srgbClr val="FFFFFF"/>
                      </a:solidFill>
                      <a:prstDash val="solid"/>
                    </a:lnB>
                    <a:lnTlToBr w="12700" cmpd="sng">
                      <a:noFill/>
                      <a:prstDash val="solid"/>
                    </a:lnTlToBr>
                    <a:lnBlToTr w="12700" cmpd="sng">
                      <a:noFill/>
                      <a:prstDash val="solid"/>
                    </a:lnBlToTr>
                    <a:solidFill>
                      <a:schemeClr val="accent3"/>
                    </a:solidFill>
                  </a:tcPr>
                </a:tc>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0" marR="0" lvl="0" indent="0" algn="ctr" defTabSz="914400" rtl="0" eaLnBrk="1" fontAlgn="base" latinLnBrk="0" hangingPunct="1">
                        <a:lnSpc>
                          <a:spcPct val="100000"/>
                        </a:lnSpc>
                        <a:spcBef>
                          <a:spcPct val="50000"/>
                        </a:spcBef>
                        <a:spcAft>
                          <a:spcPct val="0"/>
                        </a:spcAft>
                        <a:buClr>
                          <a:srgbClr val="254397"/>
                        </a:buClr>
                        <a:buSzTx/>
                        <a:buFont typeface="Wingdings" pitchFamily="2" charset="2"/>
                        <a:buNone/>
                        <a:tabLst/>
                      </a:pPr>
                      <a:r>
                        <a:rPr kumimoji="0" lang="en-US" sz="1200" b="1" u="none" strike="noStrike" cap="none" normalizeH="0" baseline="0" dirty="0" smtClean="0">
                          <a:ln>
                            <a:noFill/>
                          </a:ln>
                          <a:solidFill>
                            <a:srgbClr val="FFFFFF"/>
                          </a:solidFill>
                          <a:effectLst/>
                        </a:rPr>
                        <a:t>Interpretation</a:t>
                      </a:r>
                      <a:endParaRPr kumimoji="0" lang="en-US" sz="1200" b="1" i="0" u="none" strike="noStrike" cap="none" normalizeH="0" baseline="0" dirty="0" smtClean="0">
                        <a:ln>
                          <a:noFill/>
                        </a:ln>
                        <a:solidFill>
                          <a:srgbClr val="FFFFFF"/>
                        </a:solidFill>
                        <a:effectLst/>
                        <a:latin typeface="Arial" pitchFamily="34" charset="0"/>
                      </a:endParaRPr>
                    </a:p>
                  </a:txBody>
                  <a:tcPr marL="0" marR="0" marT="0" marB="44450" anchor="ctr" horzOverflow="overflow">
                    <a:lnL w="12700" cmpd="sng">
                      <a:solidFill>
                        <a:srgbClr val="FFFFFF"/>
                      </a:solidFill>
                      <a:prstDash val="solid"/>
                    </a:lnL>
                    <a:lnR w="12700" cmpd="sng">
                      <a:noFill/>
                      <a:prstDash val="solid"/>
                    </a:lnR>
                    <a:lnT w="12700" cmpd="sng">
                      <a:noFill/>
                      <a:prstDash val="solid"/>
                    </a:lnT>
                    <a:lnB w="12700" cmpd="sng">
                      <a:solidFill>
                        <a:srgbClr val="FFFFFF"/>
                      </a:solidFill>
                      <a:prstDash val="solid"/>
                    </a:lnB>
                    <a:lnTlToBr w="12700" cmpd="sng">
                      <a:noFill/>
                      <a:prstDash val="solid"/>
                    </a:lnTlToBr>
                    <a:lnBlToTr w="12700" cmpd="sng">
                      <a:noFill/>
                      <a:prstDash val="solid"/>
                    </a:lnBlToTr>
                    <a:solidFill>
                      <a:schemeClr val="accent3"/>
                    </a:solidFill>
                  </a:tcPr>
                </a:tc>
              </a:tr>
              <a:tr h="330906">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0" marR="0" lvl="0" indent="0" algn="l" defTabSz="914400" rtl="0" eaLnBrk="1" fontAlgn="base" latinLnBrk="0" hangingPunct="1">
                        <a:lnSpc>
                          <a:spcPct val="100000"/>
                        </a:lnSpc>
                        <a:spcBef>
                          <a:spcPct val="50000"/>
                        </a:spcBef>
                        <a:spcAft>
                          <a:spcPct val="0"/>
                        </a:spcAft>
                        <a:buClr>
                          <a:srgbClr val="254397"/>
                        </a:buClr>
                        <a:buSzTx/>
                        <a:buFont typeface="Wingdings" pitchFamily="2" charset="2"/>
                        <a:buNone/>
                        <a:tabLst/>
                      </a:pPr>
                      <a:endParaRPr kumimoji="0" lang="en-US" sz="1200" b="0" i="0" u="none" strike="noStrike" cap="none" normalizeH="0" baseline="0" dirty="0" smtClean="0">
                        <a:ln>
                          <a:noFill/>
                        </a:ln>
                        <a:solidFill>
                          <a:schemeClr val="tx1"/>
                        </a:solidFill>
                        <a:effectLst/>
                        <a:latin typeface="Arial" pitchFamily="34" charset="0"/>
                      </a:endParaRPr>
                    </a:p>
                  </a:txBody>
                  <a:tcPr marL="0" marR="0" marT="0" marB="44450" horzOverflow="overflow">
                    <a:lnL w="12700" cmpd="sng">
                      <a:noFill/>
                      <a:prstDash val="solid"/>
                    </a:lnL>
                    <a:lnR w="12700" cmpd="sng">
                      <a:noFill/>
                      <a:prstDash val="solid"/>
                    </a:lnR>
                    <a:lnT w="12700" cmpd="sng">
                      <a:solidFill>
                        <a:srgbClr val="FFFFFF"/>
                      </a:solidFill>
                      <a:prstDash val="solid"/>
                    </a:lnT>
                    <a:lnB w="12700" cap="flat" cmpd="sng" algn="ctr">
                      <a:solidFill>
                        <a:srgbClr val="0070C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0" marR="0" lvl="0" indent="0" algn="l" defTabSz="914400" rtl="0" eaLnBrk="1" fontAlgn="base" latinLnBrk="0" hangingPunct="1">
                        <a:lnSpc>
                          <a:spcPct val="100000"/>
                        </a:lnSpc>
                        <a:spcBef>
                          <a:spcPct val="50000"/>
                        </a:spcBef>
                        <a:spcAft>
                          <a:spcPct val="0"/>
                        </a:spcAft>
                        <a:buClr>
                          <a:srgbClr val="254397"/>
                        </a:buClr>
                        <a:buSzTx/>
                        <a:buFont typeface="Wingdings" pitchFamily="2" charset="2"/>
                        <a:buNone/>
                        <a:tabLst/>
                      </a:pPr>
                      <a:r>
                        <a:rPr kumimoji="0" lang="en-US" sz="1200" u="none" strike="noStrike" cap="none" normalizeH="0" baseline="0" dirty="0" smtClean="0">
                          <a:ln>
                            <a:noFill/>
                          </a:ln>
                          <a:solidFill>
                            <a:srgbClr val="002060"/>
                          </a:solidFill>
                          <a:effectLst/>
                        </a:rPr>
                        <a:t>Process step</a:t>
                      </a:r>
                      <a:endParaRPr kumimoji="0" lang="en-US" sz="1200" b="0" i="0" u="none" strike="noStrike" cap="none" normalizeH="0" baseline="0" dirty="0" smtClean="0">
                        <a:ln>
                          <a:noFill/>
                        </a:ln>
                        <a:solidFill>
                          <a:srgbClr val="002060"/>
                        </a:solidFill>
                        <a:effectLst/>
                        <a:latin typeface="Arial" pitchFamily="34" charset="0"/>
                      </a:endParaRPr>
                    </a:p>
                  </a:txBody>
                  <a:tcPr marL="0" marR="0" marT="0" marB="44450" anchor="ctr" horzOverflow="overflow">
                    <a:lnL w="12700" cmpd="sng">
                      <a:noFill/>
                      <a:prstDash val="solid"/>
                    </a:lnL>
                    <a:lnR w="12700" cmpd="sng">
                      <a:noFill/>
                      <a:prstDash val="solid"/>
                    </a:lnR>
                    <a:lnT w="12700" cmpd="sng">
                      <a:solidFill>
                        <a:srgbClr val="FFFFFF"/>
                      </a:solidFill>
                      <a:prstDash val="solid"/>
                    </a:lnT>
                    <a:lnB w="12700" cap="flat" cmpd="sng" algn="ctr">
                      <a:solidFill>
                        <a:srgbClr val="0070C0"/>
                      </a:solidFill>
                      <a:prstDash val="solid"/>
                      <a:round/>
                      <a:headEnd type="none" w="med" len="med"/>
                      <a:tailEnd type="none" w="med" len="med"/>
                    </a:lnB>
                    <a:lnTlToBr w="12700" cmpd="sng">
                      <a:noFill/>
                      <a:prstDash val="solid"/>
                    </a:lnTlToBr>
                    <a:lnBlToTr w="12700" cmpd="sng">
                      <a:noFill/>
                      <a:prstDash val="solid"/>
                    </a:lnBlToTr>
                    <a:noFill/>
                  </a:tcPr>
                </a:tc>
              </a:tr>
              <a:tr h="307901">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0" marR="0" lvl="0" indent="0" algn="l" defTabSz="914400" rtl="0" eaLnBrk="1" fontAlgn="base" latinLnBrk="0" hangingPunct="1">
                        <a:lnSpc>
                          <a:spcPct val="100000"/>
                        </a:lnSpc>
                        <a:spcBef>
                          <a:spcPct val="50000"/>
                        </a:spcBef>
                        <a:spcAft>
                          <a:spcPct val="0"/>
                        </a:spcAft>
                        <a:buClr>
                          <a:srgbClr val="254397"/>
                        </a:buClr>
                        <a:buSzTx/>
                        <a:buFont typeface="Wingdings" pitchFamily="2" charset="2"/>
                        <a:buNone/>
                        <a:tabLst/>
                      </a:pPr>
                      <a:endParaRPr kumimoji="0" lang="en-US" sz="1200" b="0" i="0" u="none" strike="noStrike" cap="none" normalizeH="0" baseline="0" dirty="0" smtClean="0">
                        <a:ln>
                          <a:noFill/>
                        </a:ln>
                        <a:solidFill>
                          <a:schemeClr val="tx1"/>
                        </a:solidFill>
                        <a:effectLst/>
                        <a:latin typeface="Arial" pitchFamily="34" charset="0"/>
                      </a:endParaRPr>
                    </a:p>
                  </a:txBody>
                  <a:tcPr marL="0" marR="0" marT="0" marB="44450" horzOverflow="overflow">
                    <a:lnL w="12700" cmpd="sng">
                      <a:noFill/>
                      <a:prstDash val="solid"/>
                    </a:lnL>
                    <a:lnR w="12700" cmpd="sng">
                      <a:noFill/>
                      <a:prstDash val="soli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0" marR="0" lvl="0" indent="0" algn="l" defTabSz="914400" rtl="0" eaLnBrk="1" fontAlgn="base" latinLnBrk="0" hangingPunct="1">
                        <a:lnSpc>
                          <a:spcPct val="100000"/>
                        </a:lnSpc>
                        <a:spcBef>
                          <a:spcPct val="50000"/>
                        </a:spcBef>
                        <a:spcAft>
                          <a:spcPct val="0"/>
                        </a:spcAft>
                        <a:buClr>
                          <a:srgbClr val="254397"/>
                        </a:buClr>
                        <a:buSzTx/>
                        <a:buFont typeface="Wingdings" pitchFamily="2" charset="2"/>
                        <a:buNone/>
                        <a:tabLst/>
                      </a:pPr>
                      <a:r>
                        <a:rPr kumimoji="0" lang="en-US" sz="1200" u="none" strike="noStrike" cap="none" normalizeH="0" baseline="0" dirty="0" smtClean="0">
                          <a:ln>
                            <a:noFill/>
                          </a:ln>
                          <a:solidFill>
                            <a:srgbClr val="002060"/>
                          </a:solidFill>
                          <a:effectLst/>
                        </a:rPr>
                        <a:t>Process beginning or end point </a:t>
                      </a:r>
                      <a:endParaRPr kumimoji="0" lang="en-US" sz="1200" b="0" i="0" u="none" strike="noStrike" cap="none" normalizeH="0" baseline="0" dirty="0" smtClean="0">
                        <a:ln>
                          <a:noFill/>
                        </a:ln>
                        <a:solidFill>
                          <a:srgbClr val="002060"/>
                        </a:solidFill>
                        <a:effectLst/>
                        <a:latin typeface="Arial" pitchFamily="34" charset="0"/>
                      </a:endParaRPr>
                    </a:p>
                  </a:txBody>
                  <a:tcPr marL="0" marR="0" marT="0" marB="44450" anchor="ctr" horzOverflow="overflow">
                    <a:lnL w="12700" cmpd="sng">
                      <a:noFill/>
                      <a:prstDash val="solid"/>
                    </a:lnL>
                    <a:lnR w="12700" cmpd="sng">
                      <a:noFill/>
                      <a:prstDash val="soli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lnTlToBr w="12700" cmpd="sng">
                      <a:noFill/>
                      <a:prstDash val="solid"/>
                    </a:lnTlToBr>
                    <a:lnBlToTr w="12700" cmpd="sng">
                      <a:noFill/>
                      <a:prstDash val="solid"/>
                    </a:lnBlToTr>
                    <a:noFill/>
                  </a:tcPr>
                </a:tc>
              </a:tr>
              <a:tr h="331790">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0" marR="0" lvl="0" indent="0" algn="l" defTabSz="914400" rtl="0" eaLnBrk="1" fontAlgn="base" latinLnBrk="0" hangingPunct="1">
                        <a:lnSpc>
                          <a:spcPct val="100000"/>
                        </a:lnSpc>
                        <a:spcBef>
                          <a:spcPct val="50000"/>
                        </a:spcBef>
                        <a:spcAft>
                          <a:spcPct val="0"/>
                        </a:spcAft>
                        <a:buClr>
                          <a:srgbClr val="254397"/>
                        </a:buClr>
                        <a:buSzTx/>
                        <a:buFont typeface="Wingdings" pitchFamily="2" charset="2"/>
                        <a:buNone/>
                        <a:tabLst/>
                      </a:pPr>
                      <a:endParaRPr kumimoji="0" lang="en-US" sz="1200" b="0" i="0" u="none" strike="noStrike" cap="none" normalizeH="0" baseline="0" dirty="0" smtClean="0">
                        <a:ln>
                          <a:noFill/>
                        </a:ln>
                        <a:solidFill>
                          <a:schemeClr val="tx1"/>
                        </a:solidFill>
                        <a:effectLst/>
                        <a:latin typeface="Arial" pitchFamily="34" charset="0"/>
                      </a:endParaRPr>
                    </a:p>
                  </a:txBody>
                  <a:tcPr marL="0" marR="0" marT="0" marB="44450" horzOverflow="overflow">
                    <a:lnL w="12700" cmpd="sng">
                      <a:noFill/>
                      <a:prstDash val="solid"/>
                    </a:lnL>
                    <a:lnR w="12700" cmpd="sng">
                      <a:noFill/>
                      <a:prstDash val="soli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0" marR="0" lvl="0" indent="0" algn="l" defTabSz="914400" rtl="0" eaLnBrk="1" fontAlgn="base" latinLnBrk="0" hangingPunct="1">
                        <a:lnSpc>
                          <a:spcPct val="100000"/>
                        </a:lnSpc>
                        <a:spcBef>
                          <a:spcPct val="50000"/>
                        </a:spcBef>
                        <a:spcAft>
                          <a:spcPct val="0"/>
                        </a:spcAft>
                        <a:buClr>
                          <a:srgbClr val="254397"/>
                        </a:buClr>
                        <a:buSzTx/>
                        <a:buFont typeface="Wingdings" pitchFamily="2" charset="2"/>
                        <a:buNone/>
                        <a:tabLst/>
                      </a:pPr>
                      <a:r>
                        <a:rPr kumimoji="0" lang="en-US" sz="1200" u="none" strike="noStrike" cap="none" normalizeH="0" baseline="0" dirty="0" smtClean="0">
                          <a:ln>
                            <a:noFill/>
                          </a:ln>
                          <a:solidFill>
                            <a:srgbClr val="002060"/>
                          </a:solidFill>
                          <a:effectLst/>
                        </a:rPr>
                        <a:t>Database or system</a:t>
                      </a:r>
                      <a:endParaRPr kumimoji="0" lang="en-US" sz="1200" b="0" i="0" u="none" strike="noStrike" cap="none" normalizeH="0" baseline="0" dirty="0" smtClean="0">
                        <a:ln>
                          <a:noFill/>
                        </a:ln>
                        <a:solidFill>
                          <a:srgbClr val="002060"/>
                        </a:solidFill>
                        <a:effectLst/>
                        <a:latin typeface="Arial" pitchFamily="34" charset="0"/>
                      </a:endParaRPr>
                    </a:p>
                  </a:txBody>
                  <a:tcPr marL="0" marR="0" marT="0" marB="44450" anchor="ctr" horzOverflow="overflow">
                    <a:lnL w="12700" cmpd="sng">
                      <a:noFill/>
                      <a:prstDash val="solid"/>
                    </a:lnL>
                    <a:lnR w="12700" cmpd="sng">
                      <a:noFill/>
                      <a:prstDash val="soli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lnTlToBr w="12700" cmpd="sng">
                      <a:noFill/>
                      <a:prstDash val="solid"/>
                    </a:lnTlToBr>
                    <a:lnBlToTr w="12700" cmpd="sng">
                      <a:noFill/>
                      <a:prstDash val="solid"/>
                    </a:lnBlToTr>
                    <a:noFill/>
                  </a:tcPr>
                </a:tc>
              </a:tr>
              <a:tr h="385762">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0" marR="0" lvl="0" indent="0" algn="l" defTabSz="914400" rtl="0" eaLnBrk="1" fontAlgn="base" latinLnBrk="0" hangingPunct="1">
                        <a:lnSpc>
                          <a:spcPct val="100000"/>
                        </a:lnSpc>
                        <a:spcBef>
                          <a:spcPct val="50000"/>
                        </a:spcBef>
                        <a:spcAft>
                          <a:spcPct val="0"/>
                        </a:spcAft>
                        <a:buClr>
                          <a:srgbClr val="254397"/>
                        </a:buClr>
                        <a:buSzTx/>
                        <a:buFont typeface="Wingdings" pitchFamily="2" charset="2"/>
                        <a:buNone/>
                        <a:tabLst/>
                      </a:pPr>
                      <a:endParaRPr kumimoji="0" lang="en-US" sz="1200" b="0" i="0" u="none" strike="noStrike" cap="none" normalizeH="0" baseline="0" dirty="0" smtClean="0">
                        <a:ln>
                          <a:noFill/>
                        </a:ln>
                        <a:solidFill>
                          <a:schemeClr val="tx1"/>
                        </a:solidFill>
                        <a:effectLst/>
                        <a:latin typeface="Arial" pitchFamily="34" charset="0"/>
                      </a:endParaRPr>
                    </a:p>
                  </a:txBody>
                  <a:tcPr marL="0" marR="0" marT="0" marB="44450" horzOverflow="overflow">
                    <a:lnL w="12700" cmpd="sng">
                      <a:noFill/>
                      <a:prstDash val="solid"/>
                    </a:lnL>
                    <a:lnR w="12700" cmpd="sng">
                      <a:noFill/>
                      <a:prstDash val="soli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0" marR="0" lvl="0" indent="0" algn="l" defTabSz="914400" rtl="0" eaLnBrk="1" fontAlgn="base" latinLnBrk="0" hangingPunct="1">
                        <a:lnSpc>
                          <a:spcPct val="100000"/>
                        </a:lnSpc>
                        <a:spcBef>
                          <a:spcPct val="50000"/>
                        </a:spcBef>
                        <a:spcAft>
                          <a:spcPct val="0"/>
                        </a:spcAft>
                        <a:buClr>
                          <a:srgbClr val="254397"/>
                        </a:buClr>
                        <a:buSzTx/>
                        <a:buFont typeface="Wingdings" pitchFamily="2" charset="2"/>
                        <a:buNone/>
                        <a:tabLst/>
                      </a:pPr>
                      <a:r>
                        <a:rPr kumimoji="0" lang="en-US" sz="1200" u="none" strike="noStrike" cap="none" normalizeH="0" baseline="0" dirty="0" smtClean="0">
                          <a:ln>
                            <a:noFill/>
                          </a:ln>
                          <a:solidFill>
                            <a:srgbClr val="002060"/>
                          </a:solidFill>
                          <a:effectLst/>
                        </a:rPr>
                        <a:t>Decision Point (AND or OR)</a:t>
                      </a:r>
                      <a:endParaRPr kumimoji="0" lang="en-US" sz="1200" b="0" i="0" u="none" strike="noStrike" cap="none" normalizeH="0" baseline="0" dirty="0" smtClean="0">
                        <a:ln>
                          <a:noFill/>
                        </a:ln>
                        <a:solidFill>
                          <a:srgbClr val="002060"/>
                        </a:solidFill>
                        <a:effectLst/>
                        <a:latin typeface="Arial" pitchFamily="34" charset="0"/>
                      </a:endParaRPr>
                    </a:p>
                  </a:txBody>
                  <a:tcPr marL="0" marR="0" marT="0" marB="44450" anchor="ctr" horzOverflow="overflow">
                    <a:lnL w="12700" cmpd="sng">
                      <a:noFill/>
                      <a:prstDash val="solid"/>
                    </a:lnL>
                    <a:lnR w="12700" cmpd="sng">
                      <a:noFill/>
                      <a:prstDash val="soli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lnTlToBr w="12700" cmpd="sng">
                      <a:noFill/>
                      <a:prstDash val="solid"/>
                    </a:lnTlToBr>
                    <a:lnBlToTr w="12700" cmpd="sng">
                      <a:noFill/>
                      <a:prstDash val="solid"/>
                    </a:lnBlToTr>
                    <a:noFill/>
                  </a:tcPr>
                </a:tc>
              </a:tr>
              <a:tr h="347717">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0" marR="0" lvl="0" indent="0" algn="l" defTabSz="914400" rtl="0" eaLnBrk="1" fontAlgn="base" latinLnBrk="0" hangingPunct="1">
                        <a:lnSpc>
                          <a:spcPct val="100000"/>
                        </a:lnSpc>
                        <a:spcBef>
                          <a:spcPct val="50000"/>
                        </a:spcBef>
                        <a:spcAft>
                          <a:spcPct val="0"/>
                        </a:spcAft>
                        <a:buClr>
                          <a:srgbClr val="254397"/>
                        </a:buClr>
                        <a:buSzTx/>
                        <a:buFont typeface="Wingdings" pitchFamily="2" charset="2"/>
                        <a:buNone/>
                        <a:tabLst/>
                      </a:pPr>
                      <a:endParaRPr kumimoji="0" lang="en-US" sz="1200" b="0" i="0" u="none" strike="noStrike" cap="none" normalizeH="0" baseline="0" dirty="0" smtClean="0">
                        <a:ln>
                          <a:noFill/>
                        </a:ln>
                        <a:solidFill>
                          <a:schemeClr val="tx1"/>
                        </a:solidFill>
                        <a:effectLst/>
                        <a:latin typeface="Arial" pitchFamily="34" charset="0"/>
                      </a:endParaRPr>
                    </a:p>
                  </a:txBody>
                  <a:tcPr marL="0" marR="0" marT="0" marB="44450" horzOverflow="overflow">
                    <a:lnL w="12700" cmpd="sng">
                      <a:noFill/>
                      <a:prstDash val="solid"/>
                    </a:lnL>
                    <a:lnR w="12700" cmpd="sng">
                      <a:noFill/>
                      <a:prstDash val="soli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0" marR="0" lvl="0" indent="0" algn="l" defTabSz="914400" rtl="0" eaLnBrk="1" fontAlgn="base" latinLnBrk="0" hangingPunct="1">
                        <a:lnSpc>
                          <a:spcPct val="100000"/>
                        </a:lnSpc>
                        <a:spcBef>
                          <a:spcPct val="50000"/>
                        </a:spcBef>
                        <a:spcAft>
                          <a:spcPct val="0"/>
                        </a:spcAft>
                        <a:buClr>
                          <a:srgbClr val="254397"/>
                        </a:buClr>
                        <a:buSzTx/>
                        <a:buFont typeface="Wingdings" pitchFamily="2" charset="2"/>
                        <a:buNone/>
                        <a:tabLst/>
                      </a:pPr>
                      <a:r>
                        <a:rPr kumimoji="0" lang="en-US" sz="1200" u="none" strike="noStrike" cap="none" normalizeH="0" baseline="0" dirty="0" smtClean="0">
                          <a:ln>
                            <a:noFill/>
                          </a:ln>
                          <a:solidFill>
                            <a:srgbClr val="002060"/>
                          </a:solidFill>
                          <a:effectLst/>
                        </a:rPr>
                        <a:t>Connector</a:t>
                      </a:r>
                      <a:endParaRPr kumimoji="0" lang="en-US" sz="1200" b="0" i="0" u="none" strike="noStrike" cap="none" normalizeH="0" baseline="0" dirty="0" smtClean="0">
                        <a:ln>
                          <a:noFill/>
                        </a:ln>
                        <a:solidFill>
                          <a:srgbClr val="002060"/>
                        </a:solidFill>
                        <a:effectLst/>
                        <a:latin typeface="Arial" pitchFamily="34" charset="0"/>
                      </a:endParaRPr>
                    </a:p>
                  </a:txBody>
                  <a:tcPr marL="0" marR="0" marT="0" marB="44450" anchor="ctr" horzOverflow="overflow">
                    <a:lnL w="12700" cmpd="sng">
                      <a:noFill/>
                      <a:prstDash val="solid"/>
                    </a:lnL>
                    <a:lnR w="12700" cmpd="sng">
                      <a:noFill/>
                      <a:prstDash val="soli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lnTlToBr w="12700" cmpd="sng">
                      <a:noFill/>
                      <a:prstDash val="solid"/>
                    </a:lnTlToBr>
                    <a:lnBlToTr w="12700" cmpd="sng">
                      <a:noFill/>
                      <a:prstDash val="solid"/>
                    </a:lnBlToTr>
                    <a:noFill/>
                  </a:tcPr>
                </a:tc>
              </a:tr>
              <a:tr h="412305">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0" marR="0" lvl="0" indent="0" algn="l" defTabSz="914400" rtl="0" eaLnBrk="1" fontAlgn="base" latinLnBrk="0" hangingPunct="1">
                        <a:lnSpc>
                          <a:spcPct val="100000"/>
                        </a:lnSpc>
                        <a:spcBef>
                          <a:spcPct val="50000"/>
                        </a:spcBef>
                        <a:spcAft>
                          <a:spcPct val="0"/>
                        </a:spcAft>
                        <a:buClr>
                          <a:srgbClr val="254397"/>
                        </a:buClr>
                        <a:buSzTx/>
                        <a:buFont typeface="Wingdings" pitchFamily="2" charset="2"/>
                        <a:buNone/>
                        <a:tabLst/>
                      </a:pPr>
                      <a:endParaRPr kumimoji="0" lang="en-US" sz="1200" b="0" i="0" u="none" strike="noStrike" cap="none" normalizeH="0" baseline="0" dirty="0" smtClean="0">
                        <a:ln>
                          <a:noFill/>
                        </a:ln>
                        <a:solidFill>
                          <a:schemeClr val="tx1"/>
                        </a:solidFill>
                        <a:effectLst/>
                        <a:latin typeface="Arial" pitchFamily="34" charset="0"/>
                      </a:endParaRPr>
                    </a:p>
                  </a:txBody>
                  <a:tcPr marL="0" marR="0" marT="0" marB="44450" horzOverflow="overflow">
                    <a:lnL w="12700" cmpd="sng">
                      <a:noFill/>
                      <a:prstDash val="solid"/>
                    </a:lnL>
                    <a:lnR w="12700" cmpd="sng">
                      <a:noFill/>
                      <a:prstDash val="soli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0" marR="0" lvl="0" indent="0" algn="l" defTabSz="914400" rtl="0" eaLnBrk="1" fontAlgn="base" latinLnBrk="0" hangingPunct="1">
                        <a:lnSpc>
                          <a:spcPct val="100000"/>
                        </a:lnSpc>
                        <a:spcBef>
                          <a:spcPct val="50000"/>
                        </a:spcBef>
                        <a:spcAft>
                          <a:spcPct val="0"/>
                        </a:spcAft>
                        <a:buClr>
                          <a:srgbClr val="254397"/>
                        </a:buClr>
                        <a:buSzTx/>
                        <a:buFont typeface="Wingdings" pitchFamily="2" charset="2"/>
                        <a:buNone/>
                        <a:tabLst/>
                      </a:pPr>
                      <a:r>
                        <a:rPr kumimoji="0" lang="en-US" sz="1200" u="none" strike="noStrike" cap="none" normalizeH="0" baseline="0" dirty="0" smtClean="0">
                          <a:ln>
                            <a:noFill/>
                          </a:ln>
                          <a:solidFill>
                            <a:srgbClr val="002060"/>
                          </a:solidFill>
                          <a:effectLst/>
                        </a:rPr>
                        <a:t>External Process (e.g., outside the organization)</a:t>
                      </a:r>
                      <a:endParaRPr kumimoji="0" lang="en-US" sz="1200" b="0" i="0" u="none" strike="noStrike" cap="none" normalizeH="0" baseline="0" dirty="0" smtClean="0">
                        <a:ln>
                          <a:noFill/>
                        </a:ln>
                        <a:solidFill>
                          <a:srgbClr val="002060"/>
                        </a:solidFill>
                        <a:effectLst/>
                        <a:latin typeface="Arial" pitchFamily="34" charset="0"/>
                      </a:endParaRPr>
                    </a:p>
                  </a:txBody>
                  <a:tcPr marL="0" marR="0" marT="0" marB="44450" anchor="ctr" horzOverflow="overflow">
                    <a:lnL w="12700" cmpd="sng">
                      <a:noFill/>
                      <a:prstDash val="solid"/>
                    </a:lnL>
                    <a:lnR w="12700" cmpd="sng">
                      <a:noFill/>
                      <a:prstDash val="soli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lnTlToBr w="12700" cmpd="sng">
                      <a:noFill/>
                      <a:prstDash val="solid"/>
                    </a:lnTlToBr>
                    <a:lnBlToTr w="12700" cmpd="sng">
                      <a:noFill/>
                      <a:prstDash val="solid"/>
                    </a:lnBlToTr>
                    <a:noFill/>
                  </a:tcPr>
                </a:tc>
              </a:tr>
              <a:tr h="347717">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0" marR="0" lvl="0" indent="0" algn="l" defTabSz="914400" rtl="0" eaLnBrk="1" fontAlgn="base" latinLnBrk="0" hangingPunct="1">
                        <a:lnSpc>
                          <a:spcPct val="100000"/>
                        </a:lnSpc>
                        <a:spcBef>
                          <a:spcPct val="50000"/>
                        </a:spcBef>
                        <a:spcAft>
                          <a:spcPct val="0"/>
                        </a:spcAft>
                        <a:buClr>
                          <a:srgbClr val="254397"/>
                        </a:buClr>
                        <a:buSzTx/>
                        <a:buFont typeface="Wingdings" pitchFamily="2" charset="2"/>
                        <a:buNone/>
                        <a:tabLst/>
                      </a:pPr>
                      <a:endParaRPr kumimoji="0" lang="en-US" sz="1200" b="0" i="0" u="none" strike="noStrike" cap="none" normalizeH="0" baseline="0" dirty="0" smtClean="0">
                        <a:ln>
                          <a:noFill/>
                        </a:ln>
                        <a:solidFill>
                          <a:schemeClr val="tx1"/>
                        </a:solidFill>
                        <a:effectLst/>
                        <a:latin typeface="Arial" pitchFamily="34" charset="0"/>
                      </a:endParaRPr>
                    </a:p>
                  </a:txBody>
                  <a:tcPr marL="0" marR="0" marT="0" marB="44450" horzOverflow="overflow">
                    <a:lnL w="12700" cmpd="sng">
                      <a:noFill/>
                      <a:prstDash val="solid"/>
                    </a:lnL>
                    <a:lnR w="12700" cmpd="sng">
                      <a:noFill/>
                      <a:prstDash val="solid"/>
                    </a:lnR>
                    <a:lnT w="12700" cap="flat" cmpd="sng" algn="ctr">
                      <a:solidFill>
                        <a:srgbClr val="0070C0"/>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0" marR="0" lvl="0" indent="0" algn="l" defTabSz="914400" rtl="0" eaLnBrk="1" fontAlgn="base" latinLnBrk="0" hangingPunct="1">
                        <a:lnSpc>
                          <a:spcPct val="100000"/>
                        </a:lnSpc>
                        <a:spcBef>
                          <a:spcPct val="50000"/>
                        </a:spcBef>
                        <a:spcAft>
                          <a:spcPct val="0"/>
                        </a:spcAft>
                        <a:buClr>
                          <a:srgbClr val="254397"/>
                        </a:buClr>
                        <a:buSzTx/>
                        <a:buFont typeface="Wingdings" pitchFamily="2" charset="2"/>
                        <a:buNone/>
                        <a:tabLst/>
                      </a:pPr>
                      <a:r>
                        <a:rPr kumimoji="0" lang="en-US" sz="1200" u="none" strike="noStrike" cap="none" normalizeH="0" baseline="0" dirty="0" smtClean="0">
                          <a:ln>
                            <a:noFill/>
                          </a:ln>
                          <a:solidFill>
                            <a:srgbClr val="002060"/>
                          </a:solidFill>
                          <a:effectLst/>
                        </a:rPr>
                        <a:t>Continuation into next page</a:t>
                      </a:r>
                      <a:endParaRPr kumimoji="0" lang="en-US" sz="1200" b="0" i="0" u="none" strike="noStrike" cap="none" normalizeH="0" baseline="0" dirty="0" smtClean="0">
                        <a:ln>
                          <a:noFill/>
                        </a:ln>
                        <a:solidFill>
                          <a:srgbClr val="002060"/>
                        </a:solidFill>
                        <a:effectLst/>
                        <a:latin typeface="Arial" pitchFamily="34" charset="0"/>
                      </a:endParaRPr>
                    </a:p>
                  </a:txBody>
                  <a:tcPr marL="0" marR="0" marT="0" marB="44450" anchor="ctr" horzOverflow="overflow">
                    <a:lnL w="12700" cmpd="sng">
                      <a:noFill/>
                      <a:prstDash val="solid"/>
                    </a:lnL>
                    <a:lnR w="12700" cmpd="sng">
                      <a:noFill/>
                      <a:prstDash val="solid"/>
                    </a:lnR>
                    <a:lnT w="12700" cap="flat" cmpd="sng" algn="ctr">
                      <a:solidFill>
                        <a:srgbClr val="0070C0"/>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noFill/>
                  </a:tcPr>
                </a:tc>
              </a:tr>
            </a:tbl>
          </a:graphicData>
        </a:graphic>
      </p:graphicFrame>
      <p:grpSp>
        <p:nvGrpSpPr>
          <p:cNvPr id="59" name="Group 58"/>
          <p:cNvGrpSpPr/>
          <p:nvPr/>
        </p:nvGrpSpPr>
        <p:grpSpPr>
          <a:xfrm>
            <a:off x="5325782" y="3869312"/>
            <a:ext cx="474517" cy="2425315"/>
            <a:chOff x="1167156" y="1640177"/>
            <a:chExt cx="904875" cy="4624933"/>
          </a:xfrm>
        </p:grpSpPr>
        <p:sp>
          <p:nvSpPr>
            <p:cNvPr id="60" name="Rectangle 31"/>
            <p:cNvSpPr>
              <a:spLocks noChangeArrowheads="1"/>
            </p:cNvSpPr>
            <p:nvPr/>
          </p:nvSpPr>
          <p:spPr bwMode="auto">
            <a:xfrm>
              <a:off x="1260024" y="1640177"/>
              <a:ext cx="719138" cy="461665"/>
            </a:xfrm>
            <a:prstGeom prst="rect">
              <a:avLst/>
            </a:prstGeom>
            <a:solidFill>
              <a:srgbClr val="FFFFFF"/>
            </a:solidFill>
            <a:ln w="3175">
              <a:solidFill>
                <a:srgbClr val="002060"/>
              </a:solidFill>
              <a:miter lim="800000"/>
              <a:headEnd type="none" w="sm" len="sm"/>
              <a:tailEnd type="none" w="sm" len="sm"/>
            </a:ln>
          </p:spPr>
          <p:txBody>
            <a:bodyPr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smtClean="0">
                <a:ln>
                  <a:noFill/>
                </a:ln>
                <a:solidFill>
                  <a:srgbClr val="000000"/>
                </a:solidFill>
                <a:effectLst/>
                <a:uLnTx/>
                <a:uFillTx/>
                <a:latin typeface="Arial" charset="0"/>
                <a:cs typeface="Arial" charset="0"/>
              </a:endParaRPr>
            </a:p>
          </p:txBody>
        </p:sp>
        <p:sp>
          <p:nvSpPr>
            <p:cNvPr id="61" name="AutoShape 32"/>
            <p:cNvSpPr>
              <a:spLocks noChangeArrowheads="1"/>
            </p:cNvSpPr>
            <p:nvPr/>
          </p:nvSpPr>
          <p:spPr bwMode="auto">
            <a:xfrm>
              <a:off x="1353412" y="2887597"/>
              <a:ext cx="532362" cy="478894"/>
            </a:xfrm>
            <a:prstGeom prst="can">
              <a:avLst>
                <a:gd name="adj" fmla="val 25000"/>
              </a:avLst>
            </a:prstGeom>
            <a:solidFill>
              <a:srgbClr val="FFFFFF"/>
            </a:solidFill>
            <a:ln w="3175">
              <a:solidFill>
                <a:srgbClr val="002060"/>
              </a:solidFill>
              <a:round/>
              <a:headEnd type="none" w="sm" len="sm"/>
              <a:tailEnd type="none" w="sm" len="sm"/>
            </a:ln>
          </p:spPr>
          <p:txBody>
            <a:bodyPr wrap="square"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smtClean="0">
                <a:ln>
                  <a:noFill/>
                </a:ln>
                <a:solidFill>
                  <a:srgbClr val="000000"/>
                </a:solidFill>
                <a:effectLst/>
                <a:uLnTx/>
                <a:uFillTx/>
                <a:latin typeface="Arial" charset="0"/>
                <a:cs typeface="Arial" charset="0"/>
              </a:endParaRPr>
            </a:p>
          </p:txBody>
        </p:sp>
        <p:sp>
          <p:nvSpPr>
            <p:cNvPr id="62" name="AutoShape 33"/>
            <p:cNvSpPr>
              <a:spLocks noChangeArrowheads="1"/>
            </p:cNvSpPr>
            <p:nvPr/>
          </p:nvSpPr>
          <p:spPr bwMode="auto">
            <a:xfrm>
              <a:off x="1307366" y="3500293"/>
              <a:ext cx="624456" cy="573514"/>
            </a:xfrm>
            <a:prstGeom prst="diamond">
              <a:avLst/>
            </a:prstGeom>
            <a:solidFill>
              <a:srgbClr val="FFFFFF"/>
            </a:solidFill>
            <a:ln w="3175" algn="ctr">
              <a:solidFill>
                <a:srgbClr val="002060"/>
              </a:solidFill>
              <a:miter lim="800000"/>
              <a:headEnd type="none" w="sm" len="sm"/>
              <a:tailEnd type="none" w="sm" len="sm"/>
            </a:ln>
          </p:spPr>
          <p:txBody>
            <a:bodyPr wrap="square"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smtClean="0">
                <a:ln>
                  <a:noFill/>
                </a:ln>
                <a:solidFill>
                  <a:srgbClr val="000000"/>
                </a:solidFill>
                <a:effectLst/>
                <a:uLnTx/>
                <a:uFillTx/>
                <a:latin typeface="Arial" charset="0"/>
                <a:cs typeface="Arial" charset="0"/>
              </a:endParaRPr>
            </a:p>
          </p:txBody>
        </p:sp>
        <p:grpSp>
          <p:nvGrpSpPr>
            <p:cNvPr id="63" name="Group 34"/>
            <p:cNvGrpSpPr>
              <a:grpSpLocks/>
            </p:cNvGrpSpPr>
            <p:nvPr/>
          </p:nvGrpSpPr>
          <p:grpSpPr bwMode="auto">
            <a:xfrm>
              <a:off x="1167156" y="4932822"/>
              <a:ext cx="904875" cy="466724"/>
              <a:chOff x="686" y="3210"/>
              <a:chExt cx="570" cy="294"/>
            </a:xfrm>
          </p:grpSpPr>
          <p:sp>
            <p:nvSpPr>
              <p:cNvPr id="67" name="Rectangle 35"/>
              <p:cNvSpPr>
                <a:spLocks noChangeArrowheads="1"/>
              </p:cNvSpPr>
              <p:nvPr/>
            </p:nvSpPr>
            <p:spPr bwMode="auto">
              <a:xfrm>
                <a:off x="686" y="3210"/>
                <a:ext cx="570" cy="291"/>
              </a:xfrm>
              <a:prstGeom prst="rect">
                <a:avLst/>
              </a:prstGeom>
              <a:solidFill>
                <a:srgbClr val="FFFFFF"/>
              </a:solidFill>
              <a:ln w="3175" algn="ctr">
                <a:solidFill>
                  <a:srgbClr val="002060"/>
                </a:solidFill>
                <a:miter lim="800000"/>
                <a:headEnd type="none" w="sm" len="sm"/>
                <a:tailEnd type="none" w="sm" len="sm"/>
              </a:ln>
            </p:spPr>
            <p:txBody>
              <a:bodyPr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smtClean="0">
                  <a:ln>
                    <a:noFill/>
                  </a:ln>
                  <a:solidFill>
                    <a:srgbClr val="000000"/>
                  </a:solidFill>
                  <a:effectLst/>
                  <a:uLnTx/>
                  <a:uFillTx/>
                  <a:latin typeface="Arial" charset="0"/>
                  <a:cs typeface="Arial" charset="0"/>
                </a:endParaRPr>
              </a:p>
            </p:txBody>
          </p:sp>
          <p:sp>
            <p:nvSpPr>
              <p:cNvPr id="68" name="Line 36"/>
              <p:cNvSpPr>
                <a:spLocks noChangeShapeType="1"/>
              </p:cNvSpPr>
              <p:nvPr/>
            </p:nvSpPr>
            <p:spPr bwMode="auto">
              <a:xfrm>
                <a:off x="729" y="3223"/>
                <a:ext cx="0" cy="275"/>
              </a:xfrm>
              <a:prstGeom prst="line">
                <a:avLst/>
              </a:prstGeom>
              <a:noFill/>
              <a:ln w="3175">
                <a:solidFill>
                  <a:srgbClr val="002060"/>
                </a:solidFill>
                <a:round/>
                <a:headEnd type="none" w="sm" len="sm"/>
                <a:tailEnd type="none" w="sm" len="sm"/>
              </a:ln>
              <a:extLst>
                <a:ext uri="{909E8E84-426E-40DD-AFC4-6F175D3DCCD1}">
                  <a14:hiddenFill xmlns:a14="http://schemas.microsoft.com/office/drawing/2010/main">
                    <a:noFill/>
                  </a14:hiddenFill>
                </a:ext>
              </a:extLst>
            </p:spPr>
            <p:txBody>
              <a:bodyPr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smtClean="0">
                  <a:ln>
                    <a:noFill/>
                  </a:ln>
                  <a:solidFill>
                    <a:srgbClr val="000000"/>
                  </a:solidFill>
                  <a:effectLst/>
                  <a:uLnTx/>
                  <a:uFillTx/>
                  <a:latin typeface="Arial" charset="0"/>
                  <a:cs typeface="Arial" charset="0"/>
                </a:endParaRPr>
              </a:p>
            </p:txBody>
          </p:sp>
          <p:sp>
            <p:nvSpPr>
              <p:cNvPr id="69" name="Line 37"/>
              <p:cNvSpPr>
                <a:spLocks noChangeShapeType="1"/>
              </p:cNvSpPr>
              <p:nvPr/>
            </p:nvSpPr>
            <p:spPr bwMode="auto">
              <a:xfrm>
                <a:off x="1215" y="3217"/>
                <a:ext cx="1" cy="287"/>
              </a:xfrm>
              <a:prstGeom prst="line">
                <a:avLst/>
              </a:prstGeom>
              <a:noFill/>
              <a:ln w="3175">
                <a:solidFill>
                  <a:srgbClr val="002060"/>
                </a:solidFill>
                <a:round/>
                <a:headEnd type="none" w="sm" len="sm"/>
                <a:tailEnd type="none" w="sm" len="sm"/>
              </a:ln>
              <a:extLst>
                <a:ext uri="{909E8E84-426E-40DD-AFC4-6F175D3DCCD1}">
                  <a14:hiddenFill xmlns:a14="http://schemas.microsoft.com/office/drawing/2010/main">
                    <a:noFill/>
                  </a14:hiddenFill>
                </a:ext>
              </a:extLst>
            </p:spPr>
            <p:txBody>
              <a:bodyPr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smtClean="0">
                  <a:ln>
                    <a:noFill/>
                  </a:ln>
                  <a:solidFill>
                    <a:srgbClr val="000000"/>
                  </a:solidFill>
                  <a:effectLst/>
                  <a:uLnTx/>
                  <a:uFillTx/>
                  <a:latin typeface="Arial" charset="0"/>
                  <a:cs typeface="Arial" charset="0"/>
                </a:endParaRPr>
              </a:p>
            </p:txBody>
          </p:sp>
        </p:grpSp>
        <p:sp>
          <p:nvSpPr>
            <p:cNvPr id="64" name="Oval 38"/>
            <p:cNvSpPr>
              <a:spLocks noChangeArrowheads="1"/>
            </p:cNvSpPr>
            <p:nvPr/>
          </p:nvSpPr>
          <p:spPr bwMode="auto">
            <a:xfrm>
              <a:off x="1329082" y="5715911"/>
              <a:ext cx="549198" cy="549199"/>
            </a:xfrm>
            <a:prstGeom prst="ellipse">
              <a:avLst/>
            </a:prstGeom>
            <a:solidFill>
              <a:srgbClr val="FFFFFF"/>
            </a:solidFill>
            <a:ln w="3175" algn="ctr">
              <a:solidFill>
                <a:srgbClr val="002060"/>
              </a:solidFill>
              <a:round/>
              <a:headEnd type="none" w="sm" len="sm"/>
              <a:tailEnd type="none" w="sm" len="sm"/>
            </a:ln>
          </p:spPr>
          <p:txBody>
            <a:bodyPr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smtClean="0">
                <a:ln>
                  <a:noFill/>
                </a:ln>
                <a:solidFill>
                  <a:srgbClr val="000000"/>
                </a:solidFill>
                <a:effectLst/>
                <a:uLnTx/>
                <a:uFillTx/>
                <a:latin typeface="Arial" charset="0"/>
                <a:cs typeface="Arial" charset="0"/>
              </a:endParaRPr>
            </a:p>
          </p:txBody>
        </p:sp>
        <p:sp>
          <p:nvSpPr>
            <p:cNvPr id="65" name="AutoShape 39"/>
            <p:cNvSpPr>
              <a:spLocks noChangeArrowheads="1"/>
            </p:cNvSpPr>
            <p:nvPr/>
          </p:nvSpPr>
          <p:spPr bwMode="auto">
            <a:xfrm>
              <a:off x="1391940" y="2287010"/>
              <a:ext cx="455305" cy="412841"/>
            </a:xfrm>
            <a:prstGeom prst="flowChartTerminator">
              <a:avLst/>
            </a:prstGeom>
            <a:solidFill>
              <a:srgbClr val="FFFFFF"/>
            </a:solidFill>
            <a:ln w="3175" algn="ctr">
              <a:solidFill>
                <a:srgbClr val="002060"/>
              </a:solidFill>
              <a:miter lim="800000"/>
              <a:headEnd type="none" w="sm" len="sm"/>
              <a:tailEnd type="none" w="sm" len="sm"/>
            </a:ln>
          </p:spPr>
          <p:txBody>
            <a:bodyPr wrap="square"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smtClean="0">
                <a:ln>
                  <a:noFill/>
                </a:ln>
                <a:solidFill>
                  <a:srgbClr val="000000"/>
                </a:solidFill>
                <a:effectLst/>
                <a:uLnTx/>
                <a:uFillTx/>
                <a:latin typeface="Arial" charset="0"/>
                <a:cs typeface="Arial" charset="0"/>
              </a:endParaRPr>
            </a:p>
          </p:txBody>
        </p:sp>
        <p:sp>
          <p:nvSpPr>
            <p:cNvPr id="66" name="Line 42"/>
            <p:cNvSpPr>
              <a:spLocks noChangeShapeType="1"/>
            </p:cNvSpPr>
            <p:nvPr/>
          </p:nvSpPr>
          <p:spPr bwMode="auto">
            <a:xfrm>
              <a:off x="1183825" y="4456592"/>
              <a:ext cx="871538" cy="0"/>
            </a:xfrm>
            <a:prstGeom prst="line">
              <a:avLst/>
            </a:prstGeom>
            <a:noFill/>
            <a:ln w="3175">
              <a:solidFill>
                <a:srgbClr val="002060"/>
              </a:solidFill>
              <a:round/>
              <a:headEnd/>
              <a:tailEnd type="triangle" w="lg" len="lg"/>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smtClean="0">
                <a:ln>
                  <a:noFill/>
                </a:ln>
                <a:solidFill>
                  <a:srgbClr val="000000"/>
                </a:solidFill>
                <a:effectLst/>
                <a:uLnTx/>
                <a:uFillTx/>
                <a:latin typeface="Arial" charset="0"/>
                <a:cs typeface="Arial" charset="0"/>
              </a:endParaRPr>
            </a:p>
          </p:txBody>
        </p:sp>
      </p:grpSp>
      <p:sp>
        <p:nvSpPr>
          <p:cNvPr id="70" name="Rounded Rectangle 69"/>
          <p:cNvSpPr/>
          <p:nvPr/>
        </p:nvSpPr>
        <p:spPr>
          <a:xfrm>
            <a:off x="351477" y="3575413"/>
            <a:ext cx="4206876" cy="2520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600" b="1" dirty="0" smtClean="0"/>
              <a:t>Example</a:t>
            </a:r>
            <a:endParaRPr lang="en-US" sz="1600" b="1" dirty="0"/>
          </a:p>
        </p:txBody>
      </p:sp>
      <p:sp>
        <p:nvSpPr>
          <p:cNvPr id="2" name="TextBox 1"/>
          <p:cNvSpPr txBox="1"/>
          <p:nvPr/>
        </p:nvSpPr>
        <p:spPr>
          <a:xfrm>
            <a:off x="350838" y="3836471"/>
            <a:ext cx="3329758" cy="307777"/>
          </a:xfrm>
          <a:prstGeom prst="rect">
            <a:avLst/>
          </a:prstGeom>
          <a:noFill/>
        </p:spPr>
        <p:txBody>
          <a:bodyPr wrap="none" rtlCol="0">
            <a:spAutoFit/>
          </a:bodyPr>
          <a:lstStyle/>
          <a:p>
            <a:r>
              <a:rPr lang="en-US" sz="1400" dirty="0" smtClean="0">
                <a:solidFill>
                  <a:srgbClr val="002060"/>
                </a:solidFill>
              </a:rPr>
              <a:t>The process is organized in swim lanes:</a:t>
            </a:r>
            <a:endParaRPr lang="en-US" sz="1400" dirty="0">
              <a:solidFill>
                <a:srgbClr val="002060"/>
              </a:solidFill>
            </a:endParaRPr>
          </a:p>
        </p:txBody>
      </p:sp>
      <p:pic>
        <p:nvPicPr>
          <p:cNvPr id="72"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5" t="9473" r="137"/>
          <a:stretch/>
        </p:blipFill>
        <p:spPr bwMode="auto">
          <a:xfrm>
            <a:off x="350838" y="4154281"/>
            <a:ext cx="4002798" cy="2171134"/>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sp>
        <p:nvSpPr>
          <p:cNvPr id="73" name="Slide Number Placeholder 4"/>
          <p:cNvSpPr txBox="1">
            <a:spLocks/>
          </p:cNvSpPr>
          <p:nvPr/>
        </p:nvSpPr>
        <p:spPr bwMode="auto">
          <a:xfrm>
            <a:off x="358775" y="6548438"/>
            <a:ext cx="355600" cy="122237"/>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0" tIns="0" rIns="0" bIns="0" numCol="1" anchor="b" anchorCtr="0" compatLnSpc="1">
            <a:prstTxWarp prst="textNoShape">
              <a:avLst/>
            </a:prstTxWarp>
            <a:spAutoFit/>
          </a:bodyPr>
          <a:lstStyle>
            <a:defPPr>
              <a:defRPr lang="en-GB"/>
            </a:defPPr>
            <a:lvl1pPr algn="l" rtl="0" eaLnBrk="0" fontAlgn="base" hangingPunct="0">
              <a:lnSpc>
                <a:spcPts val="2200"/>
              </a:lnSpc>
              <a:spcBef>
                <a:spcPct val="0"/>
              </a:spcBef>
              <a:spcAft>
                <a:spcPct val="25000"/>
              </a:spcAft>
              <a:defRPr sz="2000" kern="1200">
                <a:solidFill>
                  <a:srgbClr val="000066"/>
                </a:solidFill>
                <a:latin typeface="Arial" pitchFamily="34" charset="0"/>
                <a:ea typeface="+mn-ea"/>
                <a:cs typeface="Arial" pitchFamily="34" charset="0"/>
              </a:defRPr>
            </a:lvl1pPr>
            <a:lvl2pPr marL="742950" indent="-285750" algn="l" rtl="0" eaLnBrk="0" fontAlgn="base" hangingPunct="0">
              <a:lnSpc>
                <a:spcPts val="2200"/>
              </a:lnSpc>
              <a:spcBef>
                <a:spcPct val="0"/>
              </a:spcBef>
              <a:spcAft>
                <a:spcPct val="25000"/>
              </a:spcAft>
              <a:buChar char="•"/>
              <a:defRPr sz="2000" kern="1200">
                <a:solidFill>
                  <a:srgbClr val="000066"/>
                </a:solidFill>
                <a:latin typeface="Arial" pitchFamily="34" charset="0"/>
                <a:ea typeface="+mn-ea"/>
                <a:cs typeface="Arial" pitchFamily="34" charset="0"/>
              </a:defRPr>
            </a:lvl2pPr>
            <a:lvl3pPr marL="1143000" indent="-228600" algn="l" rtl="0" eaLnBrk="0" fontAlgn="base" hangingPunct="0">
              <a:lnSpc>
                <a:spcPts val="2000"/>
              </a:lnSpc>
              <a:spcBef>
                <a:spcPct val="0"/>
              </a:spcBef>
              <a:spcAft>
                <a:spcPct val="25000"/>
              </a:spcAft>
              <a:buChar char="–"/>
              <a:defRPr kern="1200">
                <a:solidFill>
                  <a:srgbClr val="000066"/>
                </a:solidFill>
                <a:latin typeface="Arial" pitchFamily="34" charset="0"/>
                <a:ea typeface="+mn-ea"/>
                <a:cs typeface="Arial" pitchFamily="34" charset="0"/>
              </a:defRPr>
            </a:lvl3pPr>
            <a:lvl4pPr marL="1600200" indent="-228600" algn="l" rtl="0" eaLnBrk="0" fontAlgn="base" hangingPunct="0">
              <a:lnSpc>
                <a:spcPts val="1800"/>
              </a:lnSpc>
              <a:spcBef>
                <a:spcPct val="0"/>
              </a:spcBef>
              <a:spcAft>
                <a:spcPct val="25000"/>
              </a:spcAft>
              <a:buChar char="•"/>
              <a:defRPr sz="1600" kern="1200">
                <a:solidFill>
                  <a:srgbClr val="000066"/>
                </a:solidFill>
                <a:latin typeface="Arial" pitchFamily="34" charset="0"/>
                <a:ea typeface="+mn-ea"/>
                <a:cs typeface="Arial" pitchFamily="34" charset="0"/>
              </a:defRPr>
            </a:lvl4pPr>
            <a:lvl5pPr marL="2057400" indent="-228600" algn="l" rtl="0" eaLnBrk="0" fontAlgn="base" hangingPunct="0">
              <a:spcBef>
                <a:spcPct val="0"/>
              </a:spcBef>
              <a:spcAft>
                <a:spcPct val="25000"/>
              </a:spcAft>
              <a:buChar char="–"/>
              <a:defRPr sz="1200" kern="1200">
                <a:solidFill>
                  <a:srgbClr val="000066"/>
                </a:solidFill>
                <a:latin typeface="Arial" pitchFamily="34" charset="0"/>
                <a:ea typeface="+mn-ea"/>
                <a:cs typeface="Arial" pitchFamily="34" charset="0"/>
              </a:defRPr>
            </a:lvl5pPr>
            <a:lvl6pPr marL="2514600" indent="-228600" algn="l" defTabSz="914400" rtl="0" eaLnBrk="0" fontAlgn="base" latinLnBrk="0" hangingPunct="0">
              <a:spcBef>
                <a:spcPct val="0"/>
              </a:spcBef>
              <a:spcAft>
                <a:spcPct val="25000"/>
              </a:spcAft>
              <a:buChar char="–"/>
              <a:defRPr sz="1200" kern="1200">
                <a:solidFill>
                  <a:srgbClr val="000066"/>
                </a:solidFill>
                <a:latin typeface="Arial" pitchFamily="34" charset="0"/>
                <a:ea typeface="+mn-ea"/>
                <a:cs typeface="Arial" pitchFamily="34" charset="0"/>
              </a:defRPr>
            </a:lvl6pPr>
            <a:lvl7pPr marL="2971800" indent="-228600" algn="l" defTabSz="914400" rtl="0" eaLnBrk="0" fontAlgn="base" latinLnBrk="0" hangingPunct="0">
              <a:spcBef>
                <a:spcPct val="0"/>
              </a:spcBef>
              <a:spcAft>
                <a:spcPct val="25000"/>
              </a:spcAft>
              <a:buChar char="–"/>
              <a:defRPr sz="1200" kern="1200">
                <a:solidFill>
                  <a:srgbClr val="000066"/>
                </a:solidFill>
                <a:latin typeface="Arial" pitchFamily="34" charset="0"/>
                <a:ea typeface="+mn-ea"/>
                <a:cs typeface="Arial" pitchFamily="34" charset="0"/>
              </a:defRPr>
            </a:lvl7pPr>
            <a:lvl8pPr marL="3429000" indent="-228600" algn="l" defTabSz="914400" rtl="0" eaLnBrk="0" fontAlgn="base" latinLnBrk="0" hangingPunct="0">
              <a:spcBef>
                <a:spcPct val="0"/>
              </a:spcBef>
              <a:spcAft>
                <a:spcPct val="25000"/>
              </a:spcAft>
              <a:buChar char="–"/>
              <a:defRPr sz="1200" kern="1200">
                <a:solidFill>
                  <a:srgbClr val="000066"/>
                </a:solidFill>
                <a:latin typeface="Arial" pitchFamily="34" charset="0"/>
                <a:ea typeface="+mn-ea"/>
                <a:cs typeface="Arial" pitchFamily="34" charset="0"/>
              </a:defRPr>
            </a:lvl8pPr>
            <a:lvl9pPr marL="3886200" indent="-228600" algn="l" defTabSz="914400" rtl="0" eaLnBrk="0" fontAlgn="base" latinLnBrk="0" hangingPunct="0">
              <a:spcBef>
                <a:spcPct val="0"/>
              </a:spcBef>
              <a:spcAft>
                <a:spcPct val="25000"/>
              </a:spcAft>
              <a:buChar char="–"/>
              <a:defRPr sz="1200" kern="1200">
                <a:solidFill>
                  <a:srgbClr val="000066"/>
                </a:solidFill>
                <a:latin typeface="Arial" pitchFamily="34" charset="0"/>
                <a:ea typeface="+mn-ea"/>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fld id="{7B703E79-5774-4A82-8275-B4D8F8CD2EA8}" type="slidenum">
              <a:rPr kumimoji="0" lang="en-GB" altLang="en-GB" sz="800" b="0" i="0" u="none" strike="noStrike" kern="1200" cap="none" spc="0" normalizeH="0" baseline="0" noProof="0" smtClean="0">
                <a:ln>
                  <a:noFill/>
                </a:ln>
                <a:solidFill>
                  <a:srgbClr val="000066"/>
                </a:solidFill>
                <a:effectLst/>
                <a:uLnTx/>
                <a:uFillTx/>
                <a:latin typeface="Arial" pitchFamily="34" charset="0"/>
                <a:cs typeface="Arial" pitchFamily="34" charset="0"/>
              </a:rPr>
              <a:pPr marL="0" marR="0" lvl="0" indent="0" algn="l" defTabSz="914400" rtl="0" eaLnBrk="1" fontAlgn="base" latinLnBrk="0" hangingPunct="1">
                <a:lnSpc>
                  <a:spcPct val="100000"/>
                </a:lnSpc>
                <a:spcBef>
                  <a:spcPct val="0"/>
                </a:spcBef>
                <a:spcAft>
                  <a:spcPct val="0"/>
                </a:spcAft>
                <a:buClrTx/>
                <a:buSzTx/>
                <a:buFontTx/>
                <a:buNone/>
                <a:tabLst/>
                <a:defRPr/>
              </a:pPr>
              <a:t>61</a:t>
            </a:fld>
            <a:endParaRPr kumimoji="0" lang="en-GB" altLang="en-GB" sz="800" b="0" i="0" u="none" strike="noStrike" kern="1200" cap="none" spc="0" normalizeH="0" baseline="0" noProof="0" dirty="0" smtClean="0">
              <a:ln>
                <a:noFill/>
              </a:ln>
              <a:solidFill>
                <a:srgbClr val="000066"/>
              </a:solidFill>
              <a:effectLst/>
              <a:uLnTx/>
              <a:uFillTx/>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7" name="Rectangle 2"/>
          <p:cNvSpPr>
            <a:spLocks noGrp="1" noChangeArrowheads="1"/>
          </p:cNvSpPr>
          <p:nvPr>
            <p:ph type="title"/>
          </p:nvPr>
        </p:nvSpPr>
        <p:spPr>
          <a:xfrm>
            <a:off x="296863" y="465138"/>
            <a:ext cx="8421687" cy="630237"/>
          </a:xfrm>
        </p:spPr>
        <p:txBody>
          <a:bodyPr/>
          <a:lstStyle/>
          <a:p>
            <a:pPr marL="723900"/>
            <a:r>
              <a:rPr lang="en-GB" altLang="fr-FR" dirty="0" smtClean="0">
                <a:solidFill>
                  <a:schemeClr val="accent1"/>
                </a:solidFill>
              </a:rPr>
              <a:t>What is Value Stream Mapping?</a:t>
            </a:r>
            <a:endParaRPr lang="en-US" altLang="fr-FR" dirty="0" smtClean="0">
              <a:solidFill>
                <a:schemeClr val="accent1"/>
              </a:solidFill>
            </a:endParaRPr>
          </a:p>
        </p:txBody>
      </p:sp>
      <p:sp>
        <p:nvSpPr>
          <p:cNvPr id="123908" name="Rectangle 4"/>
          <p:cNvSpPr>
            <a:spLocks noGrp="1" noChangeArrowheads="1"/>
          </p:cNvSpPr>
          <p:nvPr>
            <p:ph idx="1"/>
          </p:nvPr>
        </p:nvSpPr>
        <p:spPr>
          <a:xfrm>
            <a:off x="350839" y="1277938"/>
            <a:ext cx="8445499" cy="2252661"/>
          </a:xfrm>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43641" rIns="0" bIns="43641"/>
          <a:lstStyle/>
          <a:p>
            <a:pPr marL="192088" indent="-192088">
              <a:spcBef>
                <a:spcPts val="600"/>
              </a:spcBef>
              <a:spcAft>
                <a:spcPct val="0"/>
              </a:spcAft>
              <a:buFont typeface="Wingdings" pitchFamily="2" charset="2"/>
              <a:buChar char="§"/>
            </a:pPr>
            <a:r>
              <a:rPr lang="en-US" altLang="fr-FR" sz="1600" dirty="0" smtClean="0"/>
              <a:t>Value Stream Mapping (VSM) is a high level process analysis tool that helps you see and understand the </a:t>
            </a:r>
            <a:r>
              <a:rPr lang="en-US" altLang="fr-FR" sz="1600" b="1" dirty="0" smtClean="0"/>
              <a:t>physical flow of material and information </a:t>
            </a:r>
            <a:r>
              <a:rPr lang="en-US" altLang="fr-FR" sz="1600" dirty="0" smtClean="0"/>
              <a:t>as a product/service makes its way through the value stream.</a:t>
            </a:r>
          </a:p>
          <a:p>
            <a:pPr marL="192088" indent="-192088">
              <a:spcBef>
                <a:spcPts val="600"/>
              </a:spcBef>
              <a:spcAft>
                <a:spcPct val="0"/>
              </a:spcAft>
              <a:buFont typeface="Wingdings" pitchFamily="2" charset="2"/>
              <a:buChar char="§"/>
            </a:pPr>
            <a:r>
              <a:rPr lang="en-US" altLang="fr-FR" sz="1600" dirty="0" smtClean="0"/>
              <a:t>Taking a value stream perspective means working on the </a:t>
            </a:r>
            <a:r>
              <a:rPr lang="en-US" altLang="fr-FR" sz="1600" b="1" dirty="0" smtClean="0"/>
              <a:t>end to end process</a:t>
            </a:r>
            <a:r>
              <a:rPr lang="en-US" altLang="fr-FR" sz="1600" dirty="0" smtClean="0"/>
              <a:t>, not just individual processes, and improving the whole, not just optimizing the parts. </a:t>
            </a:r>
          </a:p>
          <a:p>
            <a:pPr marL="192088" indent="-192088">
              <a:spcBef>
                <a:spcPts val="600"/>
              </a:spcBef>
              <a:spcAft>
                <a:spcPct val="0"/>
              </a:spcAft>
              <a:buFont typeface="Wingdings" pitchFamily="2" charset="2"/>
              <a:buChar char="§"/>
            </a:pPr>
            <a:r>
              <a:rPr lang="en-US" altLang="fr-FR" sz="1600" dirty="0" smtClean="0"/>
              <a:t>A value stream </a:t>
            </a:r>
            <a:r>
              <a:rPr lang="en-US" altLang="fr-FR" sz="1600" b="1" dirty="0" smtClean="0"/>
              <a:t>includes all the actions </a:t>
            </a:r>
            <a:r>
              <a:rPr lang="en-US" altLang="fr-FR" sz="1600" dirty="0" smtClean="0"/>
              <a:t>(both value added and non-value added) currently required to produce the product/service through the main flows essential to every product/service.</a:t>
            </a:r>
            <a:endParaRPr lang="en-GB" altLang="fr-FR" sz="1600" dirty="0" smtClean="0"/>
          </a:p>
        </p:txBody>
      </p:sp>
      <p:grpSp>
        <p:nvGrpSpPr>
          <p:cNvPr id="123909" name="Group 5"/>
          <p:cNvGrpSpPr>
            <a:grpSpLocks/>
          </p:cNvGrpSpPr>
          <p:nvPr/>
        </p:nvGrpSpPr>
        <p:grpSpPr bwMode="auto">
          <a:xfrm>
            <a:off x="1009650" y="4267200"/>
            <a:ext cx="7142163" cy="2012950"/>
            <a:chOff x="660" y="2568"/>
            <a:chExt cx="4499" cy="1268"/>
          </a:xfrm>
        </p:grpSpPr>
        <p:sp>
          <p:nvSpPr>
            <p:cNvPr id="123912" name="Oval 6"/>
            <p:cNvSpPr>
              <a:spLocks noChangeArrowheads="1"/>
            </p:cNvSpPr>
            <p:nvPr/>
          </p:nvSpPr>
          <p:spPr bwMode="auto">
            <a:xfrm>
              <a:off x="660" y="2568"/>
              <a:ext cx="926" cy="698"/>
            </a:xfrm>
            <a:prstGeom prst="ellipse">
              <a:avLst/>
            </a:prstGeom>
            <a:solidFill>
              <a:schemeClr val="accent1"/>
            </a:solidFill>
            <a:ln w="12700">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483" tIns="44447" rIns="90483" bIns="44447" anchor="ctr"/>
            <a:lstStyle>
              <a:lvl1pPr eaLnBrk="0" hangingPunct="0">
                <a:lnSpc>
                  <a:spcPts val="2200"/>
                </a:lnSpc>
                <a:spcAft>
                  <a:spcPct val="25000"/>
                </a:spcAft>
                <a:defRPr sz="2000">
                  <a:solidFill>
                    <a:srgbClr val="000066"/>
                  </a:solidFill>
                  <a:latin typeface="Arial" pitchFamily="34" charset="0"/>
                </a:defRPr>
              </a:lvl1pPr>
              <a:lvl2pPr marL="742950" indent="-285750" eaLnBrk="0" hangingPunct="0">
                <a:lnSpc>
                  <a:spcPts val="2200"/>
                </a:lnSpc>
                <a:spcAft>
                  <a:spcPct val="25000"/>
                </a:spcAft>
                <a:buChar char="•"/>
                <a:defRPr sz="2000">
                  <a:solidFill>
                    <a:srgbClr val="000066"/>
                  </a:solidFill>
                  <a:latin typeface="Arial" pitchFamily="34" charset="0"/>
                </a:defRPr>
              </a:lvl2pPr>
              <a:lvl3pPr marL="1143000" indent="-228600" eaLnBrk="0" hangingPunct="0">
                <a:lnSpc>
                  <a:spcPts val="2000"/>
                </a:lnSpc>
                <a:spcAft>
                  <a:spcPct val="25000"/>
                </a:spcAft>
                <a:buChar char="–"/>
                <a:defRPr>
                  <a:solidFill>
                    <a:srgbClr val="000066"/>
                  </a:solidFill>
                  <a:latin typeface="Arial" pitchFamily="34" charset="0"/>
                </a:defRPr>
              </a:lvl3pPr>
              <a:lvl4pPr marL="1600200" indent="-228600" eaLnBrk="0" hangingPunct="0">
                <a:lnSpc>
                  <a:spcPts val="1800"/>
                </a:lnSpc>
                <a:spcAft>
                  <a:spcPct val="25000"/>
                </a:spcAft>
                <a:buChar char="•"/>
                <a:defRPr sz="1600">
                  <a:solidFill>
                    <a:srgbClr val="000066"/>
                  </a:solidFill>
                  <a:latin typeface="Arial" pitchFamily="34" charset="0"/>
                </a:defRPr>
              </a:lvl4pPr>
              <a:lvl5pPr marL="2057400" indent="-228600" eaLnBrk="0" hangingPunct="0">
                <a:spcAft>
                  <a:spcPct val="25000"/>
                </a:spcAft>
                <a:buChar char="–"/>
                <a:defRPr sz="1200">
                  <a:solidFill>
                    <a:srgbClr val="000066"/>
                  </a:solidFill>
                  <a:latin typeface="Arial" pitchFamily="34" charset="0"/>
                </a:defRPr>
              </a:lvl5pPr>
              <a:lvl6pPr marL="2514600" indent="-228600" eaLnBrk="0" fontAlgn="base" hangingPunct="0">
                <a:spcBef>
                  <a:spcPct val="0"/>
                </a:spcBef>
                <a:spcAft>
                  <a:spcPct val="25000"/>
                </a:spcAft>
                <a:buChar char="–"/>
                <a:defRPr sz="1200">
                  <a:solidFill>
                    <a:srgbClr val="000066"/>
                  </a:solidFill>
                  <a:latin typeface="Arial" pitchFamily="34" charset="0"/>
                </a:defRPr>
              </a:lvl6pPr>
              <a:lvl7pPr marL="2971800" indent="-228600" eaLnBrk="0" fontAlgn="base" hangingPunct="0">
                <a:spcBef>
                  <a:spcPct val="0"/>
                </a:spcBef>
                <a:spcAft>
                  <a:spcPct val="25000"/>
                </a:spcAft>
                <a:buChar char="–"/>
                <a:defRPr sz="1200">
                  <a:solidFill>
                    <a:srgbClr val="000066"/>
                  </a:solidFill>
                  <a:latin typeface="Arial" pitchFamily="34" charset="0"/>
                </a:defRPr>
              </a:lvl7pPr>
              <a:lvl8pPr marL="3429000" indent="-228600" eaLnBrk="0" fontAlgn="base" hangingPunct="0">
                <a:spcBef>
                  <a:spcPct val="0"/>
                </a:spcBef>
                <a:spcAft>
                  <a:spcPct val="25000"/>
                </a:spcAft>
                <a:buChar char="–"/>
                <a:defRPr sz="1200">
                  <a:solidFill>
                    <a:srgbClr val="000066"/>
                  </a:solidFill>
                  <a:latin typeface="Arial" pitchFamily="34" charset="0"/>
                </a:defRPr>
              </a:lvl8pPr>
              <a:lvl9pPr marL="3886200" indent="-228600" eaLnBrk="0" fontAlgn="base" hangingPunct="0">
                <a:spcBef>
                  <a:spcPct val="0"/>
                </a:spcBef>
                <a:spcAft>
                  <a:spcPct val="25000"/>
                </a:spcAft>
                <a:buChar char="–"/>
                <a:defRPr sz="1200">
                  <a:solidFill>
                    <a:srgbClr val="000066"/>
                  </a:solidFill>
                  <a:latin typeface="Arial" pitchFamily="34" charset="0"/>
                </a:defRPr>
              </a:lvl9pPr>
            </a:lstStyle>
            <a:p>
              <a:pPr algn="ctr" eaLnBrk="1" hangingPunct="1">
                <a:lnSpc>
                  <a:spcPct val="100000"/>
                </a:lnSpc>
                <a:spcBef>
                  <a:spcPct val="50000"/>
                </a:spcBef>
                <a:spcAft>
                  <a:spcPct val="0"/>
                </a:spcAft>
              </a:pPr>
              <a:r>
                <a:rPr lang="en-US" altLang="fr-FR" sz="1400" b="1" i="1">
                  <a:solidFill>
                    <a:schemeClr val="tx1"/>
                  </a:solidFill>
                </a:rPr>
                <a:t>Suppliers</a:t>
              </a:r>
            </a:p>
          </p:txBody>
        </p:sp>
        <p:sp>
          <p:nvSpPr>
            <p:cNvPr id="123913" name="Oval 7"/>
            <p:cNvSpPr>
              <a:spLocks noChangeArrowheads="1"/>
            </p:cNvSpPr>
            <p:nvPr/>
          </p:nvSpPr>
          <p:spPr bwMode="auto">
            <a:xfrm>
              <a:off x="2244" y="2568"/>
              <a:ext cx="1345" cy="698"/>
            </a:xfrm>
            <a:prstGeom prst="ellipse">
              <a:avLst/>
            </a:prstGeom>
            <a:solidFill>
              <a:schemeClr val="accent1"/>
            </a:solidFill>
            <a:ln w="12700">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483" tIns="44447" rIns="90483" bIns="44447" anchor="ctr"/>
            <a:lstStyle>
              <a:lvl1pPr eaLnBrk="0" hangingPunct="0">
                <a:lnSpc>
                  <a:spcPts val="2200"/>
                </a:lnSpc>
                <a:spcAft>
                  <a:spcPct val="25000"/>
                </a:spcAft>
                <a:defRPr sz="2000">
                  <a:solidFill>
                    <a:srgbClr val="000066"/>
                  </a:solidFill>
                  <a:latin typeface="Arial" pitchFamily="34" charset="0"/>
                </a:defRPr>
              </a:lvl1pPr>
              <a:lvl2pPr marL="742950" indent="-285750" eaLnBrk="0" hangingPunct="0">
                <a:lnSpc>
                  <a:spcPts val="2200"/>
                </a:lnSpc>
                <a:spcAft>
                  <a:spcPct val="25000"/>
                </a:spcAft>
                <a:buChar char="•"/>
                <a:defRPr sz="2000">
                  <a:solidFill>
                    <a:srgbClr val="000066"/>
                  </a:solidFill>
                  <a:latin typeface="Arial" pitchFamily="34" charset="0"/>
                </a:defRPr>
              </a:lvl2pPr>
              <a:lvl3pPr marL="1143000" indent="-228600" eaLnBrk="0" hangingPunct="0">
                <a:lnSpc>
                  <a:spcPts val="2000"/>
                </a:lnSpc>
                <a:spcAft>
                  <a:spcPct val="25000"/>
                </a:spcAft>
                <a:buChar char="–"/>
                <a:defRPr>
                  <a:solidFill>
                    <a:srgbClr val="000066"/>
                  </a:solidFill>
                  <a:latin typeface="Arial" pitchFamily="34" charset="0"/>
                </a:defRPr>
              </a:lvl3pPr>
              <a:lvl4pPr marL="1600200" indent="-228600" eaLnBrk="0" hangingPunct="0">
                <a:lnSpc>
                  <a:spcPts val="1800"/>
                </a:lnSpc>
                <a:spcAft>
                  <a:spcPct val="25000"/>
                </a:spcAft>
                <a:buChar char="•"/>
                <a:defRPr sz="1600">
                  <a:solidFill>
                    <a:srgbClr val="000066"/>
                  </a:solidFill>
                  <a:latin typeface="Arial" pitchFamily="34" charset="0"/>
                </a:defRPr>
              </a:lvl4pPr>
              <a:lvl5pPr marL="2057400" indent="-228600" eaLnBrk="0" hangingPunct="0">
                <a:spcAft>
                  <a:spcPct val="25000"/>
                </a:spcAft>
                <a:buChar char="–"/>
                <a:defRPr sz="1200">
                  <a:solidFill>
                    <a:srgbClr val="000066"/>
                  </a:solidFill>
                  <a:latin typeface="Arial" pitchFamily="34" charset="0"/>
                </a:defRPr>
              </a:lvl5pPr>
              <a:lvl6pPr marL="2514600" indent="-228600" eaLnBrk="0" fontAlgn="base" hangingPunct="0">
                <a:spcBef>
                  <a:spcPct val="0"/>
                </a:spcBef>
                <a:spcAft>
                  <a:spcPct val="25000"/>
                </a:spcAft>
                <a:buChar char="–"/>
                <a:defRPr sz="1200">
                  <a:solidFill>
                    <a:srgbClr val="000066"/>
                  </a:solidFill>
                  <a:latin typeface="Arial" pitchFamily="34" charset="0"/>
                </a:defRPr>
              </a:lvl6pPr>
              <a:lvl7pPr marL="2971800" indent="-228600" eaLnBrk="0" fontAlgn="base" hangingPunct="0">
                <a:spcBef>
                  <a:spcPct val="0"/>
                </a:spcBef>
                <a:spcAft>
                  <a:spcPct val="25000"/>
                </a:spcAft>
                <a:buChar char="–"/>
                <a:defRPr sz="1200">
                  <a:solidFill>
                    <a:srgbClr val="000066"/>
                  </a:solidFill>
                  <a:latin typeface="Arial" pitchFamily="34" charset="0"/>
                </a:defRPr>
              </a:lvl7pPr>
              <a:lvl8pPr marL="3429000" indent="-228600" eaLnBrk="0" fontAlgn="base" hangingPunct="0">
                <a:spcBef>
                  <a:spcPct val="0"/>
                </a:spcBef>
                <a:spcAft>
                  <a:spcPct val="25000"/>
                </a:spcAft>
                <a:buChar char="–"/>
                <a:defRPr sz="1200">
                  <a:solidFill>
                    <a:srgbClr val="000066"/>
                  </a:solidFill>
                  <a:latin typeface="Arial" pitchFamily="34" charset="0"/>
                </a:defRPr>
              </a:lvl8pPr>
              <a:lvl9pPr marL="3886200" indent="-228600" eaLnBrk="0" fontAlgn="base" hangingPunct="0">
                <a:spcBef>
                  <a:spcPct val="0"/>
                </a:spcBef>
                <a:spcAft>
                  <a:spcPct val="25000"/>
                </a:spcAft>
                <a:buChar char="–"/>
                <a:defRPr sz="1200">
                  <a:solidFill>
                    <a:srgbClr val="000066"/>
                  </a:solidFill>
                  <a:latin typeface="Arial" pitchFamily="34" charset="0"/>
                </a:defRPr>
              </a:lvl9pPr>
            </a:lstStyle>
            <a:p>
              <a:pPr algn="ctr" eaLnBrk="1" hangingPunct="1">
                <a:lnSpc>
                  <a:spcPct val="100000"/>
                </a:lnSpc>
                <a:spcBef>
                  <a:spcPct val="50000"/>
                </a:spcBef>
                <a:spcAft>
                  <a:spcPct val="0"/>
                </a:spcAft>
              </a:pPr>
              <a:r>
                <a:rPr lang="en-US" altLang="fr-FR" sz="1400" b="1" i="1">
                  <a:solidFill>
                    <a:schemeClr val="tx1"/>
                  </a:solidFill>
                </a:rPr>
                <a:t>Transformation Processes</a:t>
              </a:r>
            </a:p>
          </p:txBody>
        </p:sp>
        <p:sp>
          <p:nvSpPr>
            <p:cNvPr id="123914" name="Oval 8"/>
            <p:cNvSpPr>
              <a:spLocks noChangeArrowheads="1"/>
            </p:cNvSpPr>
            <p:nvPr/>
          </p:nvSpPr>
          <p:spPr bwMode="auto">
            <a:xfrm>
              <a:off x="4249" y="2568"/>
              <a:ext cx="910" cy="698"/>
            </a:xfrm>
            <a:prstGeom prst="ellipse">
              <a:avLst/>
            </a:prstGeom>
            <a:solidFill>
              <a:schemeClr val="accent1"/>
            </a:solidFill>
            <a:ln w="12700">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483" tIns="44447" rIns="90483" bIns="44447" anchor="ctr"/>
            <a:lstStyle>
              <a:lvl1pPr eaLnBrk="0" hangingPunct="0">
                <a:lnSpc>
                  <a:spcPts val="2200"/>
                </a:lnSpc>
                <a:spcAft>
                  <a:spcPct val="25000"/>
                </a:spcAft>
                <a:defRPr sz="2000">
                  <a:solidFill>
                    <a:srgbClr val="000066"/>
                  </a:solidFill>
                  <a:latin typeface="Arial" pitchFamily="34" charset="0"/>
                </a:defRPr>
              </a:lvl1pPr>
              <a:lvl2pPr marL="742950" indent="-285750" eaLnBrk="0" hangingPunct="0">
                <a:lnSpc>
                  <a:spcPts val="2200"/>
                </a:lnSpc>
                <a:spcAft>
                  <a:spcPct val="25000"/>
                </a:spcAft>
                <a:buChar char="•"/>
                <a:defRPr sz="2000">
                  <a:solidFill>
                    <a:srgbClr val="000066"/>
                  </a:solidFill>
                  <a:latin typeface="Arial" pitchFamily="34" charset="0"/>
                </a:defRPr>
              </a:lvl2pPr>
              <a:lvl3pPr marL="1143000" indent="-228600" eaLnBrk="0" hangingPunct="0">
                <a:lnSpc>
                  <a:spcPts val="2000"/>
                </a:lnSpc>
                <a:spcAft>
                  <a:spcPct val="25000"/>
                </a:spcAft>
                <a:buChar char="–"/>
                <a:defRPr>
                  <a:solidFill>
                    <a:srgbClr val="000066"/>
                  </a:solidFill>
                  <a:latin typeface="Arial" pitchFamily="34" charset="0"/>
                </a:defRPr>
              </a:lvl3pPr>
              <a:lvl4pPr marL="1600200" indent="-228600" eaLnBrk="0" hangingPunct="0">
                <a:lnSpc>
                  <a:spcPts val="1800"/>
                </a:lnSpc>
                <a:spcAft>
                  <a:spcPct val="25000"/>
                </a:spcAft>
                <a:buChar char="•"/>
                <a:defRPr sz="1600">
                  <a:solidFill>
                    <a:srgbClr val="000066"/>
                  </a:solidFill>
                  <a:latin typeface="Arial" pitchFamily="34" charset="0"/>
                </a:defRPr>
              </a:lvl4pPr>
              <a:lvl5pPr marL="2057400" indent="-228600" eaLnBrk="0" hangingPunct="0">
                <a:spcAft>
                  <a:spcPct val="25000"/>
                </a:spcAft>
                <a:buChar char="–"/>
                <a:defRPr sz="1200">
                  <a:solidFill>
                    <a:srgbClr val="000066"/>
                  </a:solidFill>
                  <a:latin typeface="Arial" pitchFamily="34" charset="0"/>
                </a:defRPr>
              </a:lvl5pPr>
              <a:lvl6pPr marL="2514600" indent="-228600" eaLnBrk="0" fontAlgn="base" hangingPunct="0">
                <a:spcBef>
                  <a:spcPct val="0"/>
                </a:spcBef>
                <a:spcAft>
                  <a:spcPct val="25000"/>
                </a:spcAft>
                <a:buChar char="–"/>
                <a:defRPr sz="1200">
                  <a:solidFill>
                    <a:srgbClr val="000066"/>
                  </a:solidFill>
                  <a:latin typeface="Arial" pitchFamily="34" charset="0"/>
                </a:defRPr>
              </a:lvl6pPr>
              <a:lvl7pPr marL="2971800" indent="-228600" eaLnBrk="0" fontAlgn="base" hangingPunct="0">
                <a:spcBef>
                  <a:spcPct val="0"/>
                </a:spcBef>
                <a:spcAft>
                  <a:spcPct val="25000"/>
                </a:spcAft>
                <a:buChar char="–"/>
                <a:defRPr sz="1200">
                  <a:solidFill>
                    <a:srgbClr val="000066"/>
                  </a:solidFill>
                  <a:latin typeface="Arial" pitchFamily="34" charset="0"/>
                </a:defRPr>
              </a:lvl7pPr>
              <a:lvl8pPr marL="3429000" indent="-228600" eaLnBrk="0" fontAlgn="base" hangingPunct="0">
                <a:spcBef>
                  <a:spcPct val="0"/>
                </a:spcBef>
                <a:spcAft>
                  <a:spcPct val="25000"/>
                </a:spcAft>
                <a:buChar char="–"/>
                <a:defRPr sz="1200">
                  <a:solidFill>
                    <a:srgbClr val="000066"/>
                  </a:solidFill>
                  <a:latin typeface="Arial" pitchFamily="34" charset="0"/>
                </a:defRPr>
              </a:lvl8pPr>
              <a:lvl9pPr marL="3886200" indent="-228600" eaLnBrk="0" fontAlgn="base" hangingPunct="0">
                <a:spcBef>
                  <a:spcPct val="0"/>
                </a:spcBef>
                <a:spcAft>
                  <a:spcPct val="25000"/>
                </a:spcAft>
                <a:buChar char="–"/>
                <a:defRPr sz="1200">
                  <a:solidFill>
                    <a:srgbClr val="000066"/>
                  </a:solidFill>
                  <a:latin typeface="Arial" pitchFamily="34" charset="0"/>
                </a:defRPr>
              </a:lvl9pPr>
            </a:lstStyle>
            <a:p>
              <a:pPr algn="ctr" eaLnBrk="1" hangingPunct="1">
                <a:lnSpc>
                  <a:spcPct val="100000"/>
                </a:lnSpc>
                <a:spcBef>
                  <a:spcPct val="50000"/>
                </a:spcBef>
                <a:spcAft>
                  <a:spcPct val="0"/>
                </a:spcAft>
              </a:pPr>
              <a:r>
                <a:rPr lang="en-US" altLang="fr-FR" sz="1400" b="1" i="1">
                  <a:solidFill>
                    <a:schemeClr val="tx1"/>
                  </a:solidFill>
                </a:rPr>
                <a:t>Customer</a:t>
              </a:r>
            </a:p>
          </p:txBody>
        </p:sp>
        <p:sp>
          <p:nvSpPr>
            <p:cNvPr id="123915" name="AutoShape 9"/>
            <p:cNvSpPr>
              <a:spLocks noChangeArrowheads="1"/>
            </p:cNvSpPr>
            <p:nvPr/>
          </p:nvSpPr>
          <p:spPr bwMode="auto">
            <a:xfrm>
              <a:off x="1674" y="2706"/>
              <a:ext cx="491" cy="459"/>
            </a:xfrm>
            <a:prstGeom prst="rightArrow">
              <a:avLst>
                <a:gd name="adj1" fmla="val 50000"/>
                <a:gd name="adj2" fmla="val 53421"/>
              </a:avLst>
            </a:prstGeom>
            <a:solidFill>
              <a:srgbClr val="92D400"/>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nchor="ctr">
              <a:spAutoFit/>
            </a:bodyPr>
            <a:lstStyle>
              <a:lvl1pPr eaLnBrk="0" hangingPunct="0">
                <a:lnSpc>
                  <a:spcPts val="2200"/>
                </a:lnSpc>
                <a:spcAft>
                  <a:spcPct val="25000"/>
                </a:spcAft>
                <a:defRPr sz="2000">
                  <a:solidFill>
                    <a:srgbClr val="000066"/>
                  </a:solidFill>
                  <a:latin typeface="Arial" pitchFamily="34" charset="0"/>
                </a:defRPr>
              </a:lvl1pPr>
              <a:lvl2pPr marL="742950" indent="-285750" eaLnBrk="0" hangingPunct="0">
                <a:lnSpc>
                  <a:spcPts val="2200"/>
                </a:lnSpc>
                <a:spcAft>
                  <a:spcPct val="25000"/>
                </a:spcAft>
                <a:buChar char="•"/>
                <a:defRPr sz="2000">
                  <a:solidFill>
                    <a:srgbClr val="000066"/>
                  </a:solidFill>
                  <a:latin typeface="Arial" pitchFamily="34" charset="0"/>
                </a:defRPr>
              </a:lvl2pPr>
              <a:lvl3pPr marL="1143000" indent="-228600" eaLnBrk="0" hangingPunct="0">
                <a:lnSpc>
                  <a:spcPts val="2000"/>
                </a:lnSpc>
                <a:spcAft>
                  <a:spcPct val="25000"/>
                </a:spcAft>
                <a:buChar char="–"/>
                <a:defRPr>
                  <a:solidFill>
                    <a:srgbClr val="000066"/>
                  </a:solidFill>
                  <a:latin typeface="Arial" pitchFamily="34" charset="0"/>
                </a:defRPr>
              </a:lvl3pPr>
              <a:lvl4pPr marL="1600200" indent="-228600" eaLnBrk="0" hangingPunct="0">
                <a:lnSpc>
                  <a:spcPts val="1800"/>
                </a:lnSpc>
                <a:spcAft>
                  <a:spcPct val="25000"/>
                </a:spcAft>
                <a:buChar char="•"/>
                <a:defRPr sz="1600">
                  <a:solidFill>
                    <a:srgbClr val="000066"/>
                  </a:solidFill>
                  <a:latin typeface="Arial" pitchFamily="34" charset="0"/>
                </a:defRPr>
              </a:lvl4pPr>
              <a:lvl5pPr marL="2057400" indent="-228600" eaLnBrk="0" hangingPunct="0">
                <a:spcAft>
                  <a:spcPct val="25000"/>
                </a:spcAft>
                <a:buChar char="–"/>
                <a:defRPr sz="1200">
                  <a:solidFill>
                    <a:srgbClr val="000066"/>
                  </a:solidFill>
                  <a:latin typeface="Arial" pitchFamily="34" charset="0"/>
                </a:defRPr>
              </a:lvl5pPr>
              <a:lvl6pPr marL="2514600" indent="-228600" eaLnBrk="0" fontAlgn="base" hangingPunct="0">
                <a:spcBef>
                  <a:spcPct val="0"/>
                </a:spcBef>
                <a:spcAft>
                  <a:spcPct val="25000"/>
                </a:spcAft>
                <a:buChar char="–"/>
                <a:defRPr sz="1200">
                  <a:solidFill>
                    <a:srgbClr val="000066"/>
                  </a:solidFill>
                  <a:latin typeface="Arial" pitchFamily="34" charset="0"/>
                </a:defRPr>
              </a:lvl6pPr>
              <a:lvl7pPr marL="2971800" indent="-228600" eaLnBrk="0" fontAlgn="base" hangingPunct="0">
                <a:spcBef>
                  <a:spcPct val="0"/>
                </a:spcBef>
                <a:spcAft>
                  <a:spcPct val="25000"/>
                </a:spcAft>
                <a:buChar char="–"/>
                <a:defRPr sz="1200">
                  <a:solidFill>
                    <a:srgbClr val="000066"/>
                  </a:solidFill>
                  <a:latin typeface="Arial" pitchFamily="34" charset="0"/>
                </a:defRPr>
              </a:lvl7pPr>
              <a:lvl8pPr marL="3429000" indent="-228600" eaLnBrk="0" fontAlgn="base" hangingPunct="0">
                <a:spcBef>
                  <a:spcPct val="0"/>
                </a:spcBef>
                <a:spcAft>
                  <a:spcPct val="25000"/>
                </a:spcAft>
                <a:buChar char="–"/>
                <a:defRPr sz="1200">
                  <a:solidFill>
                    <a:srgbClr val="000066"/>
                  </a:solidFill>
                  <a:latin typeface="Arial" pitchFamily="34" charset="0"/>
                </a:defRPr>
              </a:lvl8pPr>
              <a:lvl9pPr marL="3886200" indent="-228600" eaLnBrk="0" fontAlgn="base" hangingPunct="0">
                <a:spcBef>
                  <a:spcPct val="0"/>
                </a:spcBef>
                <a:spcAft>
                  <a:spcPct val="25000"/>
                </a:spcAft>
                <a:buChar char="–"/>
                <a:defRPr sz="1200">
                  <a:solidFill>
                    <a:srgbClr val="000066"/>
                  </a:solidFill>
                  <a:latin typeface="Arial" pitchFamily="34" charset="0"/>
                </a:defRPr>
              </a:lvl9pPr>
            </a:lstStyle>
            <a:p>
              <a:pPr eaLnBrk="1" hangingPunct="1">
                <a:lnSpc>
                  <a:spcPct val="100000"/>
                </a:lnSpc>
                <a:spcAft>
                  <a:spcPct val="0"/>
                </a:spcAft>
              </a:pPr>
              <a:endParaRPr lang="fr-FR" altLang="fr-FR" sz="1800">
                <a:solidFill>
                  <a:schemeClr val="tx1"/>
                </a:solidFill>
              </a:endParaRPr>
            </a:p>
          </p:txBody>
        </p:sp>
        <p:sp>
          <p:nvSpPr>
            <p:cNvPr id="123916" name="AutoShape 11"/>
            <p:cNvSpPr>
              <a:spLocks noChangeArrowheads="1"/>
            </p:cNvSpPr>
            <p:nvPr/>
          </p:nvSpPr>
          <p:spPr bwMode="auto">
            <a:xfrm>
              <a:off x="757" y="3254"/>
              <a:ext cx="4215" cy="582"/>
            </a:xfrm>
            <a:prstGeom prst="rightArrow">
              <a:avLst>
                <a:gd name="adj1" fmla="val 50157"/>
                <a:gd name="adj2" fmla="val 97368"/>
              </a:avLst>
            </a:prstGeom>
            <a:solidFill>
              <a:srgbClr val="92D400"/>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3" tIns="44447" rIns="90483" bIns="44447" anchor="ctr"/>
            <a:lstStyle>
              <a:lvl1pPr eaLnBrk="0" hangingPunct="0">
                <a:lnSpc>
                  <a:spcPts val="2200"/>
                </a:lnSpc>
                <a:spcAft>
                  <a:spcPct val="25000"/>
                </a:spcAft>
                <a:defRPr sz="2000">
                  <a:solidFill>
                    <a:srgbClr val="000066"/>
                  </a:solidFill>
                  <a:latin typeface="Arial" pitchFamily="34" charset="0"/>
                </a:defRPr>
              </a:lvl1pPr>
              <a:lvl2pPr marL="742950" indent="-285750" eaLnBrk="0" hangingPunct="0">
                <a:lnSpc>
                  <a:spcPts val="2200"/>
                </a:lnSpc>
                <a:spcAft>
                  <a:spcPct val="25000"/>
                </a:spcAft>
                <a:buChar char="•"/>
                <a:defRPr sz="2000">
                  <a:solidFill>
                    <a:srgbClr val="000066"/>
                  </a:solidFill>
                  <a:latin typeface="Arial" pitchFamily="34" charset="0"/>
                </a:defRPr>
              </a:lvl2pPr>
              <a:lvl3pPr marL="1143000" indent="-228600" eaLnBrk="0" hangingPunct="0">
                <a:lnSpc>
                  <a:spcPts val="2000"/>
                </a:lnSpc>
                <a:spcAft>
                  <a:spcPct val="25000"/>
                </a:spcAft>
                <a:buChar char="–"/>
                <a:defRPr>
                  <a:solidFill>
                    <a:srgbClr val="000066"/>
                  </a:solidFill>
                  <a:latin typeface="Arial" pitchFamily="34" charset="0"/>
                </a:defRPr>
              </a:lvl3pPr>
              <a:lvl4pPr marL="1600200" indent="-228600" eaLnBrk="0" hangingPunct="0">
                <a:lnSpc>
                  <a:spcPts val="1800"/>
                </a:lnSpc>
                <a:spcAft>
                  <a:spcPct val="25000"/>
                </a:spcAft>
                <a:buChar char="•"/>
                <a:defRPr sz="1600">
                  <a:solidFill>
                    <a:srgbClr val="000066"/>
                  </a:solidFill>
                  <a:latin typeface="Arial" pitchFamily="34" charset="0"/>
                </a:defRPr>
              </a:lvl4pPr>
              <a:lvl5pPr marL="2057400" indent="-228600" eaLnBrk="0" hangingPunct="0">
                <a:spcAft>
                  <a:spcPct val="25000"/>
                </a:spcAft>
                <a:buChar char="–"/>
                <a:defRPr sz="1200">
                  <a:solidFill>
                    <a:srgbClr val="000066"/>
                  </a:solidFill>
                  <a:latin typeface="Arial" pitchFamily="34" charset="0"/>
                </a:defRPr>
              </a:lvl5pPr>
              <a:lvl6pPr marL="2514600" indent="-228600" eaLnBrk="0" fontAlgn="base" hangingPunct="0">
                <a:spcBef>
                  <a:spcPct val="0"/>
                </a:spcBef>
                <a:spcAft>
                  <a:spcPct val="25000"/>
                </a:spcAft>
                <a:buChar char="–"/>
                <a:defRPr sz="1200">
                  <a:solidFill>
                    <a:srgbClr val="000066"/>
                  </a:solidFill>
                  <a:latin typeface="Arial" pitchFamily="34" charset="0"/>
                </a:defRPr>
              </a:lvl6pPr>
              <a:lvl7pPr marL="2971800" indent="-228600" eaLnBrk="0" fontAlgn="base" hangingPunct="0">
                <a:spcBef>
                  <a:spcPct val="0"/>
                </a:spcBef>
                <a:spcAft>
                  <a:spcPct val="25000"/>
                </a:spcAft>
                <a:buChar char="–"/>
                <a:defRPr sz="1200">
                  <a:solidFill>
                    <a:srgbClr val="000066"/>
                  </a:solidFill>
                  <a:latin typeface="Arial" pitchFamily="34" charset="0"/>
                </a:defRPr>
              </a:lvl7pPr>
              <a:lvl8pPr marL="3429000" indent="-228600" eaLnBrk="0" fontAlgn="base" hangingPunct="0">
                <a:spcBef>
                  <a:spcPct val="0"/>
                </a:spcBef>
                <a:spcAft>
                  <a:spcPct val="25000"/>
                </a:spcAft>
                <a:buChar char="–"/>
                <a:defRPr sz="1200">
                  <a:solidFill>
                    <a:srgbClr val="000066"/>
                  </a:solidFill>
                  <a:latin typeface="Arial" pitchFamily="34" charset="0"/>
                </a:defRPr>
              </a:lvl8pPr>
              <a:lvl9pPr marL="3886200" indent="-228600" eaLnBrk="0" fontAlgn="base" hangingPunct="0">
                <a:spcBef>
                  <a:spcPct val="0"/>
                </a:spcBef>
                <a:spcAft>
                  <a:spcPct val="25000"/>
                </a:spcAft>
                <a:buChar char="–"/>
                <a:defRPr sz="1200">
                  <a:solidFill>
                    <a:srgbClr val="000066"/>
                  </a:solidFill>
                  <a:latin typeface="Arial" pitchFamily="34" charset="0"/>
                </a:defRPr>
              </a:lvl9pPr>
            </a:lstStyle>
            <a:p>
              <a:pPr algn="ctr" eaLnBrk="1" hangingPunct="1">
                <a:lnSpc>
                  <a:spcPct val="100000"/>
                </a:lnSpc>
                <a:spcBef>
                  <a:spcPct val="50000"/>
                </a:spcBef>
                <a:spcAft>
                  <a:spcPct val="0"/>
                </a:spcAft>
              </a:pPr>
              <a:r>
                <a:rPr lang="en-US" altLang="fr-FR" sz="1400" b="1" i="1">
                  <a:solidFill>
                    <a:schemeClr val="tx1"/>
                  </a:solidFill>
                </a:rPr>
                <a:t>Value Stream</a:t>
              </a:r>
            </a:p>
          </p:txBody>
        </p:sp>
      </p:grpSp>
      <p:sp>
        <p:nvSpPr>
          <p:cNvPr id="123910" name="Oval 11"/>
          <p:cNvSpPr>
            <a:spLocks noChangeArrowheads="1"/>
          </p:cNvSpPr>
          <p:nvPr/>
        </p:nvSpPr>
        <p:spPr bwMode="auto">
          <a:xfrm>
            <a:off x="352425" y="409575"/>
            <a:ext cx="423863" cy="403225"/>
          </a:xfrm>
          <a:prstGeom prst="ellipse">
            <a:avLst/>
          </a:prstGeom>
          <a:solidFill>
            <a:schemeClr val="accent1"/>
          </a:solidFill>
          <a:ln>
            <a:noFill/>
          </a:ln>
          <a:extLst/>
        </p:spPr>
        <p:txBody>
          <a:bodyPr wrap="none" lIns="0" tIns="0" rIns="0" bIns="0" anchor="ctr"/>
          <a:lstStyle>
            <a:lvl1pPr eaLnBrk="0" hangingPunct="0">
              <a:lnSpc>
                <a:spcPts val="2200"/>
              </a:lnSpc>
              <a:spcAft>
                <a:spcPct val="25000"/>
              </a:spcAft>
              <a:defRPr sz="2000">
                <a:solidFill>
                  <a:srgbClr val="000066"/>
                </a:solidFill>
                <a:latin typeface="Arial" pitchFamily="34" charset="0"/>
              </a:defRPr>
            </a:lvl1pPr>
            <a:lvl2pPr marL="742950" indent="-285750" eaLnBrk="0" hangingPunct="0">
              <a:lnSpc>
                <a:spcPts val="2200"/>
              </a:lnSpc>
              <a:spcAft>
                <a:spcPct val="25000"/>
              </a:spcAft>
              <a:buChar char="•"/>
              <a:defRPr sz="2000">
                <a:solidFill>
                  <a:srgbClr val="000066"/>
                </a:solidFill>
                <a:latin typeface="Arial" pitchFamily="34" charset="0"/>
              </a:defRPr>
            </a:lvl2pPr>
            <a:lvl3pPr marL="1143000" indent="-228600" eaLnBrk="0" hangingPunct="0">
              <a:lnSpc>
                <a:spcPts val="2000"/>
              </a:lnSpc>
              <a:spcAft>
                <a:spcPct val="25000"/>
              </a:spcAft>
              <a:buChar char="–"/>
              <a:defRPr>
                <a:solidFill>
                  <a:srgbClr val="000066"/>
                </a:solidFill>
                <a:latin typeface="Arial" pitchFamily="34" charset="0"/>
              </a:defRPr>
            </a:lvl3pPr>
            <a:lvl4pPr marL="1600200" indent="-228600" eaLnBrk="0" hangingPunct="0">
              <a:lnSpc>
                <a:spcPts val="1800"/>
              </a:lnSpc>
              <a:spcAft>
                <a:spcPct val="25000"/>
              </a:spcAft>
              <a:buChar char="•"/>
              <a:defRPr sz="1600">
                <a:solidFill>
                  <a:srgbClr val="000066"/>
                </a:solidFill>
                <a:latin typeface="Arial" pitchFamily="34" charset="0"/>
              </a:defRPr>
            </a:lvl4pPr>
            <a:lvl5pPr marL="2057400" indent="-228600" eaLnBrk="0" hangingPunct="0">
              <a:spcAft>
                <a:spcPct val="25000"/>
              </a:spcAft>
              <a:buChar char="–"/>
              <a:defRPr sz="1200">
                <a:solidFill>
                  <a:srgbClr val="000066"/>
                </a:solidFill>
                <a:latin typeface="Arial" pitchFamily="34" charset="0"/>
              </a:defRPr>
            </a:lvl5pPr>
            <a:lvl6pPr marL="2514600" indent="-228600" eaLnBrk="0" fontAlgn="base" hangingPunct="0">
              <a:spcBef>
                <a:spcPct val="0"/>
              </a:spcBef>
              <a:spcAft>
                <a:spcPct val="25000"/>
              </a:spcAft>
              <a:buChar char="–"/>
              <a:defRPr sz="1200">
                <a:solidFill>
                  <a:srgbClr val="000066"/>
                </a:solidFill>
                <a:latin typeface="Arial" pitchFamily="34" charset="0"/>
              </a:defRPr>
            </a:lvl6pPr>
            <a:lvl7pPr marL="2971800" indent="-228600" eaLnBrk="0" fontAlgn="base" hangingPunct="0">
              <a:spcBef>
                <a:spcPct val="0"/>
              </a:spcBef>
              <a:spcAft>
                <a:spcPct val="25000"/>
              </a:spcAft>
              <a:buChar char="–"/>
              <a:defRPr sz="1200">
                <a:solidFill>
                  <a:srgbClr val="000066"/>
                </a:solidFill>
                <a:latin typeface="Arial" pitchFamily="34" charset="0"/>
              </a:defRPr>
            </a:lvl7pPr>
            <a:lvl8pPr marL="3429000" indent="-228600" eaLnBrk="0" fontAlgn="base" hangingPunct="0">
              <a:spcBef>
                <a:spcPct val="0"/>
              </a:spcBef>
              <a:spcAft>
                <a:spcPct val="25000"/>
              </a:spcAft>
              <a:buChar char="–"/>
              <a:defRPr sz="1200">
                <a:solidFill>
                  <a:srgbClr val="000066"/>
                </a:solidFill>
                <a:latin typeface="Arial" pitchFamily="34" charset="0"/>
              </a:defRPr>
            </a:lvl8pPr>
            <a:lvl9pPr marL="3886200" indent="-228600" eaLnBrk="0" fontAlgn="base" hangingPunct="0">
              <a:spcBef>
                <a:spcPct val="0"/>
              </a:spcBef>
              <a:spcAft>
                <a:spcPct val="25000"/>
              </a:spcAft>
              <a:buChar char="–"/>
              <a:defRPr sz="1200">
                <a:solidFill>
                  <a:srgbClr val="000066"/>
                </a:solidFill>
                <a:latin typeface="Arial" pitchFamily="34" charset="0"/>
              </a:defRPr>
            </a:lvl9pPr>
          </a:lstStyle>
          <a:p>
            <a:pPr algn="ctr" eaLnBrk="1" hangingPunct="1">
              <a:lnSpc>
                <a:spcPct val="100000"/>
              </a:lnSpc>
              <a:spcAft>
                <a:spcPct val="0"/>
              </a:spcAft>
            </a:pPr>
            <a:r>
              <a:rPr lang="fr-FR" altLang="fr-FR" sz="1800" b="1">
                <a:solidFill>
                  <a:schemeClr val="tx1"/>
                </a:solidFill>
              </a:rPr>
              <a:t>2</a:t>
            </a:r>
          </a:p>
        </p:txBody>
      </p:sp>
      <p:sp>
        <p:nvSpPr>
          <p:cNvPr id="123911" name="AutoShape 9"/>
          <p:cNvSpPr>
            <a:spLocks noChangeArrowheads="1"/>
          </p:cNvSpPr>
          <p:nvPr/>
        </p:nvSpPr>
        <p:spPr bwMode="auto">
          <a:xfrm>
            <a:off x="5830888" y="4486275"/>
            <a:ext cx="779462" cy="728663"/>
          </a:xfrm>
          <a:prstGeom prst="rightArrow">
            <a:avLst>
              <a:gd name="adj1" fmla="val 50000"/>
              <a:gd name="adj2" fmla="val 53421"/>
            </a:avLst>
          </a:prstGeom>
          <a:solidFill>
            <a:srgbClr val="92D400"/>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nchor="ctr">
            <a:spAutoFit/>
          </a:bodyPr>
          <a:lstStyle>
            <a:lvl1pPr eaLnBrk="0" hangingPunct="0">
              <a:lnSpc>
                <a:spcPts val="2200"/>
              </a:lnSpc>
              <a:spcAft>
                <a:spcPct val="25000"/>
              </a:spcAft>
              <a:defRPr sz="2000">
                <a:solidFill>
                  <a:srgbClr val="000066"/>
                </a:solidFill>
                <a:latin typeface="Arial" pitchFamily="34" charset="0"/>
              </a:defRPr>
            </a:lvl1pPr>
            <a:lvl2pPr marL="742950" indent="-285750" eaLnBrk="0" hangingPunct="0">
              <a:lnSpc>
                <a:spcPts val="2200"/>
              </a:lnSpc>
              <a:spcAft>
                <a:spcPct val="25000"/>
              </a:spcAft>
              <a:buChar char="•"/>
              <a:defRPr sz="2000">
                <a:solidFill>
                  <a:srgbClr val="000066"/>
                </a:solidFill>
                <a:latin typeface="Arial" pitchFamily="34" charset="0"/>
              </a:defRPr>
            </a:lvl2pPr>
            <a:lvl3pPr marL="1143000" indent="-228600" eaLnBrk="0" hangingPunct="0">
              <a:lnSpc>
                <a:spcPts val="2000"/>
              </a:lnSpc>
              <a:spcAft>
                <a:spcPct val="25000"/>
              </a:spcAft>
              <a:buChar char="–"/>
              <a:defRPr>
                <a:solidFill>
                  <a:srgbClr val="000066"/>
                </a:solidFill>
                <a:latin typeface="Arial" pitchFamily="34" charset="0"/>
              </a:defRPr>
            </a:lvl3pPr>
            <a:lvl4pPr marL="1600200" indent="-228600" eaLnBrk="0" hangingPunct="0">
              <a:lnSpc>
                <a:spcPts val="1800"/>
              </a:lnSpc>
              <a:spcAft>
                <a:spcPct val="25000"/>
              </a:spcAft>
              <a:buChar char="•"/>
              <a:defRPr sz="1600">
                <a:solidFill>
                  <a:srgbClr val="000066"/>
                </a:solidFill>
                <a:latin typeface="Arial" pitchFamily="34" charset="0"/>
              </a:defRPr>
            </a:lvl4pPr>
            <a:lvl5pPr marL="2057400" indent="-228600" eaLnBrk="0" hangingPunct="0">
              <a:spcAft>
                <a:spcPct val="25000"/>
              </a:spcAft>
              <a:buChar char="–"/>
              <a:defRPr sz="1200">
                <a:solidFill>
                  <a:srgbClr val="000066"/>
                </a:solidFill>
                <a:latin typeface="Arial" pitchFamily="34" charset="0"/>
              </a:defRPr>
            </a:lvl5pPr>
            <a:lvl6pPr marL="2514600" indent="-228600" eaLnBrk="0" fontAlgn="base" hangingPunct="0">
              <a:spcBef>
                <a:spcPct val="0"/>
              </a:spcBef>
              <a:spcAft>
                <a:spcPct val="25000"/>
              </a:spcAft>
              <a:buChar char="–"/>
              <a:defRPr sz="1200">
                <a:solidFill>
                  <a:srgbClr val="000066"/>
                </a:solidFill>
                <a:latin typeface="Arial" pitchFamily="34" charset="0"/>
              </a:defRPr>
            </a:lvl6pPr>
            <a:lvl7pPr marL="2971800" indent="-228600" eaLnBrk="0" fontAlgn="base" hangingPunct="0">
              <a:spcBef>
                <a:spcPct val="0"/>
              </a:spcBef>
              <a:spcAft>
                <a:spcPct val="25000"/>
              </a:spcAft>
              <a:buChar char="–"/>
              <a:defRPr sz="1200">
                <a:solidFill>
                  <a:srgbClr val="000066"/>
                </a:solidFill>
                <a:latin typeface="Arial" pitchFamily="34" charset="0"/>
              </a:defRPr>
            </a:lvl7pPr>
            <a:lvl8pPr marL="3429000" indent="-228600" eaLnBrk="0" fontAlgn="base" hangingPunct="0">
              <a:spcBef>
                <a:spcPct val="0"/>
              </a:spcBef>
              <a:spcAft>
                <a:spcPct val="25000"/>
              </a:spcAft>
              <a:buChar char="–"/>
              <a:defRPr sz="1200">
                <a:solidFill>
                  <a:srgbClr val="000066"/>
                </a:solidFill>
                <a:latin typeface="Arial" pitchFamily="34" charset="0"/>
              </a:defRPr>
            </a:lvl8pPr>
            <a:lvl9pPr marL="3886200" indent="-228600" eaLnBrk="0" fontAlgn="base" hangingPunct="0">
              <a:spcBef>
                <a:spcPct val="0"/>
              </a:spcBef>
              <a:spcAft>
                <a:spcPct val="25000"/>
              </a:spcAft>
              <a:buChar char="–"/>
              <a:defRPr sz="1200">
                <a:solidFill>
                  <a:srgbClr val="000066"/>
                </a:solidFill>
                <a:latin typeface="Arial" pitchFamily="34" charset="0"/>
              </a:defRPr>
            </a:lvl9pPr>
          </a:lstStyle>
          <a:p>
            <a:pPr eaLnBrk="1" hangingPunct="1">
              <a:lnSpc>
                <a:spcPct val="100000"/>
              </a:lnSpc>
              <a:spcAft>
                <a:spcPct val="0"/>
              </a:spcAft>
            </a:pPr>
            <a:endParaRPr lang="fr-FR" altLang="fr-FR" sz="1800">
              <a:solidFill>
                <a:schemeClr val="tx1"/>
              </a:solidFill>
            </a:endParaRPr>
          </a:p>
        </p:txBody>
      </p:sp>
      <p:sp>
        <p:nvSpPr>
          <p:cNvPr id="13" name="Slide Number Placeholder 4"/>
          <p:cNvSpPr txBox="1">
            <a:spLocks/>
          </p:cNvSpPr>
          <p:nvPr/>
        </p:nvSpPr>
        <p:spPr bwMode="auto">
          <a:xfrm>
            <a:off x="358775" y="6548438"/>
            <a:ext cx="355600" cy="122237"/>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0" tIns="0" rIns="0" bIns="0" numCol="1" anchor="b" anchorCtr="0" compatLnSpc="1">
            <a:prstTxWarp prst="textNoShape">
              <a:avLst/>
            </a:prstTxWarp>
            <a:spAutoFit/>
          </a:bodyPr>
          <a:lstStyle>
            <a:defPPr>
              <a:defRPr lang="en-GB"/>
            </a:defPPr>
            <a:lvl1pPr algn="l" rtl="0" eaLnBrk="0" fontAlgn="base" hangingPunct="0">
              <a:lnSpc>
                <a:spcPts val="2200"/>
              </a:lnSpc>
              <a:spcBef>
                <a:spcPct val="0"/>
              </a:spcBef>
              <a:spcAft>
                <a:spcPct val="25000"/>
              </a:spcAft>
              <a:defRPr sz="2000" kern="1200">
                <a:solidFill>
                  <a:srgbClr val="000066"/>
                </a:solidFill>
                <a:latin typeface="Arial" pitchFamily="34" charset="0"/>
                <a:ea typeface="+mn-ea"/>
                <a:cs typeface="Arial" pitchFamily="34" charset="0"/>
              </a:defRPr>
            </a:lvl1pPr>
            <a:lvl2pPr marL="742950" indent="-285750" algn="l" rtl="0" eaLnBrk="0" fontAlgn="base" hangingPunct="0">
              <a:lnSpc>
                <a:spcPts val="2200"/>
              </a:lnSpc>
              <a:spcBef>
                <a:spcPct val="0"/>
              </a:spcBef>
              <a:spcAft>
                <a:spcPct val="25000"/>
              </a:spcAft>
              <a:buChar char="•"/>
              <a:defRPr sz="2000" kern="1200">
                <a:solidFill>
                  <a:srgbClr val="000066"/>
                </a:solidFill>
                <a:latin typeface="Arial" pitchFamily="34" charset="0"/>
                <a:ea typeface="+mn-ea"/>
                <a:cs typeface="Arial" pitchFamily="34" charset="0"/>
              </a:defRPr>
            </a:lvl2pPr>
            <a:lvl3pPr marL="1143000" indent="-228600" algn="l" rtl="0" eaLnBrk="0" fontAlgn="base" hangingPunct="0">
              <a:lnSpc>
                <a:spcPts val="2000"/>
              </a:lnSpc>
              <a:spcBef>
                <a:spcPct val="0"/>
              </a:spcBef>
              <a:spcAft>
                <a:spcPct val="25000"/>
              </a:spcAft>
              <a:buChar char="–"/>
              <a:defRPr kern="1200">
                <a:solidFill>
                  <a:srgbClr val="000066"/>
                </a:solidFill>
                <a:latin typeface="Arial" pitchFamily="34" charset="0"/>
                <a:ea typeface="+mn-ea"/>
                <a:cs typeface="Arial" pitchFamily="34" charset="0"/>
              </a:defRPr>
            </a:lvl3pPr>
            <a:lvl4pPr marL="1600200" indent="-228600" algn="l" rtl="0" eaLnBrk="0" fontAlgn="base" hangingPunct="0">
              <a:lnSpc>
                <a:spcPts val="1800"/>
              </a:lnSpc>
              <a:spcBef>
                <a:spcPct val="0"/>
              </a:spcBef>
              <a:spcAft>
                <a:spcPct val="25000"/>
              </a:spcAft>
              <a:buChar char="•"/>
              <a:defRPr sz="1600" kern="1200">
                <a:solidFill>
                  <a:srgbClr val="000066"/>
                </a:solidFill>
                <a:latin typeface="Arial" pitchFamily="34" charset="0"/>
                <a:ea typeface="+mn-ea"/>
                <a:cs typeface="Arial" pitchFamily="34" charset="0"/>
              </a:defRPr>
            </a:lvl4pPr>
            <a:lvl5pPr marL="2057400" indent="-228600" algn="l" rtl="0" eaLnBrk="0" fontAlgn="base" hangingPunct="0">
              <a:spcBef>
                <a:spcPct val="0"/>
              </a:spcBef>
              <a:spcAft>
                <a:spcPct val="25000"/>
              </a:spcAft>
              <a:buChar char="–"/>
              <a:defRPr sz="1200" kern="1200">
                <a:solidFill>
                  <a:srgbClr val="000066"/>
                </a:solidFill>
                <a:latin typeface="Arial" pitchFamily="34" charset="0"/>
                <a:ea typeface="+mn-ea"/>
                <a:cs typeface="Arial" pitchFamily="34" charset="0"/>
              </a:defRPr>
            </a:lvl5pPr>
            <a:lvl6pPr marL="2514600" indent="-228600" algn="l" defTabSz="914400" rtl="0" eaLnBrk="0" fontAlgn="base" latinLnBrk="0" hangingPunct="0">
              <a:spcBef>
                <a:spcPct val="0"/>
              </a:spcBef>
              <a:spcAft>
                <a:spcPct val="25000"/>
              </a:spcAft>
              <a:buChar char="–"/>
              <a:defRPr sz="1200" kern="1200">
                <a:solidFill>
                  <a:srgbClr val="000066"/>
                </a:solidFill>
                <a:latin typeface="Arial" pitchFamily="34" charset="0"/>
                <a:ea typeface="+mn-ea"/>
                <a:cs typeface="Arial" pitchFamily="34" charset="0"/>
              </a:defRPr>
            </a:lvl6pPr>
            <a:lvl7pPr marL="2971800" indent="-228600" algn="l" defTabSz="914400" rtl="0" eaLnBrk="0" fontAlgn="base" latinLnBrk="0" hangingPunct="0">
              <a:spcBef>
                <a:spcPct val="0"/>
              </a:spcBef>
              <a:spcAft>
                <a:spcPct val="25000"/>
              </a:spcAft>
              <a:buChar char="–"/>
              <a:defRPr sz="1200" kern="1200">
                <a:solidFill>
                  <a:srgbClr val="000066"/>
                </a:solidFill>
                <a:latin typeface="Arial" pitchFamily="34" charset="0"/>
                <a:ea typeface="+mn-ea"/>
                <a:cs typeface="Arial" pitchFamily="34" charset="0"/>
              </a:defRPr>
            </a:lvl7pPr>
            <a:lvl8pPr marL="3429000" indent="-228600" algn="l" defTabSz="914400" rtl="0" eaLnBrk="0" fontAlgn="base" latinLnBrk="0" hangingPunct="0">
              <a:spcBef>
                <a:spcPct val="0"/>
              </a:spcBef>
              <a:spcAft>
                <a:spcPct val="25000"/>
              </a:spcAft>
              <a:buChar char="–"/>
              <a:defRPr sz="1200" kern="1200">
                <a:solidFill>
                  <a:srgbClr val="000066"/>
                </a:solidFill>
                <a:latin typeface="Arial" pitchFamily="34" charset="0"/>
                <a:ea typeface="+mn-ea"/>
                <a:cs typeface="Arial" pitchFamily="34" charset="0"/>
              </a:defRPr>
            </a:lvl8pPr>
            <a:lvl9pPr marL="3886200" indent="-228600" algn="l" defTabSz="914400" rtl="0" eaLnBrk="0" fontAlgn="base" latinLnBrk="0" hangingPunct="0">
              <a:spcBef>
                <a:spcPct val="0"/>
              </a:spcBef>
              <a:spcAft>
                <a:spcPct val="25000"/>
              </a:spcAft>
              <a:buChar char="–"/>
              <a:defRPr sz="1200" kern="1200">
                <a:solidFill>
                  <a:srgbClr val="000066"/>
                </a:solidFill>
                <a:latin typeface="Arial" pitchFamily="34" charset="0"/>
                <a:ea typeface="+mn-ea"/>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fld id="{7B703E79-5774-4A82-8275-B4D8F8CD2EA8}" type="slidenum">
              <a:rPr kumimoji="0" lang="en-GB" altLang="en-GB" sz="800" b="0" i="0" u="none" strike="noStrike" kern="1200" cap="none" spc="0" normalizeH="0" baseline="0" noProof="0" smtClean="0">
                <a:ln>
                  <a:noFill/>
                </a:ln>
                <a:solidFill>
                  <a:srgbClr val="000066"/>
                </a:solidFill>
                <a:effectLst/>
                <a:uLnTx/>
                <a:uFillTx/>
                <a:latin typeface="Arial" pitchFamily="34" charset="0"/>
                <a:cs typeface="Arial" pitchFamily="34" charset="0"/>
              </a:rPr>
              <a:pPr marL="0" marR="0" lvl="0" indent="0" algn="l" defTabSz="914400" rtl="0" eaLnBrk="1" fontAlgn="base" latinLnBrk="0" hangingPunct="1">
                <a:lnSpc>
                  <a:spcPct val="100000"/>
                </a:lnSpc>
                <a:spcBef>
                  <a:spcPct val="0"/>
                </a:spcBef>
                <a:spcAft>
                  <a:spcPct val="0"/>
                </a:spcAft>
                <a:buClrTx/>
                <a:buSzTx/>
                <a:buFontTx/>
                <a:buNone/>
                <a:tabLst/>
                <a:defRPr/>
              </a:pPr>
              <a:t>62</a:t>
            </a:fld>
            <a:endParaRPr kumimoji="0" lang="en-GB" altLang="en-GB" sz="800" b="0" i="0" u="none" strike="noStrike" kern="1200" cap="none" spc="0" normalizeH="0" baseline="0" noProof="0" dirty="0" smtClean="0">
              <a:ln>
                <a:noFill/>
              </a:ln>
              <a:solidFill>
                <a:srgbClr val="000066"/>
              </a:solidFill>
              <a:effectLst/>
              <a:uLnTx/>
              <a:uFillTx/>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bwMode="auto">
          <a:xfrm>
            <a:off x="4672194" y="1277937"/>
            <a:ext cx="4124144" cy="5037137"/>
          </a:xfrm>
          <a:prstGeom prst="rect">
            <a:avLst/>
          </a:prstGeom>
          <a:solidFill>
            <a:schemeClr val="tx1">
              <a:lumMod val="85000"/>
            </a:schemeClr>
          </a:solidFill>
          <a:ln w="0" algn="ctr">
            <a:noFill/>
            <a:miter lim="800000"/>
            <a:headEnd/>
            <a:tailEnd/>
          </a:ln>
        </p:spPr>
        <p:txBody>
          <a:bodyPr wrap="none" lIns="0" tIns="0" rIns="0" bIns="0" rtlCol="0" anchor="ctr"/>
          <a:lstStyle/>
          <a:p>
            <a:pPr algn="ctr"/>
            <a:endParaRPr lang="en-US">
              <a:solidFill>
                <a:srgbClr val="FFFFFF"/>
              </a:solidFill>
            </a:endParaRPr>
          </a:p>
        </p:txBody>
      </p:sp>
      <p:sp>
        <p:nvSpPr>
          <p:cNvPr id="2" name="Rectangle 1"/>
          <p:cNvSpPr/>
          <p:nvPr/>
        </p:nvSpPr>
        <p:spPr bwMode="auto">
          <a:xfrm>
            <a:off x="327974" y="1277937"/>
            <a:ext cx="4124144" cy="5037137"/>
          </a:xfrm>
          <a:prstGeom prst="rect">
            <a:avLst/>
          </a:prstGeom>
          <a:solidFill>
            <a:schemeClr val="tx1">
              <a:lumMod val="85000"/>
            </a:schemeClr>
          </a:solidFill>
          <a:ln w="0" algn="ctr">
            <a:noFill/>
            <a:miter lim="800000"/>
            <a:headEnd/>
            <a:tailEnd/>
          </a:ln>
        </p:spPr>
        <p:txBody>
          <a:bodyPr wrap="none" lIns="0" tIns="0" rIns="0" bIns="0" rtlCol="0" anchor="ctr"/>
          <a:lstStyle/>
          <a:p>
            <a:pPr algn="ctr"/>
            <a:endParaRPr lang="en-US">
              <a:solidFill>
                <a:srgbClr val="FFFFFF"/>
              </a:solidFill>
            </a:endParaRPr>
          </a:p>
        </p:txBody>
      </p:sp>
      <p:sp>
        <p:nvSpPr>
          <p:cNvPr id="123907" name="Rectangle 2"/>
          <p:cNvSpPr>
            <a:spLocks noGrp="1" noChangeArrowheads="1"/>
          </p:cNvSpPr>
          <p:nvPr>
            <p:ph type="title"/>
          </p:nvPr>
        </p:nvSpPr>
        <p:spPr>
          <a:xfrm>
            <a:off x="296863" y="465138"/>
            <a:ext cx="8421687" cy="630237"/>
          </a:xfrm>
        </p:spPr>
        <p:txBody>
          <a:bodyPr/>
          <a:lstStyle/>
          <a:p>
            <a:pPr marL="723900"/>
            <a:r>
              <a:rPr lang="en-GB" altLang="fr-FR" dirty="0" smtClean="0">
                <a:solidFill>
                  <a:schemeClr val="accent1"/>
                </a:solidFill>
              </a:rPr>
              <a:t>What’s the difference between VSM </a:t>
            </a:r>
            <a:r>
              <a:rPr lang="en-GB" altLang="fr-FR" dirty="0">
                <a:solidFill>
                  <a:schemeClr val="accent1"/>
                </a:solidFill>
              </a:rPr>
              <a:t>a</a:t>
            </a:r>
            <a:r>
              <a:rPr lang="en-GB" altLang="fr-FR" dirty="0" smtClean="0">
                <a:solidFill>
                  <a:schemeClr val="accent1"/>
                </a:solidFill>
              </a:rPr>
              <a:t>nd </a:t>
            </a:r>
            <a:r>
              <a:rPr lang="en-GB" altLang="fr-FR" dirty="0">
                <a:solidFill>
                  <a:schemeClr val="accent1"/>
                </a:solidFill>
              </a:rPr>
              <a:t>Cross Functional Process </a:t>
            </a:r>
            <a:r>
              <a:rPr lang="en-GB" altLang="fr-FR" dirty="0" smtClean="0">
                <a:solidFill>
                  <a:schemeClr val="accent1"/>
                </a:solidFill>
              </a:rPr>
              <a:t>Map</a:t>
            </a:r>
            <a:r>
              <a:rPr lang="en-GB" altLang="fr-FR" dirty="0">
                <a:solidFill>
                  <a:schemeClr val="accent1"/>
                </a:solidFill>
              </a:rPr>
              <a:t> ?</a:t>
            </a:r>
            <a:endParaRPr lang="en-US" altLang="fr-FR" dirty="0" smtClean="0">
              <a:solidFill>
                <a:schemeClr val="accent1"/>
              </a:solidFill>
            </a:endParaRPr>
          </a:p>
        </p:txBody>
      </p:sp>
      <p:sp>
        <p:nvSpPr>
          <p:cNvPr id="123910" name="Oval 11"/>
          <p:cNvSpPr>
            <a:spLocks noChangeArrowheads="1"/>
          </p:cNvSpPr>
          <p:nvPr/>
        </p:nvSpPr>
        <p:spPr bwMode="auto">
          <a:xfrm>
            <a:off x="352425" y="409575"/>
            <a:ext cx="423863" cy="403225"/>
          </a:xfrm>
          <a:prstGeom prst="ellipse">
            <a:avLst/>
          </a:prstGeom>
          <a:solidFill>
            <a:schemeClr val="accent1"/>
          </a:solidFill>
          <a:ln>
            <a:noFill/>
          </a:ln>
          <a:extLst/>
        </p:spPr>
        <p:txBody>
          <a:bodyPr wrap="none" lIns="0" tIns="0" rIns="0" bIns="0" anchor="ctr"/>
          <a:lstStyle>
            <a:lvl1pPr eaLnBrk="0" hangingPunct="0">
              <a:lnSpc>
                <a:spcPts val="2200"/>
              </a:lnSpc>
              <a:spcAft>
                <a:spcPct val="25000"/>
              </a:spcAft>
              <a:defRPr sz="2000">
                <a:solidFill>
                  <a:srgbClr val="000066"/>
                </a:solidFill>
                <a:latin typeface="Arial" pitchFamily="34" charset="0"/>
              </a:defRPr>
            </a:lvl1pPr>
            <a:lvl2pPr marL="742950" indent="-285750" eaLnBrk="0" hangingPunct="0">
              <a:lnSpc>
                <a:spcPts val="2200"/>
              </a:lnSpc>
              <a:spcAft>
                <a:spcPct val="25000"/>
              </a:spcAft>
              <a:buChar char="•"/>
              <a:defRPr sz="2000">
                <a:solidFill>
                  <a:srgbClr val="000066"/>
                </a:solidFill>
                <a:latin typeface="Arial" pitchFamily="34" charset="0"/>
              </a:defRPr>
            </a:lvl2pPr>
            <a:lvl3pPr marL="1143000" indent="-228600" eaLnBrk="0" hangingPunct="0">
              <a:lnSpc>
                <a:spcPts val="2000"/>
              </a:lnSpc>
              <a:spcAft>
                <a:spcPct val="25000"/>
              </a:spcAft>
              <a:buChar char="–"/>
              <a:defRPr>
                <a:solidFill>
                  <a:srgbClr val="000066"/>
                </a:solidFill>
                <a:latin typeface="Arial" pitchFamily="34" charset="0"/>
              </a:defRPr>
            </a:lvl3pPr>
            <a:lvl4pPr marL="1600200" indent="-228600" eaLnBrk="0" hangingPunct="0">
              <a:lnSpc>
                <a:spcPts val="1800"/>
              </a:lnSpc>
              <a:spcAft>
                <a:spcPct val="25000"/>
              </a:spcAft>
              <a:buChar char="•"/>
              <a:defRPr sz="1600">
                <a:solidFill>
                  <a:srgbClr val="000066"/>
                </a:solidFill>
                <a:latin typeface="Arial" pitchFamily="34" charset="0"/>
              </a:defRPr>
            </a:lvl4pPr>
            <a:lvl5pPr marL="2057400" indent="-228600" eaLnBrk="0" hangingPunct="0">
              <a:spcAft>
                <a:spcPct val="25000"/>
              </a:spcAft>
              <a:buChar char="–"/>
              <a:defRPr sz="1200">
                <a:solidFill>
                  <a:srgbClr val="000066"/>
                </a:solidFill>
                <a:latin typeface="Arial" pitchFamily="34" charset="0"/>
              </a:defRPr>
            </a:lvl5pPr>
            <a:lvl6pPr marL="2514600" indent="-228600" eaLnBrk="0" fontAlgn="base" hangingPunct="0">
              <a:spcBef>
                <a:spcPct val="0"/>
              </a:spcBef>
              <a:spcAft>
                <a:spcPct val="25000"/>
              </a:spcAft>
              <a:buChar char="–"/>
              <a:defRPr sz="1200">
                <a:solidFill>
                  <a:srgbClr val="000066"/>
                </a:solidFill>
                <a:latin typeface="Arial" pitchFamily="34" charset="0"/>
              </a:defRPr>
            </a:lvl6pPr>
            <a:lvl7pPr marL="2971800" indent="-228600" eaLnBrk="0" fontAlgn="base" hangingPunct="0">
              <a:spcBef>
                <a:spcPct val="0"/>
              </a:spcBef>
              <a:spcAft>
                <a:spcPct val="25000"/>
              </a:spcAft>
              <a:buChar char="–"/>
              <a:defRPr sz="1200">
                <a:solidFill>
                  <a:srgbClr val="000066"/>
                </a:solidFill>
                <a:latin typeface="Arial" pitchFamily="34" charset="0"/>
              </a:defRPr>
            </a:lvl7pPr>
            <a:lvl8pPr marL="3429000" indent="-228600" eaLnBrk="0" fontAlgn="base" hangingPunct="0">
              <a:spcBef>
                <a:spcPct val="0"/>
              </a:spcBef>
              <a:spcAft>
                <a:spcPct val="25000"/>
              </a:spcAft>
              <a:buChar char="–"/>
              <a:defRPr sz="1200">
                <a:solidFill>
                  <a:srgbClr val="000066"/>
                </a:solidFill>
                <a:latin typeface="Arial" pitchFamily="34" charset="0"/>
              </a:defRPr>
            </a:lvl8pPr>
            <a:lvl9pPr marL="3886200" indent="-228600" eaLnBrk="0" fontAlgn="base" hangingPunct="0">
              <a:spcBef>
                <a:spcPct val="0"/>
              </a:spcBef>
              <a:spcAft>
                <a:spcPct val="25000"/>
              </a:spcAft>
              <a:buChar char="–"/>
              <a:defRPr sz="1200">
                <a:solidFill>
                  <a:srgbClr val="000066"/>
                </a:solidFill>
                <a:latin typeface="Arial" pitchFamily="34" charset="0"/>
              </a:defRPr>
            </a:lvl9pPr>
          </a:lstStyle>
          <a:p>
            <a:pPr algn="ctr" eaLnBrk="1" hangingPunct="1">
              <a:lnSpc>
                <a:spcPct val="100000"/>
              </a:lnSpc>
              <a:spcAft>
                <a:spcPct val="0"/>
              </a:spcAft>
            </a:pPr>
            <a:r>
              <a:rPr lang="fr-FR" altLang="fr-FR" sz="1800" b="1">
                <a:solidFill>
                  <a:schemeClr val="tx1"/>
                </a:solidFill>
              </a:rPr>
              <a:t>2</a:t>
            </a:r>
          </a:p>
        </p:txBody>
      </p:sp>
      <p:sp>
        <p:nvSpPr>
          <p:cNvPr id="18" name="Rectangle 14"/>
          <p:cNvSpPr txBox="1">
            <a:spLocks noChangeArrowheads="1"/>
          </p:cNvSpPr>
          <p:nvPr/>
        </p:nvSpPr>
        <p:spPr bwMode="auto">
          <a:xfrm>
            <a:off x="327974" y="1509931"/>
            <a:ext cx="4105275" cy="4922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87281" tIns="43641" rIns="87281" bIns="43641" numCol="1" anchor="t" anchorCtr="0" compatLnSpc="1">
            <a:prstTxWarp prst="textNoShape">
              <a:avLst/>
            </a:prstTxWarp>
          </a:bodyPr>
          <a:lstStyle>
            <a:lvl1pPr marL="342900" indent="-342900" algn="l" rtl="0" eaLnBrk="0" fontAlgn="base" hangingPunct="0">
              <a:lnSpc>
                <a:spcPts val="2200"/>
              </a:lnSpc>
              <a:spcBef>
                <a:spcPct val="0"/>
              </a:spcBef>
              <a:spcAft>
                <a:spcPct val="25000"/>
              </a:spcAft>
              <a:defRPr sz="2000">
                <a:solidFill>
                  <a:srgbClr val="000066"/>
                </a:solidFill>
                <a:latin typeface="+mn-lt"/>
                <a:ea typeface="+mn-ea"/>
                <a:cs typeface="+mn-cs"/>
              </a:defRPr>
            </a:lvl1pPr>
            <a:lvl2pPr marL="169863" indent="-168275" algn="l" rtl="0" eaLnBrk="0" fontAlgn="base" hangingPunct="0">
              <a:lnSpc>
                <a:spcPts val="2200"/>
              </a:lnSpc>
              <a:spcBef>
                <a:spcPct val="0"/>
              </a:spcBef>
              <a:spcAft>
                <a:spcPct val="25000"/>
              </a:spcAft>
              <a:buChar char="•"/>
              <a:defRPr sz="2000">
                <a:solidFill>
                  <a:srgbClr val="000066"/>
                </a:solidFill>
                <a:latin typeface="+mn-lt"/>
              </a:defRPr>
            </a:lvl2pPr>
            <a:lvl3pPr marL="457200" indent="-171450" algn="l" rtl="0" eaLnBrk="0" fontAlgn="base" hangingPunct="0">
              <a:lnSpc>
                <a:spcPts val="2000"/>
              </a:lnSpc>
              <a:spcBef>
                <a:spcPct val="0"/>
              </a:spcBef>
              <a:spcAft>
                <a:spcPct val="25000"/>
              </a:spcAft>
              <a:buChar char="–"/>
              <a:defRPr>
                <a:solidFill>
                  <a:srgbClr val="000066"/>
                </a:solidFill>
                <a:latin typeface="+mn-lt"/>
              </a:defRPr>
            </a:lvl3pPr>
            <a:lvl4pPr marL="742950" indent="-171450" algn="l" rtl="0" eaLnBrk="0" fontAlgn="base" hangingPunct="0">
              <a:lnSpc>
                <a:spcPts val="1800"/>
              </a:lnSpc>
              <a:spcBef>
                <a:spcPct val="0"/>
              </a:spcBef>
              <a:spcAft>
                <a:spcPct val="25000"/>
              </a:spcAft>
              <a:buChar char="•"/>
              <a:defRPr sz="1600">
                <a:solidFill>
                  <a:srgbClr val="000066"/>
                </a:solidFill>
                <a:latin typeface="+mn-lt"/>
              </a:defRPr>
            </a:lvl4pPr>
            <a:lvl5pPr marL="1028700" indent="-171450" algn="l" rtl="0" eaLnBrk="0" fontAlgn="base" hangingPunct="0">
              <a:spcBef>
                <a:spcPct val="0"/>
              </a:spcBef>
              <a:spcAft>
                <a:spcPct val="25000"/>
              </a:spcAft>
              <a:buChar char="–"/>
              <a:defRPr sz="1200">
                <a:solidFill>
                  <a:srgbClr val="000066"/>
                </a:solidFill>
                <a:latin typeface="+mn-lt"/>
              </a:defRPr>
            </a:lvl5pPr>
            <a:lvl6pPr marL="1485900" indent="-171450" algn="l" rtl="0" fontAlgn="base">
              <a:spcBef>
                <a:spcPct val="0"/>
              </a:spcBef>
              <a:spcAft>
                <a:spcPct val="25000"/>
              </a:spcAft>
              <a:buChar char="–"/>
              <a:defRPr sz="1200">
                <a:solidFill>
                  <a:srgbClr val="000066"/>
                </a:solidFill>
                <a:latin typeface="+mn-lt"/>
              </a:defRPr>
            </a:lvl6pPr>
            <a:lvl7pPr marL="1943100" indent="-171450" algn="l" rtl="0" fontAlgn="base">
              <a:spcBef>
                <a:spcPct val="0"/>
              </a:spcBef>
              <a:spcAft>
                <a:spcPct val="25000"/>
              </a:spcAft>
              <a:buChar char="–"/>
              <a:defRPr sz="1200">
                <a:solidFill>
                  <a:srgbClr val="000066"/>
                </a:solidFill>
                <a:latin typeface="+mn-lt"/>
              </a:defRPr>
            </a:lvl7pPr>
            <a:lvl8pPr marL="2400300" indent="-171450" algn="l" rtl="0" fontAlgn="base">
              <a:spcBef>
                <a:spcPct val="0"/>
              </a:spcBef>
              <a:spcAft>
                <a:spcPct val="25000"/>
              </a:spcAft>
              <a:buChar char="–"/>
              <a:defRPr sz="1200">
                <a:solidFill>
                  <a:srgbClr val="000066"/>
                </a:solidFill>
                <a:latin typeface="+mn-lt"/>
              </a:defRPr>
            </a:lvl8pPr>
            <a:lvl9pPr marL="2857500" indent="-171450" algn="l" rtl="0" fontAlgn="base">
              <a:spcBef>
                <a:spcPct val="0"/>
              </a:spcBef>
              <a:spcAft>
                <a:spcPct val="25000"/>
              </a:spcAft>
              <a:buChar char="–"/>
              <a:defRPr sz="1200">
                <a:solidFill>
                  <a:srgbClr val="000066"/>
                </a:solidFill>
                <a:latin typeface="+mn-lt"/>
              </a:defRPr>
            </a:lvl9pPr>
          </a:lstStyle>
          <a:p>
            <a:pPr marL="192088" indent="-192088">
              <a:lnSpc>
                <a:spcPct val="100000"/>
              </a:lnSpc>
              <a:spcAft>
                <a:spcPts val="600"/>
              </a:spcAft>
              <a:buSzPct val="90000"/>
              <a:buFont typeface="Wingdings" pitchFamily="2" charset="2"/>
              <a:buNone/>
            </a:pPr>
            <a:r>
              <a:rPr lang="en-GB" altLang="fr-FR" sz="1500" b="1" kern="0" dirty="0" smtClean="0">
                <a:solidFill>
                  <a:srgbClr val="002060"/>
                </a:solidFill>
              </a:rPr>
              <a:t>	Value Stream Maps</a:t>
            </a:r>
            <a:r>
              <a:rPr lang="en-GB" altLang="fr-FR" sz="1500" kern="0" dirty="0" smtClean="0">
                <a:solidFill>
                  <a:srgbClr val="002060"/>
                </a:solidFill>
              </a:rPr>
              <a:t> focus on product/service</a:t>
            </a:r>
          </a:p>
          <a:p>
            <a:pPr marL="192088" indent="-192088">
              <a:lnSpc>
                <a:spcPct val="100000"/>
              </a:lnSpc>
              <a:spcAft>
                <a:spcPts val="600"/>
              </a:spcAft>
              <a:buSzPct val="90000"/>
              <a:buFont typeface="Wingdings" pitchFamily="2" charset="2"/>
              <a:buNone/>
            </a:pPr>
            <a:r>
              <a:rPr lang="en-GB" altLang="fr-FR" sz="1500" b="1" kern="0" dirty="0" smtClean="0">
                <a:solidFill>
                  <a:srgbClr val="002060"/>
                </a:solidFill>
              </a:rPr>
              <a:t>	</a:t>
            </a:r>
          </a:p>
          <a:p>
            <a:pPr marL="192088" indent="-192088">
              <a:lnSpc>
                <a:spcPct val="100000"/>
              </a:lnSpc>
              <a:spcAft>
                <a:spcPts val="600"/>
              </a:spcAft>
              <a:buSzPct val="90000"/>
              <a:buFont typeface="Wingdings" pitchFamily="2" charset="2"/>
              <a:buNone/>
            </a:pPr>
            <a:r>
              <a:rPr lang="en-GB" altLang="fr-FR" sz="1500" b="1" kern="0" dirty="0">
                <a:solidFill>
                  <a:srgbClr val="002060"/>
                </a:solidFill>
              </a:rPr>
              <a:t>	</a:t>
            </a:r>
            <a:r>
              <a:rPr lang="en-GB" altLang="fr-FR" sz="1500" b="1" kern="0" dirty="0" smtClean="0">
                <a:solidFill>
                  <a:srgbClr val="002060"/>
                </a:solidFill>
              </a:rPr>
              <a:t>Value Stream Maps </a:t>
            </a:r>
            <a:r>
              <a:rPr lang="en-GB" altLang="fr-FR" sz="1500" kern="0" dirty="0" smtClean="0">
                <a:solidFill>
                  <a:srgbClr val="002060"/>
                </a:solidFill>
              </a:rPr>
              <a:t>link work centres by movements, signals and information</a:t>
            </a:r>
          </a:p>
          <a:p>
            <a:pPr marL="192088" indent="-192088">
              <a:lnSpc>
                <a:spcPct val="100000"/>
              </a:lnSpc>
              <a:spcAft>
                <a:spcPts val="600"/>
              </a:spcAft>
              <a:buSzPct val="90000"/>
              <a:buFont typeface="Wingdings" pitchFamily="2" charset="2"/>
              <a:buChar char="§"/>
            </a:pPr>
            <a:endParaRPr lang="en-GB" altLang="fr-FR" sz="1500" kern="0" dirty="0" smtClean="0">
              <a:solidFill>
                <a:srgbClr val="002060"/>
              </a:solidFill>
            </a:endParaRPr>
          </a:p>
          <a:p>
            <a:pPr marL="192088" indent="-192088">
              <a:lnSpc>
                <a:spcPct val="100000"/>
              </a:lnSpc>
              <a:spcAft>
                <a:spcPts val="600"/>
              </a:spcAft>
              <a:buSzPct val="90000"/>
              <a:buFont typeface="Wingdings" pitchFamily="2" charset="2"/>
              <a:buNone/>
            </a:pPr>
            <a:r>
              <a:rPr lang="en-GB" altLang="fr-FR" sz="1500" b="1" kern="0" dirty="0" smtClean="0">
                <a:solidFill>
                  <a:srgbClr val="002060"/>
                </a:solidFill>
              </a:rPr>
              <a:t>	Value Stream Maps </a:t>
            </a:r>
            <a:r>
              <a:rPr lang="en-GB" altLang="fr-FR" sz="1500" kern="0" dirty="0" smtClean="0">
                <a:solidFill>
                  <a:srgbClr val="002060"/>
                </a:solidFill>
              </a:rPr>
              <a:t>can be used to split up lead time in value add and non value add</a:t>
            </a:r>
          </a:p>
          <a:p>
            <a:pPr marL="192088" indent="-192088">
              <a:lnSpc>
                <a:spcPct val="100000"/>
              </a:lnSpc>
              <a:spcAft>
                <a:spcPts val="600"/>
              </a:spcAft>
              <a:buSzPct val="90000"/>
              <a:buFont typeface="Wingdings" pitchFamily="2" charset="2"/>
              <a:buChar char="§"/>
            </a:pPr>
            <a:endParaRPr lang="en-GB" altLang="fr-FR" sz="1500" kern="0" dirty="0" smtClean="0">
              <a:solidFill>
                <a:srgbClr val="002060"/>
              </a:solidFill>
            </a:endParaRPr>
          </a:p>
          <a:p>
            <a:pPr marL="192088" indent="-192088">
              <a:lnSpc>
                <a:spcPct val="100000"/>
              </a:lnSpc>
              <a:spcAft>
                <a:spcPts val="600"/>
              </a:spcAft>
              <a:buSzPct val="90000"/>
              <a:buFont typeface="Wingdings" pitchFamily="2" charset="2"/>
              <a:buNone/>
            </a:pPr>
            <a:r>
              <a:rPr lang="en-GB" altLang="fr-FR" sz="1500" b="1" kern="0" dirty="0" smtClean="0">
                <a:solidFill>
                  <a:srgbClr val="002060"/>
                </a:solidFill>
              </a:rPr>
              <a:t>	Value Stream Maps</a:t>
            </a:r>
            <a:r>
              <a:rPr lang="en-GB" altLang="fr-FR" sz="1500" kern="0" dirty="0" smtClean="0">
                <a:solidFill>
                  <a:srgbClr val="002060"/>
                </a:solidFill>
              </a:rPr>
              <a:t> identify sources of waste: </a:t>
            </a:r>
          </a:p>
          <a:p>
            <a:pPr marL="463550" lvl="1" indent="-185738">
              <a:buSzPct val="90000"/>
              <a:buFont typeface="Wingdings" pitchFamily="2" charset="2"/>
              <a:buChar char="§"/>
            </a:pPr>
            <a:r>
              <a:rPr lang="en-GB" altLang="fr-FR" sz="1500" kern="0" dirty="0" smtClean="0">
                <a:solidFill>
                  <a:srgbClr val="002060"/>
                </a:solidFill>
              </a:rPr>
              <a:t>Transport time</a:t>
            </a:r>
          </a:p>
          <a:p>
            <a:pPr marL="463550" lvl="1" indent="-185738">
              <a:buSzPct val="90000"/>
              <a:buFont typeface="Wingdings" pitchFamily="2" charset="2"/>
              <a:buChar char="§"/>
            </a:pPr>
            <a:r>
              <a:rPr lang="en-GB" altLang="fr-FR" sz="1500" kern="0" dirty="0" smtClean="0">
                <a:solidFill>
                  <a:srgbClr val="002060"/>
                </a:solidFill>
              </a:rPr>
              <a:t>Queuing time</a:t>
            </a:r>
          </a:p>
          <a:p>
            <a:pPr marL="463550" lvl="1" indent="-185738">
              <a:buSzPct val="90000"/>
              <a:buFont typeface="Wingdings" pitchFamily="2" charset="2"/>
              <a:buChar char="§"/>
            </a:pPr>
            <a:r>
              <a:rPr lang="en-GB" altLang="fr-FR" sz="1500" kern="0" dirty="0" smtClean="0">
                <a:solidFill>
                  <a:srgbClr val="002060"/>
                </a:solidFill>
              </a:rPr>
              <a:t>Inventory</a:t>
            </a:r>
          </a:p>
          <a:p>
            <a:pPr marL="463550" lvl="1" indent="-185738">
              <a:buSzPct val="90000"/>
              <a:buFont typeface="Wingdings" pitchFamily="2" charset="2"/>
              <a:buChar char="§"/>
            </a:pPr>
            <a:r>
              <a:rPr lang="en-GB" altLang="fr-FR" sz="1500" kern="0" dirty="0" smtClean="0">
                <a:solidFill>
                  <a:srgbClr val="002060"/>
                </a:solidFill>
              </a:rPr>
              <a:t>Changeover time</a:t>
            </a:r>
          </a:p>
          <a:p>
            <a:pPr marL="463550" lvl="1" indent="-185738">
              <a:lnSpc>
                <a:spcPts val="2000"/>
              </a:lnSpc>
              <a:buSzPct val="90000"/>
              <a:buFont typeface="Wingdings" pitchFamily="2" charset="2"/>
              <a:buChar char="§"/>
            </a:pPr>
            <a:endParaRPr lang="en-GB" altLang="fr-FR" sz="1500" kern="0" dirty="0">
              <a:solidFill>
                <a:srgbClr val="002060"/>
              </a:solidFill>
            </a:endParaRPr>
          </a:p>
        </p:txBody>
      </p:sp>
      <p:sp>
        <p:nvSpPr>
          <p:cNvPr id="19" name="Rectangle 15"/>
          <p:cNvSpPr>
            <a:spLocks noChangeArrowheads="1"/>
          </p:cNvSpPr>
          <p:nvPr/>
        </p:nvSpPr>
        <p:spPr bwMode="gray">
          <a:xfrm>
            <a:off x="4692651" y="1509931"/>
            <a:ext cx="4103687" cy="4464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81" tIns="43641" rIns="87281" bIns="43641"/>
          <a:lstStyle>
            <a:lvl1pPr marL="192088" indent="-192088" algn="l">
              <a:buChar char="l"/>
              <a:defRPr sz="1100">
                <a:solidFill>
                  <a:schemeClr val="tx1"/>
                </a:solidFill>
                <a:latin typeface="Barclays Sans" pitchFamily="34" charset="0"/>
              </a:defRPr>
            </a:lvl1pPr>
            <a:lvl2pPr marL="463550" indent="-185738" algn="l">
              <a:buSzPct val="85000"/>
              <a:buChar char="–"/>
              <a:defRPr sz="1100">
                <a:solidFill>
                  <a:schemeClr val="tx1"/>
                </a:solidFill>
                <a:latin typeface="Barclays Sans" pitchFamily="34" charset="0"/>
              </a:defRPr>
            </a:lvl2pPr>
            <a:lvl3pPr marL="768350" indent="-193675" algn="l">
              <a:buSzPct val="45000"/>
              <a:buFont typeface="Wingdings" pitchFamily="2" charset="2"/>
              <a:buChar char="l"/>
              <a:defRPr sz="1100">
                <a:solidFill>
                  <a:schemeClr val="tx1"/>
                </a:solidFill>
                <a:latin typeface="Barclays Sans" pitchFamily="34" charset="0"/>
              </a:defRPr>
            </a:lvl3pPr>
            <a:lvl4pPr marL="1600200" indent="-228600" algn="l">
              <a:buSzPct val="100000"/>
              <a:buChar char="-"/>
              <a:defRPr sz="1100">
                <a:solidFill>
                  <a:schemeClr val="tx1"/>
                </a:solidFill>
                <a:latin typeface="Barclays Sans" pitchFamily="34" charset="0"/>
              </a:defRPr>
            </a:lvl4pPr>
            <a:lvl5pPr marL="2057400" indent="-228600" algn="l">
              <a:buSzPct val="100000"/>
              <a:defRPr sz="1100">
                <a:solidFill>
                  <a:schemeClr val="tx1"/>
                </a:solidFill>
                <a:latin typeface="Barclays Sans" pitchFamily="34" charset="0"/>
              </a:defRPr>
            </a:lvl5pPr>
            <a:lvl6pPr marL="2514600" indent="-228600" eaLnBrk="0" fontAlgn="base" hangingPunct="0">
              <a:spcBef>
                <a:spcPct val="0"/>
              </a:spcBef>
              <a:spcAft>
                <a:spcPct val="0"/>
              </a:spcAft>
              <a:buSzPct val="100000"/>
              <a:defRPr sz="1100">
                <a:solidFill>
                  <a:schemeClr val="tx1"/>
                </a:solidFill>
                <a:latin typeface="Barclays Sans" pitchFamily="34" charset="0"/>
              </a:defRPr>
            </a:lvl6pPr>
            <a:lvl7pPr marL="2971800" indent="-228600" eaLnBrk="0" fontAlgn="base" hangingPunct="0">
              <a:spcBef>
                <a:spcPct val="0"/>
              </a:spcBef>
              <a:spcAft>
                <a:spcPct val="0"/>
              </a:spcAft>
              <a:buSzPct val="100000"/>
              <a:defRPr sz="1100">
                <a:solidFill>
                  <a:schemeClr val="tx1"/>
                </a:solidFill>
                <a:latin typeface="Barclays Sans" pitchFamily="34" charset="0"/>
              </a:defRPr>
            </a:lvl7pPr>
            <a:lvl8pPr marL="3429000" indent="-228600" eaLnBrk="0" fontAlgn="base" hangingPunct="0">
              <a:spcBef>
                <a:spcPct val="0"/>
              </a:spcBef>
              <a:spcAft>
                <a:spcPct val="0"/>
              </a:spcAft>
              <a:buSzPct val="100000"/>
              <a:defRPr sz="1100">
                <a:solidFill>
                  <a:schemeClr val="tx1"/>
                </a:solidFill>
                <a:latin typeface="Barclays Sans" pitchFamily="34" charset="0"/>
              </a:defRPr>
            </a:lvl8pPr>
            <a:lvl9pPr marL="3886200" indent="-228600" eaLnBrk="0" fontAlgn="base" hangingPunct="0">
              <a:spcBef>
                <a:spcPct val="0"/>
              </a:spcBef>
              <a:spcAft>
                <a:spcPct val="0"/>
              </a:spcAft>
              <a:buSzPct val="100000"/>
              <a:defRPr sz="1100">
                <a:solidFill>
                  <a:schemeClr val="tx1"/>
                </a:solidFill>
                <a:latin typeface="Barclays Sans" pitchFamily="34" charset="0"/>
              </a:defRPr>
            </a:lvl9pPr>
          </a:lstStyle>
          <a:p>
            <a:pPr>
              <a:spcAft>
                <a:spcPts val="600"/>
              </a:spcAft>
              <a:buSzPct val="90000"/>
              <a:buFont typeface="Wingdings" pitchFamily="2" charset="2"/>
              <a:buNone/>
            </a:pPr>
            <a:r>
              <a:rPr lang="en-GB" altLang="fr-FR" sz="1500" b="1" dirty="0">
                <a:solidFill>
                  <a:srgbClr val="002060"/>
                </a:solidFill>
              </a:rPr>
              <a:t>	Process Maps</a:t>
            </a:r>
            <a:r>
              <a:rPr lang="en-GB" altLang="fr-FR" sz="1500" dirty="0">
                <a:solidFill>
                  <a:srgbClr val="002060"/>
                </a:solidFill>
              </a:rPr>
              <a:t> focus on activities, decisions and handovers</a:t>
            </a:r>
          </a:p>
          <a:p>
            <a:pPr>
              <a:spcAft>
                <a:spcPts val="600"/>
              </a:spcAft>
              <a:buSzPct val="90000"/>
              <a:buFont typeface="Wingdings" pitchFamily="2" charset="2"/>
              <a:buChar char="§"/>
            </a:pPr>
            <a:endParaRPr lang="en-GB" altLang="fr-FR" sz="1500" dirty="0">
              <a:solidFill>
                <a:srgbClr val="002060"/>
              </a:solidFill>
            </a:endParaRPr>
          </a:p>
          <a:p>
            <a:pPr>
              <a:spcAft>
                <a:spcPts val="600"/>
              </a:spcAft>
              <a:buSzPct val="90000"/>
              <a:buFont typeface="Wingdings" pitchFamily="2" charset="2"/>
              <a:buNone/>
            </a:pPr>
            <a:r>
              <a:rPr lang="en-GB" altLang="fr-FR" sz="1500" b="1" dirty="0">
                <a:solidFill>
                  <a:srgbClr val="002060"/>
                </a:solidFill>
              </a:rPr>
              <a:t>	Process Maps</a:t>
            </a:r>
            <a:r>
              <a:rPr lang="en-GB" altLang="fr-FR" sz="1500" dirty="0">
                <a:solidFill>
                  <a:srgbClr val="002060"/>
                </a:solidFill>
              </a:rPr>
              <a:t> link activities via inputs and outputs</a:t>
            </a:r>
            <a:br>
              <a:rPr lang="en-GB" altLang="fr-FR" sz="1500" dirty="0">
                <a:solidFill>
                  <a:srgbClr val="002060"/>
                </a:solidFill>
              </a:rPr>
            </a:br>
            <a:endParaRPr lang="en-GB" altLang="fr-FR" sz="1500" dirty="0">
              <a:solidFill>
                <a:srgbClr val="002060"/>
              </a:solidFill>
            </a:endParaRPr>
          </a:p>
          <a:p>
            <a:pPr>
              <a:spcAft>
                <a:spcPts val="600"/>
              </a:spcAft>
              <a:buSzPct val="90000"/>
              <a:buFont typeface="Wingdings" pitchFamily="2" charset="2"/>
              <a:buNone/>
            </a:pPr>
            <a:r>
              <a:rPr lang="en-GB" altLang="fr-FR" sz="1500" b="1" dirty="0">
                <a:solidFill>
                  <a:srgbClr val="002060"/>
                </a:solidFill>
              </a:rPr>
              <a:t>	Process Maps</a:t>
            </a:r>
            <a:r>
              <a:rPr lang="en-GB" altLang="fr-FR" sz="1500" dirty="0">
                <a:solidFill>
                  <a:srgbClr val="002060"/>
                </a:solidFill>
              </a:rPr>
              <a:t> can be used to split steps into value add and non value </a:t>
            </a:r>
            <a:r>
              <a:rPr lang="en-GB" altLang="fr-FR" sz="1500" dirty="0" smtClean="0">
                <a:solidFill>
                  <a:srgbClr val="002060"/>
                </a:solidFill>
              </a:rPr>
              <a:t>add</a:t>
            </a:r>
          </a:p>
          <a:p>
            <a:pPr>
              <a:spcAft>
                <a:spcPts val="600"/>
              </a:spcAft>
              <a:buSzPct val="90000"/>
              <a:buFont typeface="Wingdings" pitchFamily="2" charset="2"/>
              <a:buNone/>
            </a:pPr>
            <a:endParaRPr lang="en-GB" altLang="fr-FR" sz="1500" dirty="0">
              <a:solidFill>
                <a:srgbClr val="002060"/>
              </a:solidFill>
            </a:endParaRPr>
          </a:p>
          <a:p>
            <a:pPr>
              <a:spcAft>
                <a:spcPts val="600"/>
              </a:spcAft>
              <a:buSzPct val="90000"/>
              <a:buFont typeface="Wingdings" pitchFamily="2" charset="2"/>
              <a:buNone/>
            </a:pPr>
            <a:r>
              <a:rPr lang="en-GB" altLang="fr-FR" sz="1500" b="1" dirty="0" smtClean="0">
                <a:solidFill>
                  <a:srgbClr val="002060"/>
                </a:solidFill>
              </a:rPr>
              <a:t>	Process </a:t>
            </a:r>
            <a:r>
              <a:rPr lang="en-GB" altLang="fr-FR" sz="1500" b="1" dirty="0">
                <a:solidFill>
                  <a:srgbClr val="002060"/>
                </a:solidFill>
              </a:rPr>
              <a:t>Maps</a:t>
            </a:r>
            <a:r>
              <a:rPr lang="en-GB" altLang="fr-FR" sz="1500" dirty="0">
                <a:solidFill>
                  <a:srgbClr val="002060"/>
                </a:solidFill>
              </a:rPr>
              <a:t> can be used to </a:t>
            </a:r>
            <a:r>
              <a:rPr lang="en-GB" altLang="fr-FR" sz="1500" dirty="0" smtClean="0">
                <a:solidFill>
                  <a:srgbClr val="002060"/>
                </a:solidFill>
              </a:rPr>
              <a:t>keep the  process documented</a:t>
            </a:r>
            <a:endParaRPr lang="en-GB" altLang="fr-FR" sz="1500" dirty="0">
              <a:solidFill>
                <a:srgbClr val="002060"/>
              </a:solidFill>
            </a:endParaRPr>
          </a:p>
        </p:txBody>
      </p:sp>
      <p:sp>
        <p:nvSpPr>
          <p:cNvPr id="21" name="Slide Number Placeholder 4"/>
          <p:cNvSpPr txBox="1">
            <a:spLocks/>
          </p:cNvSpPr>
          <p:nvPr/>
        </p:nvSpPr>
        <p:spPr bwMode="auto">
          <a:xfrm>
            <a:off x="358775" y="6548438"/>
            <a:ext cx="355600" cy="122237"/>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0" tIns="0" rIns="0" bIns="0" numCol="1" anchor="b" anchorCtr="0" compatLnSpc="1">
            <a:prstTxWarp prst="textNoShape">
              <a:avLst/>
            </a:prstTxWarp>
            <a:spAutoFit/>
          </a:bodyPr>
          <a:lstStyle>
            <a:defPPr>
              <a:defRPr lang="en-GB"/>
            </a:defPPr>
            <a:lvl1pPr algn="l" rtl="0" eaLnBrk="0" fontAlgn="base" hangingPunct="0">
              <a:lnSpc>
                <a:spcPts val="2200"/>
              </a:lnSpc>
              <a:spcBef>
                <a:spcPct val="0"/>
              </a:spcBef>
              <a:spcAft>
                <a:spcPct val="25000"/>
              </a:spcAft>
              <a:defRPr sz="2000" kern="1200">
                <a:solidFill>
                  <a:srgbClr val="000066"/>
                </a:solidFill>
                <a:latin typeface="Arial" pitchFamily="34" charset="0"/>
                <a:ea typeface="+mn-ea"/>
                <a:cs typeface="Arial" pitchFamily="34" charset="0"/>
              </a:defRPr>
            </a:lvl1pPr>
            <a:lvl2pPr marL="742950" indent="-285750" algn="l" rtl="0" eaLnBrk="0" fontAlgn="base" hangingPunct="0">
              <a:lnSpc>
                <a:spcPts val="2200"/>
              </a:lnSpc>
              <a:spcBef>
                <a:spcPct val="0"/>
              </a:spcBef>
              <a:spcAft>
                <a:spcPct val="25000"/>
              </a:spcAft>
              <a:buChar char="•"/>
              <a:defRPr sz="2000" kern="1200">
                <a:solidFill>
                  <a:srgbClr val="000066"/>
                </a:solidFill>
                <a:latin typeface="Arial" pitchFamily="34" charset="0"/>
                <a:ea typeface="+mn-ea"/>
                <a:cs typeface="Arial" pitchFamily="34" charset="0"/>
              </a:defRPr>
            </a:lvl2pPr>
            <a:lvl3pPr marL="1143000" indent="-228600" algn="l" rtl="0" eaLnBrk="0" fontAlgn="base" hangingPunct="0">
              <a:lnSpc>
                <a:spcPts val="2000"/>
              </a:lnSpc>
              <a:spcBef>
                <a:spcPct val="0"/>
              </a:spcBef>
              <a:spcAft>
                <a:spcPct val="25000"/>
              </a:spcAft>
              <a:buChar char="–"/>
              <a:defRPr kern="1200">
                <a:solidFill>
                  <a:srgbClr val="000066"/>
                </a:solidFill>
                <a:latin typeface="Arial" pitchFamily="34" charset="0"/>
                <a:ea typeface="+mn-ea"/>
                <a:cs typeface="Arial" pitchFamily="34" charset="0"/>
              </a:defRPr>
            </a:lvl3pPr>
            <a:lvl4pPr marL="1600200" indent="-228600" algn="l" rtl="0" eaLnBrk="0" fontAlgn="base" hangingPunct="0">
              <a:lnSpc>
                <a:spcPts val="1800"/>
              </a:lnSpc>
              <a:spcBef>
                <a:spcPct val="0"/>
              </a:spcBef>
              <a:spcAft>
                <a:spcPct val="25000"/>
              </a:spcAft>
              <a:buChar char="•"/>
              <a:defRPr sz="1600" kern="1200">
                <a:solidFill>
                  <a:srgbClr val="000066"/>
                </a:solidFill>
                <a:latin typeface="Arial" pitchFamily="34" charset="0"/>
                <a:ea typeface="+mn-ea"/>
                <a:cs typeface="Arial" pitchFamily="34" charset="0"/>
              </a:defRPr>
            </a:lvl4pPr>
            <a:lvl5pPr marL="2057400" indent="-228600" algn="l" rtl="0" eaLnBrk="0" fontAlgn="base" hangingPunct="0">
              <a:spcBef>
                <a:spcPct val="0"/>
              </a:spcBef>
              <a:spcAft>
                <a:spcPct val="25000"/>
              </a:spcAft>
              <a:buChar char="–"/>
              <a:defRPr sz="1200" kern="1200">
                <a:solidFill>
                  <a:srgbClr val="000066"/>
                </a:solidFill>
                <a:latin typeface="Arial" pitchFamily="34" charset="0"/>
                <a:ea typeface="+mn-ea"/>
                <a:cs typeface="Arial" pitchFamily="34" charset="0"/>
              </a:defRPr>
            </a:lvl5pPr>
            <a:lvl6pPr marL="2514600" indent="-228600" algn="l" defTabSz="914400" rtl="0" eaLnBrk="0" fontAlgn="base" latinLnBrk="0" hangingPunct="0">
              <a:spcBef>
                <a:spcPct val="0"/>
              </a:spcBef>
              <a:spcAft>
                <a:spcPct val="25000"/>
              </a:spcAft>
              <a:buChar char="–"/>
              <a:defRPr sz="1200" kern="1200">
                <a:solidFill>
                  <a:srgbClr val="000066"/>
                </a:solidFill>
                <a:latin typeface="Arial" pitchFamily="34" charset="0"/>
                <a:ea typeface="+mn-ea"/>
                <a:cs typeface="Arial" pitchFamily="34" charset="0"/>
              </a:defRPr>
            </a:lvl6pPr>
            <a:lvl7pPr marL="2971800" indent="-228600" algn="l" defTabSz="914400" rtl="0" eaLnBrk="0" fontAlgn="base" latinLnBrk="0" hangingPunct="0">
              <a:spcBef>
                <a:spcPct val="0"/>
              </a:spcBef>
              <a:spcAft>
                <a:spcPct val="25000"/>
              </a:spcAft>
              <a:buChar char="–"/>
              <a:defRPr sz="1200" kern="1200">
                <a:solidFill>
                  <a:srgbClr val="000066"/>
                </a:solidFill>
                <a:latin typeface="Arial" pitchFamily="34" charset="0"/>
                <a:ea typeface="+mn-ea"/>
                <a:cs typeface="Arial" pitchFamily="34" charset="0"/>
              </a:defRPr>
            </a:lvl7pPr>
            <a:lvl8pPr marL="3429000" indent="-228600" algn="l" defTabSz="914400" rtl="0" eaLnBrk="0" fontAlgn="base" latinLnBrk="0" hangingPunct="0">
              <a:spcBef>
                <a:spcPct val="0"/>
              </a:spcBef>
              <a:spcAft>
                <a:spcPct val="25000"/>
              </a:spcAft>
              <a:buChar char="–"/>
              <a:defRPr sz="1200" kern="1200">
                <a:solidFill>
                  <a:srgbClr val="000066"/>
                </a:solidFill>
                <a:latin typeface="Arial" pitchFamily="34" charset="0"/>
                <a:ea typeface="+mn-ea"/>
                <a:cs typeface="Arial" pitchFamily="34" charset="0"/>
              </a:defRPr>
            </a:lvl8pPr>
            <a:lvl9pPr marL="3886200" indent="-228600" algn="l" defTabSz="914400" rtl="0" eaLnBrk="0" fontAlgn="base" latinLnBrk="0" hangingPunct="0">
              <a:spcBef>
                <a:spcPct val="0"/>
              </a:spcBef>
              <a:spcAft>
                <a:spcPct val="25000"/>
              </a:spcAft>
              <a:buChar char="–"/>
              <a:defRPr sz="1200" kern="1200">
                <a:solidFill>
                  <a:srgbClr val="000066"/>
                </a:solidFill>
                <a:latin typeface="Arial" pitchFamily="34" charset="0"/>
                <a:ea typeface="+mn-ea"/>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fld id="{7B703E79-5774-4A82-8275-B4D8F8CD2EA8}" type="slidenum">
              <a:rPr kumimoji="0" lang="en-GB" altLang="en-GB" sz="800" b="0" i="0" u="none" strike="noStrike" kern="1200" cap="none" spc="0" normalizeH="0" baseline="0" noProof="0" smtClean="0">
                <a:ln>
                  <a:noFill/>
                </a:ln>
                <a:solidFill>
                  <a:srgbClr val="000066"/>
                </a:solidFill>
                <a:effectLst/>
                <a:uLnTx/>
                <a:uFillTx/>
                <a:latin typeface="Arial" pitchFamily="34" charset="0"/>
                <a:cs typeface="Arial" pitchFamily="34" charset="0"/>
              </a:rPr>
              <a:pPr marL="0" marR="0" lvl="0" indent="0" algn="l" defTabSz="914400" rtl="0" eaLnBrk="1" fontAlgn="base" latinLnBrk="0" hangingPunct="1">
                <a:lnSpc>
                  <a:spcPct val="100000"/>
                </a:lnSpc>
                <a:spcBef>
                  <a:spcPct val="0"/>
                </a:spcBef>
                <a:spcAft>
                  <a:spcPct val="0"/>
                </a:spcAft>
                <a:buClrTx/>
                <a:buSzTx/>
                <a:buFontTx/>
                <a:buNone/>
                <a:tabLst/>
                <a:defRPr/>
              </a:pPr>
              <a:t>63</a:t>
            </a:fld>
            <a:endParaRPr kumimoji="0" lang="en-GB" altLang="en-GB" sz="800" b="0" i="0" u="none" strike="noStrike" kern="1200" cap="none" spc="0" normalizeH="0" baseline="0" noProof="0" dirty="0" smtClean="0">
              <a:ln>
                <a:noFill/>
              </a:ln>
              <a:solidFill>
                <a:srgbClr val="000066"/>
              </a:solidFill>
              <a:effectLst/>
              <a:uLnTx/>
              <a:uFillTx/>
              <a:latin typeface="Arial" pitchFamily="34" charset="0"/>
              <a:cs typeface="Arial" pitchFamily="34" charset="0"/>
            </a:endParaRPr>
          </a:p>
        </p:txBody>
      </p:sp>
    </p:spTree>
    <p:extLst>
      <p:ext uri="{BB962C8B-B14F-4D97-AF65-F5344CB8AC3E}">
        <p14:creationId xmlns:p14="http://schemas.microsoft.com/office/powerpoint/2010/main" val="2475255123"/>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3" name="Rectangle 2"/>
          <p:cNvSpPr>
            <a:spLocks noChangeArrowheads="1"/>
          </p:cNvSpPr>
          <p:nvPr/>
        </p:nvSpPr>
        <p:spPr bwMode="auto">
          <a:xfrm>
            <a:off x="369888" y="1277938"/>
            <a:ext cx="4202112" cy="4008438"/>
          </a:xfrm>
          <a:prstGeom prst="rect">
            <a:avLst/>
          </a:prstGeom>
          <a:solidFill>
            <a:srgbClr val="FFFFFF"/>
          </a:solidFill>
          <a:ln w="3175" algn="ctr">
            <a:noFill/>
            <a:miter lim="800000"/>
            <a:headEnd/>
            <a:tailEnd/>
          </a:ln>
        </p:spPr>
        <p:txBody>
          <a:bodyPr lIns="0" tIns="36000" rIns="0" bIns="36000" anchor="t"/>
          <a:lstStyle/>
          <a:p>
            <a:pPr>
              <a:lnSpc>
                <a:spcPts val="2200"/>
              </a:lnSpc>
              <a:spcAft>
                <a:spcPct val="25000"/>
              </a:spcAft>
              <a:defRPr/>
            </a:pPr>
            <a:r>
              <a:rPr lang="en-US" sz="1600" kern="0" dirty="0" smtClean="0">
                <a:solidFill>
                  <a:srgbClr val="000066"/>
                </a:solidFill>
                <a:latin typeface="Arial"/>
                <a:cs typeface="+mn-cs"/>
              </a:rPr>
              <a:t>Filling in a structured template will ensure that you capture all the necessary information about the process, such as:</a:t>
            </a:r>
          </a:p>
          <a:p>
            <a:pPr marL="377825" indent="-285750">
              <a:lnSpc>
                <a:spcPts val="2200"/>
              </a:lnSpc>
              <a:spcAft>
                <a:spcPct val="25000"/>
              </a:spcAft>
              <a:buFont typeface="Wingdings" panose="05000000000000000000" pitchFamily="2" charset="2"/>
              <a:buChar char="§"/>
              <a:defRPr/>
            </a:pPr>
            <a:r>
              <a:rPr lang="en-US" sz="1600" kern="0" dirty="0" smtClean="0">
                <a:solidFill>
                  <a:srgbClr val="000066"/>
                </a:solidFill>
                <a:latin typeface="Arial"/>
                <a:cs typeface="+mn-cs"/>
              </a:rPr>
              <a:t>Step Name</a:t>
            </a:r>
          </a:p>
          <a:p>
            <a:pPr marL="377825" indent="-285750">
              <a:lnSpc>
                <a:spcPts val="2200"/>
              </a:lnSpc>
              <a:spcAft>
                <a:spcPct val="25000"/>
              </a:spcAft>
              <a:buFont typeface="Wingdings" panose="05000000000000000000" pitchFamily="2" charset="2"/>
              <a:buChar char="§"/>
              <a:defRPr/>
            </a:pPr>
            <a:r>
              <a:rPr lang="en-US" sz="1600" kern="0" dirty="0" smtClean="0">
                <a:solidFill>
                  <a:srgbClr val="000066"/>
                </a:solidFill>
                <a:latin typeface="Arial"/>
                <a:cs typeface="+mn-cs"/>
              </a:rPr>
              <a:t>Detail of the process steps: capture all the sequential activities performed within the step</a:t>
            </a:r>
          </a:p>
          <a:p>
            <a:pPr marL="377825" indent="-285750">
              <a:lnSpc>
                <a:spcPts val="2200"/>
              </a:lnSpc>
              <a:spcAft>
                <a:spcPct val="25000"/>
              </a:spcAft>
              <a:buFont typeface="Wingdings" panose="05000000000000000000" pitchFamily="2" charset="2"/>
              <a:buChar char="§"/>
              <a:defRPr/>
            </a:pPr>
            <a:r>
              <a:rPr lang="en-US" sz="1600" kern="0" dirty="0" smtClean="0">
                <a:solidFill>
                  <a:srgbClr val="000066"/>
                </a:solidFill>
                <a:latin typeface="Arial"/>
                <a:cs typeface="+mn-cs"/>
              </a:rPr>
              <a:t>Process time of each activity</a:t>
            </a:r>
          </a:p>
          <a:p>
            <a:pPr marL="377825" indent="-285750">
              <a:lnSpc>
                <a:spcPts val="2200"/>
              </a:lnSpc>
              <a:spcAft>
                <a:spcPct val="25000"/>
              </a:spcAft>
              <a:buFont typeface="Wingdings" panose="05000000000000000000" pitchFamily="2" charset="2"/>
              <a:buChar char="§"/>
              <a:defRPr/>
            </a:pPr>
            <a:r>
              <a:rPr lang="en-US" sz="1600" kern="0" dirty="0" err="1" smtClean="0">
                <a:solidFill>
                  <a:srgbClr val="000066"/>
                </a:solidFill>
                <a:latin typeface="Arial"/>
                <a:cs typeface="+mn-cs"/>
              </a:rPr>
              <a:t>Leadtime</a:t>
            </a:r>
            <a:r>
              <a:rPr lang="en-US" sz="1600" kern="0" dirty="0" smtClean="0">
                <a:solidFill>
                  <a:srgbClr val="000066"/>
                </a:solidFill>
                <a:latin typeface="Arial"/>
                <a:cs typeface="+mn-cs"/>
              </a:rPr>
              <a:t> of the step</a:t>
            </a:r>
          </a:p>
        </p:txBody>
      </p:sp>
      <p:sp>
        <p:nvSpPr>
          <p:cNvPr id="124931" name="Rectangle 2"/>
          <p:cNvSpPr>
            <a:spLocks noGrp="1" noChangeArrowheads="1"/>
          </p:cNvSpPr>
          <p:nvPr>
            <p:ph type="title"/>
          </p:nvPr>
        </p:nvSpPr>
        <p:spPr/>
        <p:txBody>
          <a:bodyPr/>
          <a:lstStyle/>
          <a:p>
            <a:pPr eaLnBrk="1" hangingPunct="1"/>
            <a:r>
              <a:rPr lang="en-US" altLang="fr-FR" dirty="0" smtClean="0"/>
              <a:t>Value Stream Mapping</a:t>
            </a:r>
            <a:br>
              <a:rPr lang="en-US" altLang="fr-FR" dirty="0" smtClean="0"/>
            </a:br>
            <a:r>
              <a:rPr lang="en-US" altLang="fr-FR" sz="1800" b="1" dirty="0" smtClean="0">
                <a:solidFill>
                  <a:srgbClr val="92D400"/>
                </a:solidFill>
              </a:rPr>
              <a:t>Make sure you’re ready to capture the right information</a:t>
            </a:r>
            <a:endParaRPr lang="en-US" altLang="fr-FR" sz="2000" b="1" dirty="0" smtClean="0">
              <a:solidFill>
                <a:srgbClr val="92D400"/>
              </a:solidFill>
            </a:endParaRPr>
          </a:p>
        </p:txBody>
      </p:sp>
      <p:sp>
        <p:nvSpPr>
          <p:cNvPr id="124932" name="Slide Number Placeholder 4"/>
          <p:cNvSpPr>
            <a:spLocks noGrp="1"/>
          </p:cNvSpPr>
          <p:nvPr>
            <p:ph type="sldNum" sz="quarter" idx="1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lvl1pPr eaLnBrk="0" hangingPunct="0">
              <a:lnSpc>
                <a:spcPts val="2200"/>
              </a:lnSpc>
              <a:spcAft>
                <a:spcPct val="25000"/>
              </a:spcAft>
              <a:defRPr sz="2000">
                <a:solidFill>
                  <a:srgbClr val="000066"/>
                </a:solidFill>
                <a:latin typeface="Arial" pitchFamily="34" charset="0"/>
              </a:defRPr>
            </a:lvl1pPr>
            <a:lvl2pPr marL="742950" indent="-285750" eaLnBrk="0" hangingPunct="0">
              <a:lnSpc>
                <a:spcPts val="2200"/>
              </a:lnSpc>
              <a:spcAft>
                <a:spcPct val="25000"/>
              </a:spcAft>
              <a:buChar char="•"/>
              <a:defRPr sz="2000">
                <a:solidFill>
                  <a:srgbClr val="000066"/>
                </a:solidFill>
                <a:latin typeface="Arial" pitchFamily="34" charset="0"/>
              </a:defRPr>
            </a:lvl2pPr>
            <a:lvl3pPr marL="1143000" indent="-228600" eaLnBrk="0" hangingPunct="0">
              <a:lnSpc>
                <a:spcPts val="2000"/>
              </a:lnSpc>
              <a:spcAft>
                <a:spcPct val="25000"/>
              </a:spcAft>
              <a:buChar char="–"/>
              <a:defRPr>
                <a:solidFill>
                  <a:srgbClr val="000066"/>
                </a:solidFill>
                <a:latin typeface="Arial" pitchFamily="34" charset="0"/>
              </a:defRPr>
            </a:lvl3pPr>
            <a:lvl4pPr marL="1600200" indent="-228600" eaLnBrk="0" hangingPunct="0">
              <a:lnSpc>
                <a:spcPts val="1800"/>
              </a:lnSpc>
              <a:spcAft>
                <a:spcPct val="25000"/>
              </a:spcAft>
              <a:buChar char="•"/>
              <a:defRPr sz="1600">
                <a:solidFill>
                  <a:srgbClr val="000066"/>
                </a:solidFill>
                <a:latin typeface="Arial" pitchFamily="34" charset="0"/>
              </a:defRPr>
            </a:lvl4pPr>
            <a:lvl5pPr marL="2057400" indent="-228600" eaLnBrk="0" hangingPunct="0">
              <a:spcAft>
                <a:spcPct val="25000"/>
              </a:spcAft>
              <a:buChar char="–"/>
              <a:defRPr sz="1200">
                <a:solidFill>
                  <a:srgbClr val="000066"/>
                </a:solidFill>
                <a:latin typeface="Arial" pitchFamily="34" charset="0"/>
              </a:defRPr>
            </a:lvl5pPr>
            <a:lvl6pPr marL="2514600" indent="-228600" eaLnBrk="0" fontAlgn="base" hangingPunct="0">
              <a:spcBef>
                <a:spcPct val="0"/>
              </a:spcBef>
              <a:spcAft>
                <a:spcPct val="25000"/>
              </a:spcAft>
              <a:buChar char="–"/>
              <a:defRPr sz="1200">
                <a:solidFill>
                  <a:srgbClr val="000066"/>
                </a:solidFill>
                <a:latin typeface="Arial" pitchFamily="34" charset="0"/>
              </a:defRPr>
            </a:lvl6pPr>
            <a:lvl7pPr marL="2971800" indent="-228600" eaLnBrk="0" fontAlgn="base" hangingPunct="0">
              <a:spcBef>
                <a:spcPct val="0"/>
              </a:spcBef>
              <a:spcAft>
                <a:spcPct val="25000"/>
              </a:spcAft>
              <a:buChar char="–"/>
              <a:defRPr sz="1200">
                <a:solidFill>
                  <a:srgbClr val="000066"/>
                </a:solidFill>
                <a:latin typeface="Arial" pitchFamily="34" charset="0"/>
              </a:defRPr>
            </a:lvl7pPr>
            <a:lvl8pPr marL="3429000" indent="-228600" eaLnBrk="0" fontAlgn="base" hangingPunct="0">
              <a:spcBef>
                <a:spcPct val="0"/>
              </a:spcBef>
              <a:spcAft>
                <a:spcPct val="25000"/>
              </a:spcAft>
              <a:buChar char="–"/>
              <a:defRPr sz="1200">
                <a:solidFill>
                  <a:srgbClr val="000066"/>
                </a:solidFill>
                <a:latin typeface="Arial" pitchFamily="34" charset="0"/>
              </a:defRPr>
            </a:lvl8pPr>
            <a:lvl9pPr marL="3886200" indent="-228600" eaLnBrk="0" fontAlgn="base" hangingPunct="0">
              <a:spcBef>
                <a:spcPct val="0"/>
              </a:spcBef>
              <a:spcAft>
                <a:spcPct val="25000"/>
              </a:spcAft>
              <a:buChar char="–"/>
              <a:defRPr sz="1200">
                <a:solidFill>
                  <a:srgbClr val="000066"/>
                </a:solidFill>
                <a:latin typeface="Arial" pitchFamily="34" charset="0"/>
              </a:defRPr>
            </a:lvl9pPr>
          </a:lstStyle>
          <a:p>
            <a:pPr eaLnBrk="1" hangingPunct="1">
              <a:lnSpc>
                <a:spcPct val="100000"/>
              </a:lnSpc>
              <a:spcAft>
                <a:spcPct val="0"/>
              </a:spcAft>
            </a:pPr>
            <a:fld id="{A7E53463-304A-4769-8CF3-583023E6571B}" type="slidenum">
              <a:rPr lang="en-US" altLang="en-GB" sz="800" smtClean="0">
                <a:solidFill>
                  <a:schemeClr val="tx2"/>
                </a:solidFill>
              </a:rPr>
              <a:pPr eaLnBrk="1" hangingPunct="1">
                <a:lnSpc>
                  <a:spcPct val="100000"/>
                </a:lnSpc>
                <a:spcAft>
                  <a:spcPct val="0"/>
                </a:spcAft>
              </a:pPr>
              <a:t>64</a:t>
            </a:fld>
            <a:endParaRPr lang="en-US" altLang="en-GB" sz="800" dirty="0" smtClean="0">
              <a:solidFill>
                <a:schemeClr val="tx2"/>
              </a:solidFill>
            </a:endParaRPr>
          </a:p>
        </p:txBody>
      </p:sp>
      <p:sp>
        <p:nvSpPr>
          <p:cNvPr id="125010" name="Rectangle 50"/>
          <p:cNvSpPr>
            <a:spLocks noChangeArrowheads="1"/>
          </p:cNvSpPr>
          <p:nvPr/>
        </p:nvSpPr>
        <p:spPr bwMode="auto">
          <a:xfrm>
            <a:off x="7681913" y="2549526"/>
            <a:ext cx="7938" cy="28384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94" name="Group 93"/>
          <p:cNvGrpSpPr/>
          <p:nvPr/>
        </p:nvGrpSpPr>
        <p:grpSpPr>
          <a:xfrm>
            <a:off x="5063450" y="5691608"/>
            <a:ext cx="3489087" cy="619200"/>
            <a:chOff x="5789799" y="5696143"/>
            <a:chExt cx="3489087" cy="619200"/>
          </a:xfrm>
        </p:grpSpPr>
        <p:cxnSp>
          <p:nvCxnSpPr>
            <p:cNvPr id="95" name="Straight Connector 94"/>
            <p:cNvCxnSpPr/>
            <p:nvPr/>
          </p:nvCxnSpPr>
          <p:spPr bwMode="auto">
            <a:xfrm>
              <a:off x="5789799" y="5720464"/>
              <a:ext cx="864000" cy="0"/>
            </a:xfrm>
            <a:prstGeom prst="line">
              <a:avLst/>
            </a:prstGeom>
            <a:solidFill>
              <a:schemeClr val="bg1"/>
            </a:solidFill>
            <a:ln w="57150" cap="flat" cmpd="sng" algn="ctr">
              <a:solidFill>
                <a:schemeClr val="accent1"/>
              </a:solidFill>
              <a:prstDash val="solid"/>
              <a:round/>
              <a:headEnd type="none" w="med" len="med"/>
              <a:tailEnd type="none" w="med" len="med"/>
            </a:ln>
            <a:effectLst/>
          </p:spPr>
        </p:cxnSp>
        <p:cxnSp>
          <p:nvCxnSpPr>
            <p:cNvPr id="96" name="Straight Connector 95"/>
            <p:cNvCxnSpPr/>
            <p:nvPr/>
          </p:nvCxnSpPr>
          <p:spPr bwMode="auto">
            <a:xfrm>
              <a:off x="8414886" y="5720464"/>
              <a:ext cx="864000" cy="0"/>
            </a:xfrm>
            <a:prstGeom prst="line">
              <a:avLst/>
            </a:prstGeom>
            <a:solidFill>
              <a:schemeClr val="bg1"/>
            </a:solidFill>
            <a:ln w="57150" cap="flat" cmpd="sng" algn="ctr">
              <a:solidFill>
                <a:schemeClr val="accent1"/>
              </a:solidFill>
              <a:prstDash val="solid"/>
              <a:round/>
              <a:headEnd type="none" w="med" len="med"/>
              <a:tailEnd type="none" w="med" len="med"/>
            </a:ln>
            <a:effectLst/>
          </p:spPr>
        </p:cxnSp>
        <p:cxnSp>
          <p:nvCxnSpPr>
            <p:cNvPr id="97" name="Straight Connector 96"/>
            <p:cNvCxnSpPr/>
            <p:nvPr/>
          </p:nvCxnSpPr>
          <p:spPr bwMode="auto">
            <a:xfrm>
              <a:off x="6645609" y="6290213"/>
              <a:ext cx="1764000" cy="0"/>
            </a:xfrm>
            <a:prstGeom prst="line">
              <a:avLst/>
            </a:prstGeom>
            <a:solidFill>
              <a:schemeClr val="bg1"/>
            </a:solidFill>
            <a:ln w="57150" cap="flat" cmpd="sng" algn="ctr">
              <a:solidFill>
                <a:schemeClr val="accent1"/>
              </a:solidFill>
              <a:prstDash val="solid"/>
              <a:round/>
              <a:headEnd type="none" w="med" len="med"/>
              <a:tailEnd type="none" w="med" len="med"/>
            </a:ln>
            <a:effectLst/>
          </p:spPr>
        </p:cxnSp>
        <p:cxnSp>
          <p:nvCxnSpPr>
            <p:cNvPr id="98" name="Straight Connector 97"/>
            <p:cNvCxnSpPr/>
            <p:nvPr/>
          </p:nvCxnSpPr>
          <p:spPr bwMode="auto">
            <a:xfrm flipH="1" flipV="1">
              <a:off x="6636059" y="5696143"/>
              <a:ext cx="0" cy="619200"/>
            </a:xfrm>
            <a:prstGeom prst="line">
              <a:avLst/>
            </a:prstGeom>
            <a:solidFill>
              <a:schemeClr val="bg1"/>
            </a:solidFill>
            <a:ln w="57150" cap="flat" cmpd="sng" algn="ctr">
              <a:solidFill>
                <a:schemeClr val="accent1"/>
              </a:solidFill>
              <a:prstDash val="solid"/>
              <a:round/>
              <a:headEnd type="none" w="med" len="med"/>
              <a:tailEnd type="none" w="med" len="med"/>
            </a:ln>
            <a:effectLst/>
          </p:spPr>
        </p:cxnSp>
        <p:cxnSp>
          <p:nvCxnSpPr>
            <p:cNvPr id="99" name="Straight Connector 98"/>
            <p:cNvCxnSpPr/>
            <p:nvPr/>
          </p:nvCxnSpPr>
          <p:spPr bwMode="auto">
            <a:xfrm flipH="1" flipV="1">
              <a:off x="8430859" y="5696143"/>
              <a:ext cx="0" cy="619200"/>
            </a:xfrm>
            <a:prstGeom prst="line">
              <a:avLst/>
            </a:prstGeom>
            <a:solidFill>
              <a:schemeClr val="bg1"/>
            </a:solidFill>
            <a:ln w="57150" cap="flat" cmpd="sng" algn="ctr">
              <a:solidFill>
                <a:schemeClr val="accent1"/>
              </a:solidFill>
              <a:prstDash val="solid"/>
              <a:round/>
              <a:headEnd type="none" w="med" len="med"/>
              <a:tailEnd type="none" w="med" len="med"/>
            </a:ln>
            <a:effectLst/>
          </p:spPr>
        </p:cxnSp>
      </p:grpSp>
      <p:sp>
        <p:nvSpPr>
          <p:cNvPr id="104" name="TextBox 103"/>
          <p:cNvSpPr txBox="1"/>
          <p:nvPr/>
        </p:nvSpPr>
        <p:spPr bwMode="auto">
          <a:xfrm>
            <a:off x="6003251" y="2941361"/>
            <a:ext cx="914400" cy="914400"/>
          </a:xfrm>
          <a:prstGeom prst="rect">
            <a:avLst/>
          </a:prstGeom>
          <a:noFill/>
          <a:ln w="9525">
            <a:noFill/>
            <a:miter lim="800000"/>
            <a:headEnd/>
            <a:tailEnd/>
          </a:ln>
        </p:spPr>
        <p:txBody>
          <a:bodyPr vert="horz" wrap="none" lIns="36000" tIns="36000" rIns="36000" bIns="36000" numCol="1" rtlCol="0" anchor="ctr" anchorCtr="0" compatLnSpc="1">
            <a:prstTxWarp prst="textNoShape">
              <a:avLst/>
            </a:prstTxWarp>
            <a:noAutofit/>
          </a:bodyPr>
          <a:lstStyle/>
          <a:p>
            <a:pPr marL="95250" marR="0" indent="-95250" algn="l" defTabSz="914404" rtl="0" eaLnBrk="1" fontAlgn="base" latinLnBrk="0" hangingPunct="1">
              <a:lnSpc>
                <a:spcPct val="100000"/>
              </a:lnSpc>
              <a:spcBef>
                <a:spcPct val="30000"/>
              </a:spcBef>
              <a:spcAft>
                <a:spcPts val="269"/>
              </a:spcAft>
              <a:buClr>
                <a:srgbClr val="002776"/>
              </a:buClr>
              <a:buSzPct val="90000"/>
              <a:buFont typeface="Wingdings" pitchFamily="2" charset="2"/>
              <a:buChar char="§"/>
              <a:tabLst>
                <a:tab pos="179388" algn="l"/>
              </a:tabLst>
            </a:pPr>
            <a:r>
              <a:rPr kumimoji="0" lang="en-US" sz="1400" b="0" i="0" u="none" strike="noStrike" kern="0" cap="none" spc="0" normalizeH="0" baseline="0" noProof="0" dirty="0" smtClean="0">
                <a:ln>
                  <a:noFill/>
                </a:ln>
                <a:solidFill>
                  <a:srgbClr val="002776"/>
                </a:solidFill>
                <a:effectLst/>
                <a:uLnTx/>
                <a:uFillTx/>
                <a:latin typeface="Arial"/>
                <a:cs typeface="+mn-cs"/>
              </a:rPr>
              <a:t>Activities 1</a:t>
            </a:r>
          </a:p>
          <a:p>
            <a:pPr marL="95250" marR="0" indent="-95250" algn="l" defTabSz="914404" rtl="0" eaLnBrk="1" fontAlgn="base" latinLnBrk="0" hangingPunct="1">
              <a:lnSpc>
                <a:spcPct val="100000"/>
              </a:lnSpc>
              <a:spcBef>
                <a:spcPct val="30000"/>
              </a:spcBef>
              <a:spcAft>
                <a:spcPts val="269"/>
              </a:spcAft>
              <a:buClr>
                <a:srgbClr val="002776"/>
              </a:buClr>
              <a:buSzPct val="90000"/>
              <a:buFont typeface="Wingdings" pitchFamily="2" charset="2"/>
              <a:buChar char="§"/>
              <a:tabLst>
                <a:tab pos="179388" algn="l"/>
              </a:tabLst>
            </a:pPr>
            <a:r>
              <a:rPr lang="en-US" sz="1400" kern="0" dirty="0" smtClean="0">
                <a:solidFill>
                  <a:srgbClr val="002776"/>
                </a:solidFill>
                <a:latin typeface="Arial"/>
                <a:cs typeface="+mn-cs"/>
              </a:rPr>
              <a:t>Activities 2</a:t>
            </a:r>
          </a:p>
          <a:p>
            <a:pPr marL="95250" marR="0" indent="-95250" algn="l" defTabSz="914404" rtl="0" eaLnBrk="1" fontAlgn="base" latinLnBrk="0" hangingPunct="1">
              <a:lnSpc>
                <a:spcPct val="100000"/>
              </a:lnSpc>
              <a:spcBef>
                <a:spcPct val="30000"/>
              </a:spcBef>
              <a:spcAft>
                <a:spcPts val="269"/>
              </a:spcAft>
              <a:buClr>
                <a:srgbClr val="002776"/>
              </a:buClr>
              <a:buSzPct val="90000"/>
              <a:buFont typeface="Wingdings" pitchFamily="2" charset="2"/>
              <a:buChar char="§"/>
              <a:tabLst>
                <a:tab pos="179388" algn="l"/>
              </a:tabLst>
            </a:pPr>
            <a:r>
              <a:rPr kumimoji="0" lang="en-US" sz="1400" b="0" i="0" u="none" strike="noStrike" kern="0" cap="none" spc="0" normalizeH="0" baseline="0" noProof="0" dirty="0" smtClean="0">
                <a:ln>
                  <a:noFill/>
                </a:ln>
                <a:solidFill>
                  <a:srgbClr val="002776"/>
                </a:solidFill>
                <a:effectLst/>
                <a:uLnTx/>
                <a:uFillTx/>
                <a:latin typeface="Arial"/>
                <a:cs typeface="+mn-cs"/>
              </a:rPr>
              <a:t>…</a:t>
            </a:r>
          </a:p>
        </p:txBody>
      </p:sp>
      <p:sp>
        <p:nvSpPr>
          <p:cNvPr id="4" name="Rectangle 5"/>
          <p:cNvSpPr>
            <a:spLocks noChangeArrowheads="1"/>
          </p:cNvSpPr>
          <p:nvPr/>
        </p:nvSpPr>
        <p:spPr bwMode="auto">
          <a:xfrm>
            <a:off x="5913785" y="1530351"/>
            <a:ext cx="1836000" cy="230188"/>
          </a:xfrm>
          <a:prstGeom prst="rect">
            <a:avLst/>
          </a:prstGeom>
          <a:solidFill>
            <a:schemeClr val="tx1">
              <a:lumMod val="5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 name="Rectangle 6"/>
          <p:cNvSpPr>
            <a:spLocks noChangeArrowheads="1"/>
          </p:cNvSpPr>
          <p:nvPr/>
        </p:nvSpPr>
        <p:spPr bwMode="auto">
          <a:xfrm>
            <a:off x="5921376" y="2544763"/>
            <a:ext cx="1768475" cy="215900"/>
          </a:xfrm>
          <a:prstGeom prst="rect">
            <a:avLst/>
          </a:prstGeom>
          <a:solidFill>
            <a:srgbClr val="00206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Rectangle 7"/>
          <p:cNvSpPr>
            <a:spLocks noChangeArrowheads="1"/>
          </p:cNvSpPr>
          <p:nvPr/>
        </p:nvSpPr>
        <p:spPr bwMode="auto">
          <a:xfrm>
            <a:off x="6028469" y="5701334"/>
            <a:ext cx="1571625" cy="219075"/>
          </a:xfrm>
          <a:prstGeom prst="rect">
            <a:avLst/>
          </a:prstGeom>
          <a:solidFill>
            <a:srgbClr val="00B0F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Rectangle 8"/>
          <p:cNvSpPr>
            <a:spLocks noChangeArrowheads="1"/>
          </p:cNvSpPr>
          <p:nvPr/>
        </p:nvSpPr>
        <p:spPr bwMode="auto">
          <a:xfrm>
            <a:off x="6069744" y="5738275"/>
            <a:ext cx="1107676"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itchFamily="34" charset="0"/>
                <a:cs typeface="Arial" pitchFamily="34" charset="0"/>
              </a:defRPr>
            </a:lvl1pPr>
            <a:lvl2pPr>
              <a:defRPr>
                <a:solidFill>
                  <a:schemeClr val="tx1"/>
                </a:solidFill>
                <a:latin typeface="Arial" pitchFamily="34" charset="0"/>
                <a:cs typeface="Arial" pitchFamily="34" charset="0"/>
              </a:defRPr>
            </a:lvl2pPr>
            <a:lvl3pPr>
              <a:defRPr>
                <a:solidFill>
                  <a:schemeClr val="tx1"/>
                </a:solidFill>
                <a:latin typeface="Arial" pitchFamily="34" charset="0"/>
                <a:cs typeface="Arial" pitchFamily="34" charset="0"/>
              </a:defRPr>
            </a:lvl3pPr>
            <a:lvl4pPr>
              <a:defRPr>
                <a:solidFill>
                  <a:schemeClr val="tx1"/>
                </a:solidFill>
                <a:latin typeface="Arial" pitchFamily="34" charset="0"/>
                <a:cs typeface="Arial" pitchFamily="34" charset="0"/>
              </a:defRPr>
            </a:lvl4pPr>
            <a:lvl5pPr>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fr-FR" sz="1000" b="1" i="0" u="none" strike="noStrike" cap="none" normalizeH="0" baseline="0" dirty="0" smtClean="0">
                <a:ln>
                  <a:noFill/>
                </a:ln>
                <a:solidFill>
                  <a:srgbClr val="FFFFFF"/>
                </a:solidFill>
                <a:effectLst/>
                <a:latin typeface="Calibri" pitchFamily="34" charset="0"/>
                <a:cs typeface="Arial" pitchFamily="34" charset="0"/>
              </a:rPr>
              <a:t>Performance</a:t>
            </a:r>
            <a:r>
              <a:rPr kumimoji="0" lang="en-US" altLang="fr-FR" sz="1000" b="1" i="0" u="none" strike="noStrike" cap="none" normalizeH="0" dirty="0" smtClean="0">
                <a:ln>
                  <a:noFill/>
                </a:ln>
                <a:solidFill>
                  <a:srgbClr val="FFFFFF"/>
                </a:solidFill>
                <a:effectLst/>
                <a:latin typeface="Calibri" pitchFamily="34" charset="0"/>
                <a:cs typeface="Arial" pitchFamily="34" charset="0"/>
              </a:rPr>
              <a:t> metrics</a:t>
            </a:r>
            <a:endParaRPr kumimoji="0" lang="en-US" altLang="fr-FR" sz="2000" b="0" i="0" u="none" strike="noStrike" cap="none" normalizeH="0" baseline="0" dirty="0" smtClean="0">
              <a:ln>
                <a:noFill/>
              </a:ln>
              <a:solidFill>
                <a:schemeClr val="tx1"/>
              </a:solidFill>
              <a:effectLst/>
              <a:cs typeface="Arial" pitchFamily="34" charset="0"/>
            </a:endParaRPr>
          </a:p>
        </p:txBody>
      </p:sp>
      <p:sp>
        <p:nvSpPr>
          <p:cNvPr id="8" name="Rectangle 9"/>
          <p:cNvSpPr>
            <a:spLocks noChangeArrowheads="1"/>
          </p:cNvSpPr>
          <p:nvPr/>
        </p:nvSpPr>
        <p:spPr bwMode="auto">
          <a:xfrm>
            <a:off x="6190689" y="5999784"/>
            <a:ext cx="1251946"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itchFamily="34" charset="0"/>
                <a:cs typeface="Arial" pitchFamily="34" charset="0"/>
              </a:defRPr>
            </a:lvl1pPr>
            <a:lvl2pPr>
              <a:defRPr>
                <a:solidFill>
                  <a:schemeClr val="tx1"/>
                </a:solidFill>
                <a:latin typeface="Arial" pitchFamily="34" charset="0"/>
                <a:cs typeface="Arial" pitchFamily="34" charset="0"/>
              </a:defRPr>
            </a:lvl2pPr>
            <a:lvl3pPr>
              <a:defRPr>
                <a:solidFill>
                  <a:schemeClr val="tx1"/>
                </a:solidFill>
                <a:latin typeface="Arial" pitchFamily="34" charset="0"/>
                <a:cs typeface="Arial" pitchFamily="34" charset="0"/>
              </a:defRPr>
            </a:lvl3pPr>
            <a:lvl4pPr>
              <a:defRPr>
                <a:solidFill>
                  <a:schemeClr val="tx1"/>
                </a:solidFill>
                <a:latin typeface="Arial" pitchFamily="34" charset="0"/>
                <a:cs typeface="Arial" pitchFamily="34" charset="0"/>
              </a:defRPr>
            </a:lvl4pPr>
            <a:lvl5pPr>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fr-FR" sz="900" b="0" i="0" u="none" strike="noStrike" cap="none" normalizeH="0" baseline="0" dirty="0" smtClean="0">
                <a:ln>
                  <a:noFill/>
                </a:ln>
                <a:solidFill>
                  <a:srgbClr val="000000"/>
                </a:solidFill>
                <a:effectLst/>
                <a:latin typeface="Calibri" pitchFamily="34" charset="0"/>
                <a:cs typeface="Arial" pitchFamily="34" charset="0"/>
              </a:rPr>
              <a:t>E.g. Min / Max </a:t>
            </a:r>
            <a:r>
              <a:rPr kumimoji="0" lang="en-US" altLang="fr-FR" sz="900" b="0" i="0" u="none" strike="noStrike" cap="none" normalizeH="0" baseline="0" dirty="0" err="1" smtClean="0">
                <a:ln>
                  <a:noFill/>
                </a:ln>
                <a:solidFill>
                  <a:srgbClr val="000000"/>
                </a:solidFill>
                <a:effectLst/>
                <a:latin typeface="Calibri" pitchFamily="34" charset="0"/>
                <a:cs typeface="Arial" pitchFamily="34" charset="0"/>
              </a:rPr>
              <a:t>elpase</a:t>
            </a:r>
            <a:r>
              <a:rPr kumimoji="0" lang="en-US" altLang="fr-FR" sz="900" b="0" i="0" u="none" strike="noStrike" cap="none" normalizeH="0" baseline="0" dirty="0" smtClean="0">
                <a:ln>
                  <a:noFill/>
                </a:ln>
                <a:solidFill>
                  <a:srgbClr val="000000"/>
                </a:solidFill>
                <a:effectLst/>
                <a:latin typeface="Calibri" pitchFamily="34" charset="0"/>
                <a:cs typeface="Arial" pitchFamily="34" charset="0"/>
              </a:rPr>
              <a:t> time</a:t>
            </a:r>
            <a:endParaRPr kumimoji="0" lang="en-US" altLang="fr-FR" sz="1800" b="0" i="0" u="none" strike="noStrike" cap="none" normalizeH="0" baseline="0" dirty="0" smtClean="0">
              <a:ln>
                <a:noFill/>
              </a:ln>
              <a:solidFill>
                <a:schemeClr val="tx1"/>
              </a:solidFill>
              <a:effectLst/>
              <a:cs typeface="Arial" pitchFamily="34" charset="0"/>
            </a:endParaRPr>
          </a:p>
        </p:txBody>
      </p:sp>
      <p:sp>
        <p:nvSpPr>
          <p:cNvPr id="19" name="Rectangle 20"/>
          <p:cNvSpPr>
            <a:spLocks noChangeArrowheads="1"/>
          </p:cNvSpPr>
          <p:nvPr/>
        </p:nvSpPr>
        <p:spPr bwMode="auto">
          <a:xfrm>
            <a:off x="5945188" y="1568451"/>
            <a:ext cx="601127"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itchFamily="34" charset="0"/>
                <a:cs typeface="Arial" pitchFamily="34" charset="0"/>
              </a:defRPr>
            </a:lvl1pPr>
            <a:lvl2pPr>
              <a:defRPr>
                <a:solidFill>
                  <a:schemeClr val="tx1"/>
                </a:solidFill>
                <a:latin typeface="Arial" pitchFamily="34" charset="0"/>
                <a:cs typeface="Arial" pitchFamily="34" charset="0"/>
              </a:defRPr>
            </a:lvl2pPr>
            <a:lvl3pPr>
              <a:defRPr>
                <a:solidFill>
                  <a:schemeClr val="tx1"/>
                </a:solidFill>
                <a:latin typeface="Arial" pitchFamily="34" charset="0"/>
                <a:cs typeface="Arial" pitchFamily="34" charset="0"/>
              </a:defRPr>
            </a:lvl3pPr>
            <a:lvl4pPr>
              <a:defRPr>
                <a:solidFill>
                  <a:schemeClr val="tx1"/>
                </a:solidFill>
                <a:latin typeface="Arial" pitchFamily="34" charset="0"/>
                <a:cs typeface="Arial" pitchFamily="34" charset="0"/>
              </a:defRPr>
            </a:lvl4pPr>
            <a:lvl5pPr>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fr-FR" sz="1000" b="1" i="0" u="none" strike="noStrike" cap="none" normalizeH="0" baseline="0" dirty="0" smtClean="0">
                <a:ln>
                  <a:noFill/>
                </a:ln>
                <a:solidFill>
                  <a:srgbClr val="FFFFFF"/>
                </a:solidFill>
                <a:effectLst/>
                <a:latin typeface="Calibri" pitchFamily="34" charset="0"/>
                <a:cs typeface="Arial" pitchFamily="34" charset="0"/>
              </a:rPr>
              <a:t>STEP Name</a:t>
            </a:r>
            <a:endParaRPr kumimoji="0" lang="en-US" altLang="fr-FR" sz="1800" b="0" i="0" u="none" strike="noStrike" cap="none" normalizeH="0" baseline="0" dirty="0" smtClean="0">
              <a:ln>
                <a:noFill/>
              </a:ln>
              <a:solidFill>
                <a:schemeClr val="tx1"/>
              </a:solidFill>
              <a:effectLst/>
              <a:cs typeface="Arial" pitchFamily="34" charset="0"/>
            </a:endParaRPr>
          </a:p>
        </p:txBody>
      </p:sp>
      <p:sp>
        <p:nvSpPr>
          <p:cNvPr id="27" name="Rectangle 28"/>
          <p:cNvSpPr>
            <a:spLocks noChangeArrowheads="1"/>
          </p:cNvSpPr>
          <p:nvPr/>
        </p:nvSpPr>
        <p:spPr bwMode="auto">
          <a:xfrm>
            <a:off x="7708901" y="6102923"/>
            <a:ext cx="6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itchFamily="34" charset="0"/>
                <a:cs typeface="Arial" pitchFamily="34" charset="0"/>
              </a:defRPr>
            </a:lvl1pPr>
            <a:lvl2pPr>
              <a:defRPr>
                <a:solidFill>
                  <a:schemeClr val="tx1"/>
                </a:solidFill>
                <a:latin typeface="Arial" pitchFamily="34" charset="0"/>
                <a:cs typeface="Arial" pitchFamily="34" charset="0"/>
              </a:defRPr>
            </a:lvl2pPr>
            <a:lvl3pPr>
              <a:defRPr>
                <a:solidFill>
                  <a:schemeClr val="tx1"/>
                </a:solidFill>
                <a:latin typeface="Arial" pitchFamily="34" charset="0"/>
                <a:cs typeface="Arial" pitchFamily="34" charset="0"/>
              </a:defRPr>
            </a:lvl3pPr>
            <a:lvl4pPr>
              <a:defRPr>
                <a:solidFill>
                  <a:schemeClr val="tx1"/>
                </a:solidFill>
                <a:latin typeface="Arial" pitchFamily="34" charset="0"/>
                <a:cs typeface="Arial" pitchFamily="34" charset="0"/>
              </a:defRPr>
            </a:lvl4pPr>
            <a:lvl5pPr>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fr-FR"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30" name="Rectangle 31"/>
          <p:cNvSpPr>
            <a:spLocks noChangeArrowheads="1"/>
          </p:cNvSpPr>
          <p:nvPr/>
        </p:nvSpPr>
        <p:spPr bwMode="auto">
          <a:xfrm>
            <a:off x="5975351" y="2579688"/>
            <a:ext cx="711733"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itchFamily="34" charset="0"/>
                <a:cs typeface="Arial" pitchFamily="34" charset="0"/>
              </a:defRPr>
            </a:lvl1pPr>
            <a:lvl2pPr>
              <a:defRPr>
                <a:solidFill>
                  <a:schemeClr val="tx1"/>
                </a:solidFill>
                <a:latin typeface="Arial" pitchFamily="34" charset="0"/>
                <a:cs typeface="Arial" pitchFamily="34" charset="0"/>
              </a:defRPr>
            </a:lvl2pPr>
            <a:lvl3pPr>
              <a:defRPr>
                <a:solidFill>
                  <a:schemeClr val="tx1"/>
                </a:solidFill>
                <a:latin typeface="Arial" pitchFamily="34" charset="0"/>
                <a:cs typeface="Arial" pitchFamily="34" charset="0"/>
              </a:defRPr>
            </a:lvl3pPr>
            <a:lvl4pPr>
              <a:defRPr>
                <a:solidFill>
                  <a:schemeClr val="tx1"/>
                </a:solidFill>
                <a:latin typeface="Arial" pitchFamily="34" charset="0"/>
                <a:cs typeface="Arial" pitchFamily="34" charset="0"/>
              </a:defRPr>
            </a:lvl4pPr>
            <a:lvl5pPr>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fr-FR" sz="1000" b="1" i="0" u="none" strike="noStrike" cap="none" normalizeH="0" baseline="0" dirty="0" smtClean="0">
                <a:ln>
                  <a:noFill/>
                </a:ln>
                <a:solidFill>
                  <a:srgbClr val="FFFFFF"/>
                </a:solidFill>
                <a:effectLst/>
                <a:latin typeface="Calibri" pitchFamily="34" charset="0"/>
                <a:cs typeface="Arial" pitchFamily="34" charset="0"/>
              </a:rPr>
              <a:t>Process steps</a:t>
            </a:r>
            <a:endParaRPr kumimoji="0" lang="en-US" altLang="fr-FR" sz="1800" b="0" i="0" u="none" strike="noStrike" cap="none" normalizeH="0" baseline="0" dirty="0" smtClean="0">
              <a:ln>
                <a:noFill/>
              </a:ln>
              <a:solidFill>
                <a:schemeClr val="tx1"/>
              </a:solidFill>
              <a:effectLst/>
              <a:cs typeface="Arial" pitchFamily="34" charset="0"/>
            </a:endParaRPr>
          </a:p>
        </p:txBody>
      </p:sp>
      <p:sp>
        <p:nvSpPr>
          <p:cNvPr id="31" name="Rectangle 32"/>
          <p:cNvSpPr>
            <a:spLocks noChangeArrowheads="1"/>
          </p:cNvSpPr>
          <p:nvPr/>
        </p:nvSpPr>
        <p:spPr bwMode="auto">
          <a:xfrm>
            <a:off x="7116763" y="2579688"/>
            <a:ext cx="264496"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itchFamily="34" charset="0"/>
                <a:cs typeface="Arial" pitchFamily="34" charset="0"/>
              </a:defRPr>
            </a:lvl1pPr>
            <a:lvl2pPr>
              <a:defRPr>
                <a:solidFill>
                  <a:schemeClr val="tx1"/>
                </a:solidFill>
                <a:latin typeface="Arial" pitchFamily="34" charset="0"/>
                <a:cs typeface="Arial" pitchFamily="34" charset="0"/>
              </a:defRPr>
            </a:lvl2pPr>
            <a:lvl3pPr>
              <a:defRPr>
                <a:solidFill>
                  <a:schemeClr val="tx1"/>
                </a:solidFill>
                <a:latin typeface="Arial" pitchFamily="34" charset="0"/>
                <a:cs typeface="Arial" pitchFamily="34" charset="0"/>
              </a:defRPr>
            </a:lvl3pPr>
            <a:lvl4pPr>
              <a:defRPr>
                <a:solidFill>
                  <a:schemeClr val="tx1"/>
                </a:solidFill>
                <a:latin typeface="Arial" pitchFamily="34" charset="0"/>
                <a:cs typeface="Arial" pitchFamily="34" charset="0"/>
              </a:defRPr>
            </a:lvl4pPr>
            <a:lvl5pPr>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fr-FR" sz="1000" b="1" i="0" u="none" strike="noStrike" cap="none" normalizeH="0" baseline="0" dirty="0" smtClean="0">
                <a:ln>
                  <a:noFill/>
                </a:ln>
                <a:solidFill>
                  <a:srgbClr val="FFFFFF"/>
                </a:solidFill>
                <a:effectLst/>
                <a:latin typeface="Calibri" pitchFamily="34" charset="0"/>
                <a:cs typeface="Arial" pitchFamily="34" charset="0"/>
              </a:rPr>
              <a:t>Time</a:t>
            </a:r>
            <a:endParaRPr kumimoji="0" lang="en-US" altLang="fr-FR" sz="2800" b="0" i="0" u="none" strike="noStrike" cap="none" normalizeH="0" baseline="0" dirty="0" smtClean="0">
              <a:ln>
                <a:noFill/>
              </a:ln>
              <a:solidFill>
                <a:schemeClr val="tx1"/>
              </a:solidFill>
              <a:effectLst/>
              <a:cs typeface="Arial" pitchFamily="34" charset="0"/>
            </a:endParaRPr>
          </a:p>
        </p:txBody>
      </p:sp>
      <p:sp>
        <p:nvSpPr>
          <p:cNvPr id="125011" name="Line 51"/>
          <p:cNvSpPr>
            <a:spLocks noChangeShapeType="1"/>
          </p:cNvSpPr>
          <p:nvPr/>
        </p:nvSpPr>
        <p:spPr bwMode="auto">
          <a:xfrm>
            <a:off x="6031644" y="5701334"/>
            <a:ext cx="156845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25012" name="Rectangle 52"/>
          <p:cNvSpPr>
            <a:spLocks noChangeArrowheads="1"/>
          </p:cNvSpPr>
          <p:nvPr/>
        </p:nvSpPr>
        <p:spPr bwMode="auto">
          <a:xfrm>
            <a:off x="6031644" y="5701334"/>
            <a:ext cx="1568450" cy="47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0720" name="Line 64"/>
          <p:cNvSpPr>
            <a:spLocks noChangeShapeType="1"/>
          </p:cNvSpPr>
          <p:nvPr/>
        </p:nvSpPr>
        <p:spPr bwMode="auto">
          <a:xfrm>
            <a:off x="7097713" y="2549526"/>
            <a:ext cx="0" cy="28305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30721" name="Rectangle 65"/>
          <p:cNvSpPr>
            <a:spLocks noChangeArrowheads="1"/>
          </p:cNvSpPr>
          <p:nvPr/>
        </p:nvSpPr>
        <p:spPr bwMode="auto">
          <a:xfrm>
            <a:off x="7097713" y="2549526"/>
            <a:ext cx="3175" cy="283051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0722" name="Line 66"/>
          <p:cNvSpPr>
            <a:spLocks noChangeShapeType="1"/>
          </p:cNvSpPr>
          <p:nvPr/>
        </p:nvSpPr>
        <p:spPr bwMode="auto">
          <a:xfrm>
            <a:off x="7391401" y="2549526"/>
            <a:ext cx="0" cy="28305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30724" name="Rectangle 67"/>
          <p:cNvSpPr>
            <a:spLocks noChangeArrowheads="1"/>
          </p:cNvSpPr>
          <p:nvPr/>
        </p:nvSpPr>
        <p:spPr bwMode="auto">
          <a:xfrm>
            <a:off x="7391401" y="2549526"/>
            <a:ext cx="4763" cy="283051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0725" name="Line 68"/>
          <p:cNvSpPr>
            <a:spLocks noChangeShapeType="1"/>
          </p:cNvSpPr>
          <p:nvPr/>
        </p:nvSpPr>
        <p:spPr bwMode="auto">
          <a:xfrm>
            <a:off x="6028469" y="5701334"/>
            <a:ext cx="0" cy="52070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30726" name="Rectangle 69"/>
          <p:cNvSpPr>
            <a:spLocks noChangeArrowheads="1"/>
          </p:cNvSpPr>
          <p:nvPr/>
        </p:nvSpPr>
        <p:spPr bwMode="auto">
          <a:xfrm>
            <a:off x="6028469" y="5701334"/>
            <a:ext cx="3175" cy="5207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0727" name="Line 70"/>
          <p:cNvSpPr>
            <a:spLocks noChangeShapeType="1"/>
          </p:cNvSpPr>
          <p:nvPr/>
        </p:nvSpPr>
        <p:spPr bwMode="auto">
          <a:xfrm>
            <a:off x="7596919" y="5706097"/>
            <a:ext cx="0" cy="51593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30728" name="Rectangle 71"/>
          <p:cNvSpPr>
            <a:spLocks noChangeArrowheads="1"/>
          </p:cNvSpPr>
          <p:nvPr/>
        </p:nvSpPr>
        <p:spPr bwMode="auto">
          <a:xfrm>
            <a:off x="7596919" y="5706097"/>
            <a:ext cx="3175" cy="5159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0737" name="Rectangle 80"/>
          <p:cNvSpPr>
            <a:spLocks noChangeArrowheads="1"/>
          </p:cNvSpPr>
          <p:nvPr/>
        </p:nvSpPr>
        <p:spPr bwMode="auto">
          <a:xfrm>
            <a:off x="5926138" y="2755901"/>
            <a:ext cx="1755775" cy="47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0745" name="Line 88"/>
          <p:cNvSpPr>
            <a:spLocks noChangeShapeType="1"/>
          </p:cNvSpPr>
          <p:nvPr/>
        </p:nvSpPr>
        <p:spPr bwMode="auto">
          <a:xfrm>
            <a:off x="6031644" y="5917234"/>
            <a:ext cx="156845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30746" name="Rectangle 89"/>
          <p:cNvSpPr>
            <a:spLocks noChangeArrowheads="1"/>
          </p:cNvSpPr>
          <p:nvPr/>
        </p:nvSpPr>
        <p:spPr bwMode="auto">
          <a:xfrm>
            <a:off x="6031644" y="5917234"/>
            <a:ext cx="1568450" cy="31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0747" name="Line 90"/>
          <p:cNvSpPr>
            <a:spLocks noChangeShapeType="1"/>
          </p:cNvSpPr>
          <p:nvPr/>
        </p:nvSpPr>
        <p:spPr bwMode="auto">
          <a:xfrm>
            <a:off x="6031644" y="6218859"/>
            <a:ext cx="156845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30748" name="Rectangle 91"/>
          <p:cNvSpPr>
            <a:spLocks noChangeArrowheads="1"/>
          </p:cNvSpPr>
          <p:nvPr/>
        </p:nvSpPr>
        <p:spPr bwMode="auto">
          <a:xfrm>
            <a:off x="6031644" y="6218859"/>
            <a:ext cx="1568450" cy="31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9" name="Rectangle 32"/>
          <p:cNvSpPr>
            <a:spLocks noChangeArrowheads="1"/>
          </p:cNvSpPr>
          <p:nvPr/>
        </p:nvSpPr>
        <p:spPr bwMode="auto">
          <a:xfrm>
            <a:off x="7407381" y="2579688"/>
            <a:ext cx="27251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itchFamily="34" charset="0"/>
                <a:cs typeface="Arial" pitchFamily="34" charset="0"/>
              </a:defRPr>
            </a:lvl1pPr>
            <a:lvl2pPr>
              <a:defRPr>
                <a:solidFill>
                  <a:schemeClr val="tx1"/>
                </a:solidFill>
                <a:latin typeface="Arial" pitchFamily="34" charset="0"/>
                <a:cs typeface="Arial" pitchFamily="34" charset="0"/>
              </a:defRPr>
            </a:lvl2pPr>
            <a:lvl3pPr>
              <a:defRPr>
                <a:solidFill>
                  <a:schemeClr val="tx1"/>
                </a:solidFill>
                <a:latin typeface="Arial" pitchFamily="34" charset="0"/>
                <a:cs typeface="Arial" pitchFamily="34" charset="0"/>
              </a:defRPr>
            </a:lvl3pPr>
            <a:lvl4pPr>
              <a:defRPr>
                <a:solidFill>
                  <a:schemeClr val="tx1"/>
                </a:solidFill>
                <a:latin typeface="Arial" pitchFamily="34" charset="0"/>
                <a:cs typeface="Arial" pitchFamily="34" charset="0"/>
              </a:defRPr>
            </a:lvl4pPr>
            <a:lvl5pPr>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fr-FR" sz="1000" b="1" i="0" u="none" strike="noStrike" cap="none" normalizeH="0" baseline="0" dirty="0" smtClean="0">
                <a:ln>
                  <a:noFill/>
                </a:ln>
                <a:solidFill>
                  <a:srgbClr val="FFFFFF"/>
                </a:solidFill>
                <a:effectLst/>
                <a:latin typeface="Calibri" pitchFamily="34" charset="0"/>
                <a:cs typeface="Arial" pitchFamily="34" charset="0"/>
              </a:rPr>
              <a:t>Total</a:t>
            </a:r>
            <a:endParaRPr kumimoji="0" lang="en-US" altLang="fr-FR" sz="2800" b="0" i="0" u="none" strike="noStrike" cap="none" normalizeH="0" baseline="0" dirty="0" smtClean="0">
              <a:ln>
                <a:noFill/>
              </a:ln>
              <a:solidFill>
                <a:schemeClr val="tx1"/>
              </a:solidFill>
              <a:effectLst/>
              <a:cs typeface="Arial" pitchFamily="34" charset="0"/>
            </a:endParaRPr>
          </a:p>
        </p:txBody>
      </p:sp>
      <p:sp>
        <p:nvSpPr>
          <p:cNvPr id="210" name="Rectangle 209"/>
          <p:cNvSpPr/>
          <p:nvPr/>
        </p:nvSpPr>
        <p:spPr bwMode="auto">
          <a:xfrm>
            <a:off x="5905350" y="2535858"/>
            <a:ext cx="1798258" cy="2837358"/>
          </a:xfrm>
          <a:prstGeom prst="rect">
            <a:avLst/>
          </a:prstGeom>
          <a:noFill/>
          <a:ln w="38100" algn="ctr">
            <a:solidFill>
              <a:srgbClr val="00B0F0"/>
            </a:solidFill>
            <a:round/>
            <a:headEnd/>
            <a:tailEnd/>
          </a:ln>
        </p:spPr>
        <p:txBody>
          <a:bodyPr lIns="64588" tIns="64588" rIns="64588" bIns="64588" rtlCol="0" anchor="ctr"/>
          <a:lstStyle/>
          <a:p>
            <a:pPr algn="ctr" fontAlgn="base">
              <a:lnSpc>
                <a:spcPct val="102000"/>
              </a:lnSpc>
              <a:spcBef>
                <a:spcPct val="0"/>
              </a:spcBef>
              <a:spcAft>
                <a:spcPct val="37000"/>
              </a:spcAft>
              <a:tabLst>
                <a:tab pos="5125216" algn="l"/>
              </a:tabLst>
            </a:pPr>
            <a:endParaRPr lang="en-US" sz="1100" b="1" dirty="0">
              <a:solidFill>
                <a:srgbClr val="FFFFFF"/>
              </a:solidFill>
              <a:latin typeface="Arial" pitchFamily="34" charset="0"/>
              <a:cs typeface="Arial" pitchFamily="34" charset="0"/>
            </a:endParaRPr>
          </a:p>
        </p:txBody>
      </p:sp>
      <p:sp>
        <p:nvSpPr>
          <p:cNvPr id="105" name="5-Point Star 104"/>
          <p:cNvSpPr/>
          <p:nvPr/>
        </p:nvSpPr>
        <p:spPr>
          <a:xfrm>
            <a:off x="6221845" y="40944"/>
            <a:ext cx="341952" cy="341952"/>
          </a:xfrm>
          <a:prstGeom prst="star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ight Arrow 105"/>
          <p:cNvSpPr/>
          <p:nvPr/>
        </p:nvSpPr>
        <p:spPr bwMode="auto">
          <a:xfrm>
            <a:off x="5230403" y="3800125"/>
            <a:ext cx="647651" cy="555771"/>
          </a:xfrm>
          <a:prstGeom prst="rightArrow">
            <a:avLst/>
          </a:prstGeom>
          <a:solidFill>
            <a:srgbClr val="00A1DE"/>
          </a:solidFill>
          <a:ln w="6350" algn="ctr">
            <a:solidFill>
              <a:schemeClr val="accent5">
                <a:lumMod val="75000"/>
              </a:schemeClr>
            </a:solidFill>
            <a:round/>
            <a:headEnd/>
            <a:tailEnd/>
          </a:ln>
        </p:spPr>
        <p:txBody>
          <a:bodyPr lIns="64588" tIns="64588" rIns="64588" bIns="64588" rtlCol="0" anchor="ctr"/>
          <a:lstStyle/>
          <a:p>
            <a:pPr algn="ctr" fontAlgn="base">
              <a:lnSpc>
                <a:spcPct val="102000"/>
              </a:lnSpc>
              <a:spcBef>
                <a:spcPct val="0"/>
              </a:spcBef>
              <a:spcAft>
                <a:spcPct val="37000"/>
              </a:spcAft>
              <a:tabLst>
                <a:tab pos="5125216" algn="l"/>
              </a:tabLst>
            </a:pPr>
            <a:endParaRPr lang="en-US" sz="1100" b="1" dirty="0">
              <a:solidFill>
                <a:srgbClr val="FFFFFF"/>
              </a:solidFill>
              <a:latin typeface="Arial" pitchFamily="34" charset="0"/>
              <a:cs typeface="Arial" pitchFamily="34" charset="0"/>
            </a:endParaRPr>
          </a:p>
        </p:txBody>
      </p:sp>
      <p:sp>
        <p:nvSpPr>
          <p:cNvPr id="107" name="Right Arrow 106"/>
          <p:cNvSpPr/>
          <p:nvPr/>
        </p:nvSpPr>
        <p:spPr bwMode="auto">
          <a:xfrm>
            <a:off x="7703608" y="3800125"/>
            <a:ext cx="647651" cy="555771"/>
          </a:xfrm>
          <a:prstGeom prst="rightArrow">
            <a:avLst/>
          </a:prstGeom>
          <a:solidFill>
            <a:srgbClr val="00A1DE"/>
          </a:solidFill>
          <a:ln w="6350" algn="ctr">
            <a:solidFill>
              <a:schemeClr val="accent5">
                <a:lumMod val="75000"/>
              </a:schemeClr>
            </a:solidFill>
            <a:round/>
            <a:headEnd/>
            <a:tailEnd/>
          </a:ln>
        </p:spPr>
        <p:txBody>
          <a:bodyPr lIns="64588" tIns="64588" rIns="64588" bIns="64588" rtlCol="0" anchor="ctr"/>
          <a:lstStyle/>
          <a:p>
            <a:pPr algn="ctr" fontAlgn="base">
              <a:lnSpc>
                <a:spcPct val="102000"/>
              </a:lnSpc>
              <a:spcBef>
                <a:spcPct val="0"/>
              </a:spcBef>
              <a:spcAft>
                <a:spcPct val="37000"/>
              </a:spcAft>
              <a:tabLst>
                <a:tab pos="5125216" algn="l"/>
              </a:tabLst>
            </a:pPr>
            <a:endParaRPr lang="en-US" sz="1100" b="1" dirty="0">
              <a:solidFill>
                <a:srgbClr val="FFFFFF"/>
              </a:solidFill>
              <a:latin typeface="Arial" pitchFamily="34" charset="0"/>
              <a:cs typeface="Arial" pitchFamily="34" charset="0"/>
            </a:endParaRPr>
          </a:p>
        </p:txBody>
      </p:sp>
      <p:sp>
        <p:nvSpPr>
          <p:cNvPr id="42" name="Slide Number Placeholder 4"/>
          <p:cNvSpPr txBox="1">
            <a:spLocks/>
          </p:cNvSpPr>
          <p:nvPr/>
        </p:nvSpPr>
        <p:spPr bwMode="auto">
          <a:xfrm>
            <a:off x="369888" y="6488893"/>
            <a:ext cx="355600" cy="122237"/>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0" tIns="0" rIns="0" bIns="0" numCol="1" anchor="b" anchorCtr="0" compatLnSpc="1">
            <a:prstTxWarp prst="textNoShape">
              <a:avLst/>
            </a:prstTxWarp>
            <a:spAutoFit/>
          </a:bodyPr>
          <a:lstStyle>
            <a:defPPr>
              <a:defRPr lang="en-GB"/>
            </a:defPPr>
            <a:lvl1pPr algn="l" rtl="0" eaLnBrk="0" fontAlgn="base" hangingPunct="0">
              <a:lnSpc>
                <a:spcPts val="2200"/>
              </a:lnSpc>
              <a:spcBef>
                <a:spcPct val="0"/>
              </a:spcBef>
              <a:spcAft>
                <a:spcPct val="25000"/>
              </a:spcAft>
              <a:defRPr sz="2000" kern="1200">
                <a:solidFill>
                  <a:srgbClr val="000066"/>
                </a:solidFill>
                <a:latin typeface="Arial" pitchFamily="34" charset="0"/>
                <a:ea typeface="+mn-ea"/>
                <a:cs typeface="Arial" pitchFamily="34" charset="0"/>
              </a:defRPr>
            </a:lvl1pPr>
            <a:lvl2pPr marL="742950" indent="-285750" algn="l" rtl="0" eaLnBrk="0" fontAlgn="base" hangingPunct="0">
              <a:lnSpc>
                <a:spcPts val="2200"/>
              </a:lnSpc>
              <a:spcBef>
                <a:spcPct val="0"/>
              </a:spcBef>
              <a:spcAft>
                <a:spcPct val="25000"/>
              </a:spcAft>
              <a:buChar char="•"/>
              <a:defRPr sz="2000" kern="1200">
                <a:solidFill>
                  <a:srgbClr val="000066"/>
                </a:solidFill>
                <a:latin typeface="Arial" pitchFamily="34" charset="0"/>
                <a:ea typeface="+mn-ea"/>
                <a:cs typeface="Arial" pitchFamily="34" charset="0"/>
              </a:defRPr>
            </a:lvl2pPr>
            <a:lvl3pPr marL="1143000" indent="-228600" algn="l" rtl="0" eaLnBrk="0" fontAlgn="base" hangingPunct="0">
              <a:lnSpc>
                <a:spcPts val="2000"/>
              </a:lnSpc>
              <a:spcBef>
                <a:spcPct val="0"/>
              </a:spcBef>
              <a:spcAft>
                <a:spcPct val="25000"/>
              </a:spcAft>
              <a:buChar char="–"/>
              <a:defRPr kern="1200">
                <a:solidFill>
                  <a:srgbClr val="000066"/>
                </a:solidFill>
                <a:latin typeface="Arial" pitchFamily="34" charset="0"/>
                <a:ea typeface="+mn-ea"/>
                <a:cs typeface="Arial" pitchFamily="34" charset="0"/>
              </a:defRPr>
            </a:lvl3pPr>
            <a:lvl4pPr marL="1600200" indent="-228600" algn="l" rtl="0" eaLnBrk="0" fontAlgn="base" hangingPunct="0">
              <a:lnSpc>
                <a:spcPts val="1800"/>
              </a:lnSpc>
              <a:spcBef>
                <a:spcPct val="0"/>
              </a:spcBef>
              <a:spcAft>
                <a:spcPct val="25000"/>
              </a:spcAft>
              <a:buChar char="•"/>
              <a:defRPr sz="1600" kern="1200">
                <a:solidFill>
                  <a:srgbClr val="000066"/>
                </a:solidFill>
                <a:latin typeface="Arial" pitchFamily="34" charset="0"/>
                <a:ea typeface="+mn-ea"/>
                <a:cs typeface="Arial" pitchFamily="34" charset="0"/>
              </a:defRPr>
            </a:lvl4pPr>
            <a:lvl5pPr marL="2057400" indent="-228600" algn="l" rtl="0" eaLnBrk="0" fontAlgn="base" hangingPunct="0">
              <a:spcBef>
                <a:spcPct val="0"/>
              </a:spcBef>
              <a:spcAft>
                <a:spcPct val="25000"/>
              </a:spcAft>
              <a:buChar char="–"/>
              <a:defRPr sz="1200" kern="1200">
                <a:solidFill>
                  <a:srgbClr val="000066"/>
                </a:solidFill>
                <a:latin typeface="Arial" pitchFamily="34" charset="0"/>
                <a:ea typeface="+mn-ea"/>
                <a:cs typeface="Arial" pitchFamily="34" charset="0"/>
              </a:defRPr>
            </a:lvl5pPr>
            <a:lvl6pPr marL="2514600" indent="-228600" algn="l" defTabSz="914400" rtl="0" eaLnBrk="0" fontAlgn="base" latinLnBrk="0" hangingPunct="0">
              <a:spcBef>
                <a:spcPct val="0"/>
              </a:spcBef>
              <a:spcAft>
                <a:spcPct val="25000"/>
              </a:spcAft>
              <a:buChar char="–"/>
              <a:defRPr sz="1200" kern="1200">
                <a:solidFill>
                  <a:srgbClr val="000066"/>
                </a:solidFill>
                <a:latin typeface="Arial" pitchFamily="34" charset="0"/>
                <a:ea typeface="+mn-ea"/>
                <a:cs typeface="Arial" pitchFamily="34" charset="0"/>
              </a:defRPr>
            </a:lvl6pPr>
            <a:lvl7pPr marL="2971800" indent="-228600" algn="l" defTabSz="914400" rtl="0" eaLnBrk="0" fontAlgn="base" latinLnBrk="0" hangingPunct="0">
              <a:spcBef>
                <a:spcPct val="0"/>
              </a:spcBef>
              <a:spcAft>
                <a:spcPct val="25000"/>
              </a:spcAft>
              <a:buChar char="–"/>
              <a:defRPr sz="1200" kern="1200">
                <a:solidFill>
                  <a:srgbClr val="000066"/>
                </a:solidFill>
                <a:latin typeface="Arial" pitchFamily="34" charset="0"/>
                <a:ea typeface="+mn-ea"/>
                <a:cs typeface="Arial" pitchFamily="34" charset="0"/>
              </a:defRPr>
            </a:lvl7pPr>
            <a:lvl8pPr marL="3429000" indent="-228600" algn="l" defTabSz="914400" rtl="0" eaLnBrk="0" fontAlgn="base" latinLnBrk="0" hangingPunct="0">
              <a:spcBef>
                <a:spcPct val="0"/>
              </a:spcBef>
              <a:spcAft>
                <a:spcPct val="25000"/>
              </a:spcAft>
              <a:buChar char="–"/>
              <a:defRPr sz="1200" kern="1200">
                <a:solidFill>
                  <a:srgbClr val="000066"/>
                </a:solidFill>
                <a:latin typeface="Arial" pitchFamily="34" charset="0"/>
                <a:ea typeface="+mn-ea"/>
                <a:cs typeface="Arial" pitchFamily="34" charset="0"/>
              </a:defRPr>
            </a:lvl8pPr>
            <a:lvl9pPr marL="3886200" indent="-228600" algn="l" defTabSz="914400" rtl="0" eaLnBrk="0" fontAlgn="base" latinLnBrk="0" hangingPunct="0">
              <a:spcBef>
                <a:spcPct val="0"/>
              </a:spcBef>
              <a:spcAft>
                <a:spcPct val="25000"/>
              </a:spcAft>
              <a:buChar char="–"/>
              <a:defRPr sz="1200" kern="1200">
                <a:solidFill>
                  <a:srgbClr val="000066"/>
                </a:solidFill>
                <a:latin typeface="Arial" pitchFamily="34" charset="0"/>
                <a:ea typeface="+mn-ea"/>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fld id="{7B703E79-5774-4A82-8275-B4D8F8CD2EA8}" type="slidenum">
              <a:rPr kumimoji="0" lang="en-GB" altLang="en-GB" sz="800" b="0" i="0" u="none" strike="noStrike" kern="1200" cap="none" spc="0" normalizeH="0" baseline="0" noProof="0" smtClean="0">
                <a:ln>
                  <a:noFill/>
                </a:ln>
                <a:solidFill>
                  <a:srgbClr val="000066"/>
                </a:solidFill>
                <a:effectLst/>
                <a:uLnTx/>
                <a:uFillTx/>
                <a:latin typeface="Arial" pitchFamily="34" charset="0"/>
                <a:cs typeface="Arial" pitchFamily="34" charset="0"/>
              </a:rPr>
              <a:pPr marL="0" marR="0" lvl="0" indent="0" algn="l" defTabSz="914400" rtl="0" eaLnBrk="1" fontAlgn="base" latinLnBrk="0" hangingPunct="1">
                <a:lnSpc>
                  <a:spcPct val="100000"/>
                </a:lnSpc>
                <a:spcBef>
                  <a:spcPct val="0"/>
                </a:spcBef>
                <a:spcAft>
                  <a:spcPct val="0"/>
                </a:spcAft>
                <a:buClrTx/>
                <a:buSzTx/>
                <a:buFontTx/>
                <a:buNone/>
                <a:tabLst/>
                <a:defRPr/>
              </a:pPr>
              <a:t>64</a:t>
            </a:fld>
            <a:endParaRPr kumimoji="0" lang="en-GB" altLang="en-GB" sz="800" b="0" i="0" u="none" strike="noStrike" kern="1200" cap="none" spc="0" normalizeH="0" baseline="0" noProof="0" dirty="0" smtClean="0">
              <a:ln>
                <a:noFill/>
              </a:ln>
              <a:solidFill>
                <a:srgbClr val="000066"/>
              </a:solidFill>
              <a:effectLst/>
              <a:uLnTx/>
              <a:uFillTx/>
              <a:latin typeface="Arial" pitchFamily="34" charset="0"/>
              <a:cs typeface="Arial" pitchFamily="34" charset="0"/>
            </a:endParaRPr>
          </a:p>
        </p:txBody>
      </p:sp>
    </p:spTree>
    <p:extLst>
      <p:ext uri="{BB962C8B-B14F-4D97-AF65-F5344CB8AC3E}">
        <p14:creationId xmlns:p14="http://schemas.microsoft.com/office/powerpoint/2010/main" val="2214653267"/>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3" name="Rectangle 2"/>
          <p:cNvSpPr>
            <a:spLocks noChangeArrowheads="1"/>
          </p:cNvSpPr>
          <p:nvPr/>
        </p:nvSpPr>
        <p:spPr bwMode="auto">
          <a:xfrm>
            <a:off x="369888" y="1277938"/>
            <a:ext cx="4418136" cy="4008438"/>
          </a:xfrm>
          <a:prstGeom prst="rect">
            <a:avLst/>
          </a:prstGeom>
          <a:solidFill>
            <a:srgbClr val="FFFFFF"/>
          </a:solidFill>
          <a:ln w="3175" algn="ctr">
            <a:noFill/>
            <a:miter lim="800000"/>
            <a:headEnd/>
            <a:tailEnd/>
          </a:ln>
        </p:spPr>
        <p:txBody>
          <a:bodyPr lIns="0" tIns="36000" rIns="0" bIns="36000" anchor="t"/>
          <a:lstStyle/>
          <a:p>
            <a:pPr>
              <a:lnSpc>
                <a:spcPts val="2200"/>
              </a:lnSpc>
              <a:spcAft>
                <a:spcPct val="25000"/>
              </a:spcAft>
              <a:defRPr/>
            </a:pPr>
            <a:r>
              <a:rPr lang="en-US" sz="1600" kern="0" dirty="0" smtClean="0">
                <a:solidFill>
                  <a:srgbClr val="000066"/>
                </a:solidFill>
                <a:latin typeface="Arial"/>
                <a:cs typeface="+mn-cs"/>
              </a:rPr>
              <a:t>Completing the step with additional information covering process, people &amp; systems:</a:t>
            </a:r>
          </a:p>
          <a:p>
            <a:pPr marL="377825" indent="-285750">
              <a:lnSpc>
                <a:spcPts val="2200"/>
              </a:lnSpc>
              <a:spcAft>
                <a:spcPct val="25000"/>
              </a:spcAft>
              <a:buFont typeface="Wingdings" panose="05000000000000000000" pitchFamily="2" charset="2"/>
              <a:buChar char="§"/>
              <a:defRPr/>
            </a:pPr>
            <a:r>
              <a:rPr lang="en-US" sz="1600" kern="0" dirty="0" smtClean="0">
                <a:solidFill>
                  <a:srgbClr val="000066"/>
                </a:solidFill>
                <a:latin typeface="Arial"/>
                <a:cs typeface="+mn-cs"/>
              </a:rPr>
              <a:t>Start &amp; End points</a:t>
            </a:r>
          </a:p>
          <a:p>
            <a:pPr marL="377825" indent="-285750">
              <a:lnSpc>
                <a:spcPts val="2200"/>
              </a:lnSpc>
              <a:spcAft>
                <a:spcPct val="25000"/>
              </a:spcAft>
              <a:buFont typeface="Wingdings" panose="05000000000000000000" pitchFamily="2" charset="2"/>
              <a:buChar char="§"/>
              <a:defRPr/>
            </a:pPr>
            <a:r>
              <a:rPr lang="en-US" sz="1600" kern="0" dirty="0" smtClean="0">
                <a:solidFill>
                  <a:srgbClr val="000066"/>
                </a:solidFill>
                <a:latin typeface="Arial"/>
                <a:cs typeface="+mn-cs"/>
              </a:rPr>
              <a:t>Demand variability</a:t>
            </a:r>
          </a:p>
          <a:p>
            <a:pPr marL="377825" indent="-285750">
              <a:lnSpc>
                <a:spcPts val="2200"/>
              </a:lnSpc>
              <a:spcAft>
                <a:spcPct val="25000"/>
              </a:spcAft>
              <a:buFont typeface="Wingdings" panose="05000000000000000000" pitchFamily="2" charset="2"/>
              <a:buChar char="§"/>
              <a:defRPr/>
            </a:pPr>
            <a:r>
              <a:rPr lang="en-US" sz="1600" kern="0" dirty="0" smtClean="0">
                <a:solidFill>
                  <a:srgbClr val="000066"/>
                </a:solidFill>
                <a:latin typeface="Arial"/>
                <a:cs typeface="+mn-cs"/>
              </a:rPr>
              <a:t>Prioritization method (e.g. FIFO)</a:t>
            </a:r>
          </a:p>
          <a:p>
            <a:pPr marL="377825" indent="-285750">
              <a:lnSpc>
                <a:spcPts val="2200"/>
              </a:lnSpc>
              <a:spcAft>
                <a:spcPct val="25000"/>
              </a:spcAft>
              <a:buFont typeface="Wingdings" panose="05000000000000000000" pitchFamily="2" charset="2"/>
              <a:buChar char="§"/>
              <a:defRPr/>
            </a:pPr>
            <a:r>
              <a:rPr lang="en-US" sz="1600" kern="0" dirty="0" smtClean="0">
                <a:solidFill>
                  <a:srgbClr val="000066"/>
                </a:solidFill>
                <a:latin typeface="Arial"/>
                <a:cs typeface="+mn-cs"/>
              </a:rPr>
              <a:t>Inputs</a:t>
            </a:r>
          </a:p>
          <a:p>
            <a:pPr marL="377825" indent="-285750">
              <a:lnSpc>
                <a:spcPts val="2200"/>
              </a:lnSpc>
              <a:spcAft>
                <a:spcPct val="25000"/>
              </a:spcAft>
              <a:buFont typeface="Wingdings" panose="05000000000000000000" pitchFamily="2" charset="2"/>
              <a:buChar char="§"/>
              <a:defRPr/>
            </a:pPr>
            <a:r>
              <a:rPr lang="en-US" sz="1600" kern="0" dirty="0" smtClean="0">
                <a:solidFill>
                  <a:srgbClr val="000066"/>
                </a:solidFill>
                <a:latin typeface="Arial"/>
                <a:cs typeface="+mn-cs"/>
              </a:rPr>
              <a:t>Outputs</a:t>
            </a:r>
          </a:p>
          <a:p>
            <a:pPr marL="377825" indent="-285750">
              <a:lnSpc>
                <a:spcPts val="2200"/>
              </a:lnSpc>
              <a:spcAft>
                <a:spcPct val="25000"/>
              </a:spcAft>
              <a:buFont typeface="Wingdings" panose="05000000000000000000" pitchFamily="2" charset="2"/>
              <a:buChar char="§"/>
              <a:defRPr/>
            </a:pPr>
            <a:r>
              <a:rPr lang="en-US" sz="1600" kern="0" dirty="0" smtClean="0">
                <a:solidFill>
                  <a:srgbClr val="000066"/>
                </a:solidFill>
                <a:latin typeface="Arial"/>
                <a:cs typeface="+mn-cs"/>
              </a:rPr>
              <a:t>Backlog and inventory</a:t>
            </a:r>
          </a:p>
          <a:p>
            <a:pPr marL="377825" indent="-285750">
              <a:lnSpc>
                <a:spcPts val="2200"/>
              </a:lnSpc>
              <a:spcAft>
                <a:spcPct val="25000"/>
              </a:spcAft>
              <a:buFont typeface="Wingdings" panose="05000000000000000000" pitchFamily="2" charset="2"/>
              <a:buChar char="§"/>
              <a:defRPr/>
            </a:pPr>
            <a:r>
              <a:rPr lang="en-US" sz="1600" kern="0" dirty="0" smtClean="0">
                <a:solidFill>
                  <a:srgbClr val="000066"/>
                </a:solidFill>
                <a:latin typeface="Arial"/>
                <a:cs typeface="+mn-cs"/>
              </a:rPr>
              <a:t>Delays and waiting times</a:t>
            </a:r>
          </a:p>
          <a:p>
            <a:pPr marL="377825" indent="-285750">
              <a:lnSpc>
                <a:spcPts val="2200"/>
              </a:lnSpc>
              <a:spcAft>
                <a:spcPct val="25000"/>
              </a:spcAft>
              <a:buFont typeface="Wingdings" panose="05000000000000000000" pitchFamily="2" charset="2"/>
              <a:buChar char="§"/>
              <a:defRPr/>
            </a:pPr>
            <a:r>
              <a:rPr lang="en-US" sz="1600" kern="0" dirty="0" smtClean="0">
                <a:solidFill>
                  <a:srgbClr val="000066"/>
                </a:solidFill>
                <a:latin typeface="Arial"/>
                <a:cs typeface="+mn-cs"/>
              </a:rPr>
              <a:t>FTEs on the process step</a:t>
            </a:r>
          </a:p>
          <a:p>
            <a:pPr marL="377825" indent="-285750">
              <a:lnSpc>
                <a:spcPts val="2200"/>
              </a:lnSpc>
              <a:spcAft>
                <a:spcPct val="25000"/>
              </a:spcAft>
              <a:buFont typeface="Wingdings" panose="05000000000000000000" pitchFamily="2" charset="2"/>
              <a:buChar char="§"/>
              <a:defRPr/>
            </a:pPr>
            <a:r>
              <a:rPr lang="en-US" sz="1600" kern="0" dirty="0" smtClean="0">
                <a:solidFill>
                  <a:srgbClr val="000066"/>
                </a:solidFill>
                <a:latin typeface="Arial"/>
                <a:cs typeface="+mn-cs"/>
              </a:rPr>
              <a:t>Tools &amp; systems used (</a:t>
            </a:r>
            <a:r>
              <a:rPr lang="en-US" sz="1400" kern="0" dirty="0" smtClean="0">
                <a:solidFill>
                  <a:srgbClr val="000066"/>
                </a:solidFill>
                <a:latin typeface="Arial"/>
                <a:cs typeface="+mn-cs"/>
              </a:rPr>
              <a:t>e.g. </a:t>
            </a:r>
            <a:r>
              <a:rPr lang="en-US" sz="1400" kern="0" dirty="0" err="1" smtClean="0">
                <a:solidFill>
                  <a:srgbClr val="000066"/>
                </a:solidFill>
                <a:latin typeface="Arial"/>
                <a:cs typeface="+mn-cs"/>
              </a:rPr>
              <a:t>xls</a:t>
            </a:r>
            <a:r>
              <a:rPr lang="en-US" sz="1400" kern="0" dirty="0" smtClean="0">
                <a:solidFill>
                  <a:srgbClr val="000066"/>
                </a:solidFill>
                <a:latin typeface="Arial"/>
                <a:cs typeface="+mn-cs"/>
              </a:rPr>
              <a:t> files, uptime of the equipment…</a:t>
            </a:r>
            <a:r>
              <a:rPr lang="en-US" sz="1600" kern="0" dirty="0" smtClean="0">
                <a:solidFill>
                  <a:srgbClr val="000066"/>
                </a:solidFill>
                <a:latin typeface="Arial"/>
                <a:cs typeface="+mn-cs"/>
              </a:rPr>
              <a:t>)</a:t>
            </a:r>
          </a:p>
          <a:p>
            <a:pPr marL="377825" indent="-285750">
              <a:lnSpc>
                <a:spcPts val="2200"/>
              </a:lnSpc>
              <a:spcAft>
                <a:spcPct val="25000"/>
              </a:spcAft>
              <a:buFont typeface="Wingdings" panose="05000000000000000000" pitchFamily="2" charset="2"/>
              <a:buChar char="§"/>
              <a:defRPr/>
            </a:pPr>
            <a:r>
              <a:rPr lang="en-US" sz="1600" kern="0" dirty="0" smtClean="0">
                <a:solidFill>
                  <a:srgbClr val="000066"/>
                </a:solidFill>
                <a:latin typeface="Arial"/>
                <a:cs typeface="+mn-cs"/>
              </a:rPr>
              <a:t>Defects (</a:t>
            </a:r>
            <a:r>
              <a:rPr lang="en-US" sz="1400" kern="0" dirty="0" smtClean="0">
                <a:solidFill>
                  <a:srgbClr val="000066"/>
                </a:solidFill>
                <a:latin typeface="Arial"/>
                <a:cs typeface="+mn-cs"/>
              </a:rPr>
              <a:t>e.g. errors occurring at this stage of the </a:t>
            </a:r>
            <a:r>
              <a:rPr lang="en-US" sz="1400" kern="0" dirty="0" err="1" smtClean="0">
                <a:solidFill>
                  <a:srgbClr val="000066"/>
                </a:solidFill>
                <a:latin typeface="Arial"/>
                <a:cs typeface="+mn-cs"/>
              </a:rPr>
              <a:t>proccess</a:t>
            </a:r>
            <a:r>
              <a:rPr lang="en-US" sz="1600" kern="0" dirty="0" smtClean="0">
                <a:solidFill>
                  <a:srgbClr val="000066"/>
                </a:solidFill>
                <a:latin typeface="Arial"/>
                <a:cs typeface="+mn-cs"/>
              </a:rPr>
              <a:t>)</a:t>
            </a:r>
          </a:p>
          <a:p>
            <a:pPr marL="377825" indent="-285750">
              <a:lnSpc>
                <a:spcPts val="2200"/>
              </a:lnSpc>
              <a:spcAft>
                <a:spcPct val="25000"/>
              </a:spcAft>
              <a:buFont typeface="Wingdings" panose="05000000000000000000" pitchFamily="2" charset="2"/>
              <a:buChar char="§"/>
              <a:defRPr/>
            </a:pPr>
            <a:r>
              <a:rPr lang="en-US" sz="1600" kern="0" dirty="0" smtClean="0">
                <a:solidFill>
                  <a:srgbClr val="000066"/>
                </a:solidFill>
                <a:latin typeface="Arial"/>
                <a:cs typeface="+mn-cs"/>
              </a:rPr>
              <a:t>Rework activities undertaken</a:t>
            </a:r>
            <a:endParaRPr lang="en-US" sz="1600" kern="0" dirty="0">
              <a:solidFill>
                <a:srgbClr val="000066"/>
              </a:solidFill>
              <a:latin typeface="Arial"/>
              <a:cs typeface="+mn-cs"/>
            </a:endParaRPr>
          </a:p>
        </p:txBody>
      </p:sp>
      <p:sp>
        <p:nvSpPr>
          <p:cNvPr id="124931" name="Rectangle 2"/>
          <p:cNvSpPr>
            <a:spLocks noGrp="1" noChangeArrowheads="1"/>
          </p:cNvSpPr>
          <p:nvPr>
            <p:ph type="title"/>
          </p:nvPr>
        </p:nvSpPr>
        <p:spPr/>
        <p:txBody>
          <a:bodyPr/>
          <a:lstStyle/>
          <a:p>
            <a:pPr eaLnBrk="1" hangingPunct="1"/>
            <a:r>
              <a:rPr lang="en-US" altLang="fr-FR" dirty="0" smtClean="0"/>
              <a:t>Value Stream Mapping</a:t>
            </a:r>
            <a:br>
              <a:rPr lang="en-US" altLang="fr-FR" dirty="0" smtClean="0"/>
            </a:br>
            <a:r>
              <a:rPr lang="en-US" altLang="fr-FR" sz="1800" b="1" dirty="0" smtClean="0">
                <a:solidFill>
                  <a:srgbClr val="92D400"/>
                </a:solidFill>
              </a:rPr>
              <a:t>Make sure you’re ready to capture the right information</a:t>
            </a:r>
            <a:endParaRPr lang="en-US" altLang="fr-FR" sz="2000" b="1" dirty="0" smtClean="0">
              <a:solidFill>
                <a:srgbClr val="92D400"/>
              </a:solidFill>
            </a:endParaRPr>
          </a:p>
        </p:txBody>
      </p:sp>
      <p:grpSp>
        <p:nvGrpSpPr>
          <p:cNvPr id="30751" name="Group 30750"/>
          <p:cNvGrpSpPr/>
          <p:nvPr/>
        </p:nvGrpSpPr>
        <p:grpSpPr>
          <a:xfrm>
            <a:off x="5040313" y="1530351"/>
            <a:ext cx="3530601" cy="4849571"/>
            <a:chOff x="5040313" y="1530351"/>
            <a:chExt cx="3530601" cy="4849571"/>
          </a:xfrm>
        </p:grpSpPr>
        <p:sp>
          <p:nvSpPr>
            <p:cNvPr id="125010" name="Rectangle 50"/>
            <p:cNvSpPr>
              <a:spLocks noChangeArrowheads="1"/>
            </p:cNvSpPr>
            <p:nvPr/>
          </p:nvSpPr>
          <p:spPr bwMode="auto">
            <a:xfrm>
              <a:off x="7681913" y="2549526"/>
              <a:ext cx="7938" cy="28384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8" name="Right Arrow 87"/>
            <p:cNvSpPr/>
            <p:nvPr/>
          </p:nvSpPr>
          <p:spPr bwMode="auto">
            <a:xfrm>
              <a:off x="5230403" y="3800125"/>
              <a:ext cx="647651" cy="555771"/>
            </a:xfrm>
            <a:prstGeom prst="rightArrow">
              <a:avLst/>
            </a:prstGeom>
            <a:solidFill>
              <a:srgbClr val="00A1DE"/>
            </a:solidFill>
            <a:ln w="6350" algn="ctr">
              <a:solidFill>
                <a:schemeClr val="accent5">
                  <a:lumMod val="75000"/>
                </a:schemeClr>
              </a:solidFill>
              <a:round/>
              <a:headEnd/>
              <a:tailEnd/>
            </a:ln>
          </p:spPr>
          <p:txBody>
            <a:bodyPr lIns="64588" tIns="64588" rIns="64588" bIns="64588" rtlCol="0" anchor="ctr"/>
            <a:lstStyle/>
            <a:p>
              <a:pPr algn="ctr" fontAlgn="base">
                <a:lnSpc>
                  <a:spcPct val="102000"/>
                </a:lnSpc>
                <a:spcBef>
                  <a:spcPct val="0"/>
                </a:spcBef>
                <a:spcAft>
                  <a:spcPct val="37000"/>
                </a:spcAft>
                <a:tabLst>
                  <a:tab pos="5125216" algn="l"/>
                </a:tabLst>
              </a:pPr>
              <a:endParaRPr lang="en-US" sz="1100" b="1" dirty="0">
                <a:solidFill>
                  <a:srgbClr val="FFFFFF"/>
                </a:solidFill>
                <a:latin typeface="Arial" pitchFamily="34" charset="0"/>
                <a:cs typeface="Arial" pitchFamily="34" charset="0"/>
              </a:endParaRPr>
            </a:p>
          </p:txBody>
        </p:sp>
        <p:sp>
          <p:nvSpPr>
            <p:cNvPr id="89" name="Right Arrow 88"/>
            <p:cNvSpPr/>
            <p:nvPr/>
          </p:nvSpPr>
          <p:spPr bwMode="auto">
            <a:xfrm>
              <a:off x="7703608" y="3800125"/>
              <a:ext cx="647651" cy="555771"/>
            </a:xfrm>
            <a:prstGeom prst="rightArrow">
              <a:avLst/>
            </a:prstGeom>
            <a:solidFill>
              <a:srgbClr val="00A1DE"/>
            </a:solidFill>
            <a:ln w="6350" algn="ctr">
              <a:solidFill>
                <a:schemeClr val="accent5">
                  <a:lumMod val="75000"/>
                </a:schemeClr>
              </a:solidFill>
              <a:round/>
              <a:headEnd/>
              <a:tailEnd/>
            </a:ln>
          </p:spPr>
          <p:txBody>
            <a:bodyPr lIns="64588" tIns="64588" rIns="64588" bIns="64588" rtlCol="0" anchor="ctr"/>
            <a:lstStyle/>
            <a:p>
              <a:pPr algn="ctr" fontAlgn="base">
                <a:lnSpc>
                  <a:spcPct val="102000"/>
                </a:lnSpc>
                <a:spcBef>
                  <a:spcPct val="0"/>
                </a:spcBef>
                <a:spcAft>
                  <a:spcPct val="37000"/>
                </a:spcAft>
                <a:tabLst>
                  <a:tab pos="5125216" algn="l"/>
                </a:tabLst>
              </a:pPr>
              <a:endParaRPr lang="en-US" sz="1100" b="1" dirty="0">
                <a:solidFill>
                  <a:srgbClr val="FFFFFF"/>
                </a:solidFill>
                <a:latin typeface="Arial" pitchFamily="34" charset="0"/>
                <a:cs typeface="Arial" pitchFamily="34" charset="0"/>
              </a:endParaRPr>
            </a:p>
          </p:txBody>
        </p:sp>
        <p:pic>
          <p:nvPicPr>
            <p:cNvPr id="90" name="Picture 10" descr="http://i.istockimg.com/file_thumbview_approve/6154034/2/stock-illustration-6154034-people-icons.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64254" t="16751" b="13912"/>
            <a:stretch/>
          </p:blipFill>
          <p:spPr bwMode="auto">
            <a:xfrm>
              <a:off x="7963752" y="4764271"/>
              <a:ext cx="424555" cy="559130"/>
            </a:xfrm>
            <a:prstGeom prst="rect">
              <a:avLst/>
            </a:prstGeom>
            <a:noFill/>
            <a:extLst>
              <a:ext uri="{909E8E84-426E-40DD-AFC4-6F175D3DCCD1}">
                <a14:hiddenFill xmlns:a14="http://schemas.microsoft.com/office/drawing/2010/main">
                  <a:solidFill>
                    <a:srgbClr val="FFFFFF"/>
                  </a:solidFill>
                </a14:hiddenFill>
              </a:ext>
            </a:extLst>
          </p:spPr>
        </p:pic>
        <p:pic>
          <p:nvPicPr>
            <p:cNvPr id="91" name="Picture 9" descr="MCj04326310000[1]"/>
            <p:cNvPicPr>
              <a:picLocks noChangeAspect="1" noChangeArrowheads="1"/>
            </p:cNvPicPr>
            <p:nvPr/>
          </p:nvPicPr>
          <p:blipFill>
            <a:blip r:embed="rId4" cstate="print"/>
            <a:srcRect/>
            <a:stretch>
              <a:fillRect/>
            </a:stretch>
          </p:blipFill>
          <p:spPr bwMode="auto">
            <a:xfrm>
              <a:off x="6958595" y="2045585"/>
              <a:ext cx="453120" cy="418265"/>
            </a:xfrm>
            <a:prstGeom prst="rect">
              <a:avLst/>
            </a:prstGeom>
            <a:noFill/>
            <a:ln w="9525">
              <a:noFill/>
              <a:miter lim="800000"/>
              <a:headEnd/>
              <a:tailEnd/>
            </a:ln>
          </p:spPr>
        </p:pic>
        <p:pic>
          <p:nvPicPr>
            <p:cNvPr id="92" name="Picture 8" descr="http://us.123rf.com/400wm/400/400/maxborovkov/maxborovkov1004/maxborovkov100400039/6707890-recycler-les-boutons-carres-bin-icone-noir-inclus.jp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53719" t="53371"/>
            <a:stretch/>
          </p:blipFill>
          <p:spPr bwMode="auto">
            <a:xfrm>
              <a:off x="7956507" y="2912850"/>
              <a:ext cx="363387" cy="370111"/>
            </a:xfrm>
            <a:prstGeom prst="rect">
              <a:avLst/>
            </a:prstGeom>
            <a:noFill/>
            <a:extLst>
              <a:ext uri="{909E8E84-426E-40DD-AFC4-6F175D3DCCD1}">
                <a14:hiddenFill xmlns:a14="http://schemas.microsoft.com/office/drawing/2010/main">
                  <a:solidFill>
                    <a:srgbClr val="FFFFFF"/>
                  </a:solidFill>
                </a14:hiddenFill>
              </a:ext>
            </a:extLst>
          </p:spPr>
        </p:pic>
        <p:pic>
          <p:nvPicPr>
            <p:cNvPr id="93" name="Picture 9" descr="chronometer"/>
            <p:cNvPicPr>
              <a:picLocks noChangeAspect="1" noChangeArrowheads="1"/>
            </p:cNvPicPr>
            <p:nvPr/>
          </p:nvPicPr>
          <p:blipFill>
            <a:blip r:embed="rId6" cstate="print"/>
            <a:srcRect/>
            <a:stretch>
              <a:fillRect/>
            </a:stretch>
          </p:blipFill>
          <p:spPr bwMode="auto">
            <a:xfrm>
              <a:off x="5230403" y="4776503"/>
              <a:ext cx="492567" cy="479105"/>
            </a:xfrm>
            <a:prstGeom prst="rect">
              <a:avLst/>
            </a:prstGeom>
            <a:noFill/>
            <a:ln w="9525">
              <a:noFill/>
              <a:miter lim="800000"/>
              <a:headEnd/>
              <a:tailEnd/>
            </a:ln>
          </p:spPr>
        </p:pic>
        <p:grpSp>
          <p:nvGrpSpPr>
            <p:cNvPr id="94" name="Group 93"/>
            <p:cNvGrpSpPr/>
            <p:nvPr/>
          </p:nvGrpSpPr>
          <p:grpSpPr>
            <a:xfrm>
              <a:off x="5063450" y="5691608"/>
              <a:ext cx="3489087" cy="619200"/>
              <a:chOff x="5789799" y="5696143"/>
              <a:chExt cx="3489087" cy="619200"/>
            </a:xfrm>
          </p:grpSpPr>
          <p:cxnSp>
            <p:nvCxnSpPr>
              <p:cNvPr id="95" name="Straight Connector 94"/>
              <p:cNvCxnSpPr/>
              <p:nvPr/>
            </p:nvCxnSpPr>
            <p:spPr bwMode="auto">
              <a:xfrm>
                <a:off x="5789799" y="5720464"/>
                <a:ext cx="864000" cy="0"/>
              </a:xfrm>
              <a:prstGeom prst="line">
                <a:avLst/>
              </a:prstGeom>
              <a:solidFill>
                <a:schemeClr val="bg1"/>
              </a:solidFill>
              <a:ln w="57150" cap="flat" cmpd="sng" algn="ctr">
                <a:solidFill>
                  <a:schemeClr val="accent1"/>
                </a:solidFill>
                <a:prstDash val="solid"/>
                <a:round/>
                <a:headEnd type="none" w="med" len="med"/>
                <a:tailEnd type="none" w="med" len="med"/>
              </a:ln>
              <a:effectLst/>
            </p:spPr>
          </p:cxnSp>
          <p:cxnSp>
            <p:nvCxnSpPr>
              <p:cNvPr id="96" name="Straight Connector 95"/>
              <p:cNvCxnSpPr/>
              <p:nvPr/>
            </p:nvCxnSpPr>
            <p:spPr bwMode="auto">
              <a:xfrm>
                <a:off x="8414886" y="5720464"/>
                <a:ext cx="864000" cy="0"/>
              </a:xfrm>
              <a:prstGeom prst="line">
                <a:avLst/>
              </a:prstGeom>
              <a:solidFill>
                <a:schemeClr val="bg1"/>
              </a:solidFill>
              <a:ln w="57150" cap="flat" cmpd="sng" algn="ctr">
                <a:solidFill>
                  <a:schemeClr val="accent1"/>
                </a:solidFill>
                <a:prstDash val="solid"/>
                <a:round/>
                <a:headEnd type="none" w="med" len="med"/>
                <a:tailEnd type="none" w="med" len="med"/>
              </a:ln>
              <a:effectLst/>
            </p:spPr>
          </p:cxnSp>
          <p:cxnSp>
            <p:nvCxnSpPr>
              <p:cNvPr id="97" name="Straight Connector 96"/>
              <p:cNvCxnSpPr/>
              <p:nvPr/>
            </p:nvCxnSpPr>
            <p:spPr bwMode="auto">
              <a:xfrm>
                <a:off x="6645609" y="6290213"/>
                <a:ext cx="1764000" cy="0"/>
              </a:xfrm>
              <a:prstGeom prst="line">
                <a:avLst/>
              </a:prstGeom>
              <a:solidFill>
                <a:schemeClr val="bg1"/>
              </a:solidFill>
              <a:ln w="57150" cap="flat" cmpd="sng" algn="ctr">
                <a:solidFill>
                  <a:schemeClr val="accent1"/>
                </a:solidFill>
                <a:prstDash val="solid"/>
                <a:round/>
                <a:headEnd type="none" w="med" len="med"/>
                <a:tailEnd type="none" w="med" len="med"/>
              </a:ln>
              <a:effectLst/>
            </p:spPr>
          </p:cxnSp>
          <p:cxnSp>
            <p:nvCxnSpPr>
              <p:cNvPr id="98" name="Straight Connector 97"/>
              <p:cNvCxnSpPr/>
              <p:nvPr/>
            </p:nvCxnSpPr>
            <p:spPr bwMode="auto">
              <a:xfrm flipH="1" flipV="1">
                <a:off x="6636059" y="5696143"/>
                <a:ext cx="0" cy="619200"/>
              </a:xfrm>
              <a:prstGeom prst="line">
                <a:avLst/>
              </a:prstGeom>
              <a:solidFill>
                <a:schemeClr val="bg1"/>
              </a:solidFill>
              <a:ln w="57150" cap="flat" cmpd="sng" algn="ctr">
                <a:solidFill>
                  <a:schemeClr val="accent1"/>
                </a:solidFill>
                <a:prstDash val="solid"/>
                <a:round/>
                <a:headEnd type="none" w="med" len="med"/>
                <a:tailEnd type="none" w="med" len="med"/>
              </a:ln>
              <a:effectLst/>
            </p:spPr>
          </p:cxnSp>
          <p:cxnSp>
            <p:nvCxnSpPr>
              <p:cNvPr id="99" name="Straight Connector 98"/>
              <p:cNvCxnSpPr/>
              <p:nvPr/>
            </p:nvCxnSpPr>
            <p:spPr bwMode="auto">
              <a:xfrm flipH="1" flipV="1">
                <a:off x="8430859" y="5696143"/>
                <a:ext cx="0" cy="619200"/>
              </a:xfrm>
              <a:prstGeom prst="line">
                <a:avLst/>
              </a:prstGeom>
              <a:solidFill>
                <a:schemeClr val="bg1"/>
              </a:solidFill>
              <a:ln w="57150" cap="flat" cmpd="sng" algn="ctr">
                <a:solidFill>
                  <a:schemeClr val="accent1"/>
                </a:solidFill>
                <a:prstDash val="solid"/>
                <a:round/>
                <a:headEnd type="none" w="med" len="med"/>
                <a:tailEnd type="none" w="med" len="med"/>
              </a:ln>
              <a:effectLst/>
            </p:spPr>
          </p:cxnSp>
        </p:grpSp>
        <p:pic>
          <p:nvPicPr>
            <p:cNvPr id="100" name="Picture 7"/>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4011" t="52801" r="54199" b="5200"/>
            <a:stretch/>
          </p:blipFill>
          <p:spPr bwMode="auto">
            <a:xfrm>
              <a:off x="5289409" y="2006102"/>
              <a:ext cx="357946" cy="3597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1" name="Picture 7"/>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53778" t="52801" r="4152" b="5200"/>
            <a:stretch/>
          </p:blipFill>
          <p:spPr bwMode="auto">
            <a:xfrm>
              <a:off x="7958028" y="2006102"/>
              <a:ext cx="360344" cy="3597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 name="Picture 10"/>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265996" y="2823890"/>
              <a:ext cx="404771" cy="4047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3" name="TextBox 102"/>
            <p:cNvSpPr txBox="1"/>
            <p:nvPr/>
          </p:nvSpPr>
          <p:spPr bwMode="auto">
            <a:xfrm>
              <a:off x="5286235" y="2866813"/>
              <a:ext cx="324000" cy="318924"/>
            </a:xfrm>
            <a:prstGeom prst="rect">
              <a:avLst/>
            </a:prstGeom>
            <a:noFill/>
            <a:ln w="9525">
              <a:noFill/>
              <a:miter lim="800000"/>
              <a:headEnd/>
              <a:tailEnd/>
            </a:ln>
          </p:spPr>
          <p:txBody>
            <a:bodyPr vert="horz" wrap="square" lIns="36000" tIns="36000" rIns="36000" bIns="36000" numCol="1" rtlCol="0" anchor="ctr" anchorCtr="0" compatLnSpc="1">
              <a:prstTxWarp prst="textNoShape">
                <a:avLst/>
              </a:prstTxWarp>
              <a:noAutofit/>
            </a:bodyPr>
            <a:lstStyle/>
            <a:p>
              <a:pPr marR="0" algn="l" defTabSz="914404" rtl="0" eaLnBrk="1" fontAlgn="base" latinLnBrk="0" hangingPunct="1">
                <a:lnSpc>
                  <a:spcPct val="100000"/>
                </a:lnSpc>
                <a:spcBef>
                  <a:spcPct val="30000"/>
                </a:spcBef>
                <a:spcAft>
                  <a:spcPts val="269"/>
                </a:spcAft>
                <a:buClr>
                  <a:srgbClr val="002776"/>
                </a:buClr>
                <a:buSzPct val="90000"/>
                <a:tabLst>
                  <a:tab pos="179388" algn="l"/>
                </a:tabLst>
              </a:pPr>
              <a:r>
                <a:rPr kumimoji="0" lang="en-US" sz="800" b="0" i="0" u="none" strike="noStrike" kern="0" cap="none" spc="0" normalizeH="0" baseline="0" noProof="0" dirty="0" smtClean="0">
                  <a:ln>
                    <a:noFill/>
                  </a:ln>
                  <a:solidFill>
                    <a:srgbClr val="002776"/>
                  </a:solidFill>
                  <a:effectLst/>
                  <a:uLnTx/>
                  <a:uFillTx/>
                  <a:latin typeface="Arial"/>
                  <a:ea typeface="+mn-ea"/>
                  <a:cs typeface="+mn-cs"/>
                </a:rPr>
                <a:t>FIFO</a:t>
              </a:r>
              <a:endParaRPr kumimoji="0" lang="en-US" sz="800" b="0" i="0" u="none" strike="noStrike" kern="0" cap="none" spc="0" normalizeH="0" baseline="0" noProof="0" dirty="0">
                <a:ln>
                  <a:noFill/>
                </a:ln>
                <a:solidFill>
                  <a:srgbClr val="002776"/>
                </a:solidFill>
                <a:effectLst/>
                <a:uLnTx/>
                <a:uFillTx/>
                <a:latin typeface="Arial"/>
                <a:ea typeface="+mn-ea"/>
                <a:cs typeface="+mn-cs"/>
              </a:endParaRPr>
            </a:p>
          </p:txBody>
        </p:sp>
        <p:sp>
          <p:nvSpPr>
            <p:cNvPr id="104" name="TextBox 103"/>
            <p:cNvSpPr txBox="1"/>
            <p:nvPr/>
          </p:nvSpPr>
          <p:spPr bwMode="auto">
            <a:xfrm>
              <a:off x="6003251" y="2941361"/>
              <a:ext cx="914400" cy="914400"/>
            </a:xfrm>
            <a:prstGeom prst="rect">
              <a:avLst/>
            </a:prstGeom>
            <a:noFill/>
            <a:ln w="9525">
              <a:noFill/>
              <a:miter lim="800000"/>
              <a:headEnd/>
              <a:tailEnd/>
            </a:ln>
          </p:spPr>
          <p:txBody>
            <a:bodyPr vert="horz" wrap="none" lIns="36000" tIns="36000" rIns="36000" bIns="36000" numCol="1" rtlCol="0" anchor="ctr" anchorCtr="0" compatLnSpc="1">
              <a:prstTxWarp prst="textNoShape">
                <a:avLst/>
              </a:prstTxWarp>
              <a:noAutofit/>
            </a:bodyPr>
            <a:lstStyle/>
            <a:p>
              <a:pPr marL="95250" marR="0" indent="-95250" algn="l" defTabSz="914404" rtl="0" eaLnBrk="1" fontAlgn="base" latinLnBrk="0" hangingPunct="1">
                <a:lnSpc>
                  <a:spcPct val="100000"/>
                </a:lnSpc>
                <a:spcBef>
                  <a:spcPct val="30000"/>
                </a:spcBef>
                <a:spcAft>
                  <a:spcPts val="269"/>
                </a:spcAft>
                <a:buClr>
                  <a:srgbClr val="002776"/>
                </a:buClr>
                <a:buSzPct val="90000"/>
                <a:buFont typeface="Wingdings" pitchFamily="2" charset="2"/>
                <a:buChar char="§"/>
                <a:tabLst>
                  <a:tab pos="179388" algn="l"/>
                </a:tabLst>
              </a:pPr>
              <a:r>
                <a:rPr kumimoji="0" lang="en-US" sz="1400" b="0" i="0" u="none" strike="noStrike" kern="0" cap="none" spc="0" normalizeH="0" baseline="0" noProof="0" dirty="0" smtClean="0">
                  <a:ln>
                    <a:noFill/>
                  </a:ln>
                  <a:solidFill>
                    <a:srgbClr val="002776"/>
                  </a:solidFill>
                  <a:effectLst/>
                  <a:uLnTx/>
                  <a:uFillTx/>
                  <a:latin typeface="Arial"/>
                  <a:cs typeface="+mn-cs"/>
                </a:rPr>
                <a:t>Activities 1</a:t>
              </a:r>
            </a:p>
            <a:p>
              <a:pPr marL="95250" marR="0" indent="-95250" algn="l" defTabSz="914404" rtl="0" eaLnBrk="1" fontAlgn="base" latinLnBrk="0" hangingPunct="1">
                <a:lnSpc>
                  <a:spcPct val="100000"/>
                </a:lnSpc>
                <a:spcBef>
                  <a:spcPct val="30000"/>
                </a:spcBef>
                <a:spcAft>
                  <a:spcPts val="269"/>
                </a:spcAft>
                <a:buClr>
                  <a:srgbClr val="002776"/>
                </a:buClr>
                <a:buSzPct val="90000"/>
                <a:buFont typeface="Wingdings" pitchFamily="2" charset="2"/>
                <a:buChar char="§"/>
                <a:tabLst>
                  <a:tab pos="179388" algn="l"/>
                </a:tabLst>
              </a:pPr>
              <a:r>
                <a:rPr lang="en-US" sz="1400" kern="0" dirty="0" smtClean="0">
                  <a:solidFill>
                    <a:srgbClr val="002776"/>
                  </a:solidFill>
                  <a:latin typeface="Arial"/>
                  <a:cs typeface="+mn-cs"/>
                </a:rPr>
                <a:t>Activities 2</a:t>
              </a:r>
            </a:p>
            <a:p>
              <a:pPr marL="95250" marR="0" indent="-95250" algn="l" defTabSz="914404" rtl="0" eaLnBrk="1" fontAlgn="base" latinLnBrk="0" hangingPunct="1">
                <a:lnSpc>
                  <a:spcPct val="100000"/>
                </a:lnSpc>
                <a:spcBef>
                  <a:spcPct val="30000"/>
                </a:spcBef>
                <a:spcAft>
                  <a:spcPts val="269"/>
                </a:spcAft>
                <a:buClr>
                  <a:srgbClr val="002776"/>
                </a:buClr>
                <a:buSzPct val="90000"/>
                <a:buFont typeface="Wingdings" pitchFamily="2" charset="2"/>
                <a:buChar char="§"/>
                <a:tabLst>
                  <a:tab pos="179388" algn="l"/>
                </a:tabLst>
              </a:pPr>
              <a:r>
                <a:rPr kumimoji="0" lang="en-US" sz="1400" b="0" i="0" u="none" strike="noStrike" kern="0" cap="none" spc="0" normalizeH="0" baseline="0" noProof="0" dirty="0" smtClean="0">
                  <a:ln>
                    <a:noFill/>
                  </a:ln>
                  <a:solidFill>
                    <a:srgbClr val="002776"/>
                  </a:solidFill>
                  <a:effectLst/>
                  <a:uLnTx/>
                  <a:uFillTx/>
                  <a:latin typeface="Arial"/>
                  <a:cs typeface="+mn-cs"/>
                </a:rPr>
                <a:t>…</a:t>
              </a:r>
            </a:p>
          </p:txBody>
        </p:sp>
        <p:sp>
          <p:nvSpPr>
            <p:cNvPr id="4" name="Rectangle 5"/>
            <p:cNvSpPr>
              <a:spLocks noChangeArrowheads="1"/>
            </p:cNvSpPr>
            <p:nvPr/>
          </p:nvSpPr>
          <p:spPr bwMode="auto">
            <a:xfrm>
              <a:off x="5040313" y="1530351"/>
              <a:ext cx="3530600" cy="230188"/>
            </a:xfrm>
            <a:prstGeom prst="rect">
              <a:avLst/>
            </a:prstGeom>
            <a:solidFill>
              <a:schemeClr val="tx1">
                <a:lumMod val="5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 name="Rectangle 6"/>
            <p:cNvSpPr>
              <a:spLocks noChangeArrowheads="1"/>
            </p:cNvSpPr>
            <p:nvPr/>
          </p:nvSpPr>
          <p:spPr bwMode="auto">
            <a:xfrm>
              <a:off x="5921376" y="2544763"/>
              <a:ext cx="1768475" cy="215900"/>
            </a:xfrm>
            <a:prstGeom prst="rect">
              <a:avLst/>
            </a:prstGeom>
            <a:solidFill>
              <a:srgbClr val="00206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Rectangle 7"/>
            <p:cNvSpPr>
              <a:spLocks noChangeArrowheads="1"/>
            </p:cNvSpPr>
            <p:nvPr/>
          </p:nvSpPr>
          <p:spPr bwMode="auto">
            <a:xfrm>
              <a:off x="6028469" y="5701334"/>
              <a:ext cx="1571625" cy="219075"/>
            </a:xfrm>
            <a:prstGeom prst="rect">
              <a:avLst/>
            </a:prstGeom>
            <a:solidFill>
              <a:srgbClr val="00B0F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Rectangle 8"/>
            <p:cNvSpPr>
              <a:spLocks noChangeArrowheads="1"/>
            </p:cNvSpPr>
            <p:nvPr/>
          </p:nvSpPr>
          <p:spPr bwMode="auto">
            <a:xfrm>
              <a:off x="6069744" y="5738275"/>
              <a:ext cx="1107676"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itchFamily="34" charset="0"/>
                  <a:cs typeface="Arial" pitchFamily="34" charset="0"/>
                </a:defRPr>
              </a:lvl1pPr>
              <a:lvl2pPr>
                <a:defRPr>
                  <a:solidFill>
                    <a:schemeClr val="tx1"/>
                  </a:solidFill>
                  <a:latin typeface="Arial" pitchFamily="34" charset="0"/>
                  <a:cs typeface="Arial" pitchFamily="34" charset="0"/>
                </a:defRPr>
              </a:lvl2pPr>
              <a:lvl3pPr>
                <a:defRPr>
                  <a:solidFill>
                    <a:schemeClr val="tx1"/>
                  </a:solidFill>
                  <a:latin typeface="Arial" pitchFamily="34" charset="0"/>
                  <a:cs typeface="Arial" pitchFamily="34" charset="0"/>
                </a:defRPr>
              </a:lvl3pPr>
              <a:lvl4pPr>
                <a:defRPr>
                  <a:solidFill>
                    <a:schemeClr val="tx1"/>
                  </a:solidFill>
                  <a:latin typeface="Arial" pitchFamily="34" charset="0"/>
                  <a:cs typeface="Arial" pitchFamily="34" charset="0"/>
                </a:defRPr>
              </a:lvl4pPr>
              <a:lvl5pPr>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fr-FR" sz="1000" b="1" i="0" u="none" strike="noStrike" cap="none" normalizeH="0" baseline="0" dirty="0" smtClean="0">
                  <a:ln>
                    <a:noFill/>
                  </a:ln>
                  <a:solidFill>
                    <a:srgbClr val="FFFFFF"/>
                  </a:solidFill>
                  <a:effectLst/>
                  <a:latin typeface="Calibri" pitchFamily="34" charset="0"/>
                  <a:cs typeface="Arial" pitchFamily="34" charset="0"/>
                </a:rPr>
                <a:t>Performance</a:t>
              </a:r>
              <a:r>
                <a:rPr kumimoji="0" lang="en-US" altLang="fr-FR" sz="1000" b="1" i="0" u="none" strike="noStrike" cap="none" normalizeH="0" dirty="0" smtClean="0">
                  <a:ln>
                    <a:noFill/>
                  </a:ln>
                  <a:solidFill>
                    <a:srgbClr val="FFFFFF"/>
                  </a:solidFill>
                  <a:effectLst/>
                  <a:latin typeface="Calibri" pitchFamily="34" charset="0"/>
                  <a:cs typeface="Arial" pitchFamily="34" charset="0"/>
                </a:rPr>
                <a:t> metrics</a:t>
              </a:r>
              <a:endParaRPr kumimoji="0" lang="en-US" altLang="fr-FR" sz="2000" b="0" i="0" u="none" strike="noStrike" cap="none" normalizeH="0" baseline="0" dirty="0" smtClean="0">
                <a:ln>
                  <a:noFill/>
                </a:ln>
                <a:solidFill>
                  <a:schemeClr val="tx1"/>
                </a:solidFill>
                <a:effectLst/>
                <a:cs typeface="Arial" pitchFamily="34" charset="0"/>
              </a:endParaRPr>
            </a:p>
          </p:txBody>
        </p:sp>
        <p:sp>
          <p:nvSpPr>
            <p:cNvPr id="8" name="Rectangle 9"/>
            <p:cNvSpPr>
              <a:spLocks noChangeArrowheads="1"/>
            </p:cNvSpPr>
            <p:nvPr/>
          </p:nvSpPr>
          <p:spPr bwMode="auto">
            <a:xfrm>
              <a:off x="6190689" y="5999784"/>
              <a:ext cx="1251946"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itchFamily="34" charset="0"/>
                  <a:cs typeface="Arial" pitchFamily="34" charset="0"/>
                </a:defRPr>
              </a:lvl1pPr>
              <a:lvl2pPr>
                <a:defRPr>
                  <a:solidFill>
                    <a:schemeClr val="tx1"/>
                  </a:solidFill>
                  <a:latin typeface="Arial" pitchFamily="34" charset="0"/>
                  <a:cs typeface="Arial" pitchFamily="34" charset="0"/>
                </a:defRPr>
              </a:lvl2pPr>
              <a:lvl3pPr>
                <a:defRPr>
                  <a:solidFill>
                    <a:schemeClr val="tx1"/>
                  </a:solidFill>
                  <a:latin typeface="Arial" pitchFamily="34" charset="0"/>
                  <a:cs typeface="Arial" pitchFamily="34" charset="0"/>
                </a:defRPr>
              </a:lvl3pPr>
              <a:lvl4pPr>
                <a:defRPr>
                  <a:solidFill>
                    <a:schemeClr val="tx1"/>
                  </a:solidFill>
                  <a:latin typeface="Arial" pitchFamily="34" charset="0"/>
                  <a:cs typeface="Arial" pitchFamily="34" charset="0"/>
                </a:defRPr>
              </a:lvl4pPr>
              <a:lvl5pPr>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fr-FR" sz="900" b="0" i="0" u="none" strike="noStrike" cap="none" normalizeH="0" baseline="0" dirty="0" smtClean="0">
                  <a:ln>
                    <a:noFill/>
                  </a:ln>
                  <a:solidFill>
                    <a:srgbClr val="000000"/>
                  </a:solidFill>
                  <a:effectLst/>
                  <a:latin typeface="Calibri" pitchFamily="34" charset="0"/>
                  <a:cs typeface="Arial" pitchFamily="34" charset="0"/>
                </a:rPr>
                <a:t>E.g. Min / Max </a:t>
              </a:r>
              <a:r>
                <a:rPr kumimoji="0" lang="en-US" altLang="fr-FR" sz="900" b="0" i="0" u="none" strike="noStrike" cap="none" normalizeH="0" baseline="0" dirty="0" err="1" smtClean="0">
                  <a:ln>
                    <a:noFill/>
                  </a:ln>
                  <a:solidFill>
                    <a:srgbClr val="000000"/>
                  </a:solidFill>
                  <a:effectLst/>
                  <a:latin typeface="Calibri" pitchFamily="34" charset="0"/>
                  <a:cs typeface="Arial" pitchFamily="34" charset="0"/>
                </a:rPr>
                <a:t>elpase</a:t>
              </a:r>
              <a:r>
                <a:rPr kumimoji="0" lang="en-US" altLang="fr-FR" sz="900" b="0" i="0" u="none" strike="noStrike" cap="none" normalizeH="0" baseline="0" dirty="0" smtClean="0">
                  <a:ln>
                    <a:noFill/>
                  </a:ln>
                  <a:solidFill>
                    <a:srgbClr val="000000"/>
                  </a:solidFill>
                  <a:effectLst/>
                  <a:latin typeface="Calibri" pitchFamily="34" charset="0"/>
                  <a:cs typeface="Arial" pitchFamily="34" charset="0"/>
                </a:rPr>
                <a:t> time</a:t>
              </a:r>
              <a:endParaRPr kumimoji="0" lang="en-US" altLang="fr-FR" sz="1800" b="0" i="0" u="none" strike="noStrike" cap="none" normalizeH="0" baseline="0" dirty="0" smtClean="0">
                <a:ln>
                  <a:noFill/>
                </a:ln>
                <a:solidFill>
                  <a:schemeClr val="tx1"/>
                </a:solidFill>
                <a:effectLst/>
                <a:cs typeface="Arial" pitchFamily="34" charset="0"/>
              </a:endParaRPr>
            </a:p>
          </p:txBody>
        </p:sp>
        <p:sp>
          <p:nvSpPr>
            <p:cNvPr id="9" name="Rectangle 10"/>
            <p:cNvSpPr>
              <a:spLocks noChangeArrowheads="1"/>
            </p:cNvSpPr>
            <p:nvPr/>
          </p:nvSpPr>
          <p:spPr bwMode="auto">
            <a:xfrm>
              <a:off x="5095876" y="2555876"/>
              <a:ext cx="718145"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itchFamily="34" charset="0"/>
                  <a:cs typeface="Arial" pitchFamily="34" charset="0"/>
                </a:defRPr>
              </a:lvl1pPr>
              <a:lvl2pPr>
                <a:defRPr>
                  <a:solidFill>
                    <a:schemeClr val="tx1"/>
                  </a:solidFill>
                  <a:latin typeface="Arial" pitchFamily="34" charset="0"/>
                  <a:cs typeface="Arial" pitchFamily="34" charset="0"/>
                </a:defRPr>
              </a:lvl2pPr>
              <a:lvl3pPr>
                <a:defRPr>
                  <a:solidFill>
                    <a:schemeClr val="tx1"/>
                  </a:solidFill>
                  <a:latin typeface="Arial" pitchFamily="34" charset="0"/>
                  <a:cs typeface="Arial" pitchFamily="34" charset="0"/>
                </a:defRPr>
              </a:lvl3pPr>
              <a:lvl4pPr>
                <a:defRPr>
                  <a:solidFill>
                    <a:schemeClr val="tx1"/>
                  </a:solidFill>
                  <a:latin typeface="Arial" pitchFamily="34" charset="0"/>
                  <a:cs typeface="Arial" pitchFamily="34" charset="0"/>
                </a:defRPr>
              </a:lvl4pPr>
              <a:lvl5pPr>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fr-FR" sz="1000" b="1" i="0" u="none" strike="noStrike" cap="none" normalizeH="0" baseline="0" dirty="0" smtClean="0">
                  <a:ln>
                    <a:noFill/>
                  </a:ln>
                  <a:solidFill>
                    <a:srgbClr val="000000"/>
                  </a:solidFill>
                  <a:effectLst/>
                  <a:latin typeface="Calibri" pitchFamily="34" charset="0"/>
                  <a:cs typeface="Arial" pitchFamily="34" charset="0"/>
                </a:rPr>
                <a:t>Priority</a:t>
              </a:r>
              <a:r>
                <a:rPr kumimoji="0" lang="en-US" altLang="fr-FR" sz="1000" b="1" i="0" u="none" strike="noStrike" cap="none" normalizeH="0" dirty="0" smtClean="0">
                  <a:ln>
                    <a:noFill/>
                  </a:ln>
                  <a:solidFill>
                    <a:srgbClr val="000000"/>
                  </a:solidFill>
                  <a:effectLst/>
                  <a:latin typeface="Calibri" pitchFamily="34" charset="0"/>
                  <a:cs typeface="Arial" pitchFamily="34" charset="0"/>
                </a:rPr>
                <a:t> order</a:t>
              </a:r>
              <a:endParaRPr kumimoji="0" lang="en-US" altLang="fr-FR" sz="1800" b="0" i="0" u="none" strike="noStrike" cap="none" normalizeH="0" baseline="0" dirty="0" smtClean="0">
                <a:ln>
                  <a:noFill/>
                </a:ln>
                <a:solidFill>
                  <a:schemeClr val="tx1"/>
                </a:solidFill>
                <a:effectLst/>
                <a:cs typeface="Arial" pitchFamily="34" charset="0"/>
              </a:endParaRPr>
            </a:p>
          </p:txBody>
        </p:sp>
        <p:sp>
          <p:nvSpPr>
            <p:cNvPr id="10" name="Rectangle 11"/>
            <p:cNvSpPr>
              <a:spLocks noChangeArrowheads="1"/>
            </p:cNvSpPr>
            <p:nvPr/>
          </p:nvSpPr>
          <p:spPr bwMode="auto">
            <a:xfrm>
              <a:off x="7742238" y="2555876"/>
              <a:ext cx="397545"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itchFamily="34" charset="0"/>
                  <a:cs typeface="Arial" pitchFamily="34" charset="0"/>
                </a:defRPr>
              </a:lvl1pPr>
              <a:lvl2pPr>
                <a:defRPr>
                  <a:solidFill>
                    <a:schemeClr val="tx1"/>
                  </a:solidFill>
                  <a:latin typeface="Arial" pitchFamily="34" charset="0"/>
                  <a:cs typeface="Arial" pitchFamily="34" charset="0"/>
                </a:defRPr>
              </a:lvl2pPr>
              <a:lvl3pPr>
                <a:defRPr>
                  <a:solidFill>
                    <a:schemeClr val="tx1"/>
                  </a:solidFill>
                  <a:latin typeface="Arial" pitchFamily="34" charset="0"/>
                  <a:cs typeface="Arial" pitchFamily="34" charset="0"/>
                </a:defRPr>
              </a:lvl3pPr>
              <a:lvl4pPr>
                <a:defRPr>
                  <a:solidFill>
                    <a:schemeClr val="tx1"/>
                  </a:solidFill>
                  <a:latin typeface="Arial" pitchFamily="34" charset="0"/>
                  <a:cs typeface="Arial" pitchFamily="34" charset="0"/>
                </a:defRPr>
              </a:lvl4pPr>
              <a:lvl5pPr>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fr-FR" sz="1000" b="1" i="0" u="none" strike="noStrike" cap="none" normalizeH="0" baseline="0" dirty="0" smtClean="0">
                  <a:ln>
                    <a:noFill/>
                  </a:ln>
                  <a:solidFill>
                    <a:srgbClr val="000000"/>
                  </a:solidFill>
                  <a:effectLst/>
                  <a:latin typeface="Calibri" pitchFamily="34" charset="0"/>
                  <a:cs typeface="Arial" pitchFamily="34" charset="0"/>
                </a:rPr>
                <a:t>Defects</a:t>
              </a:r>
              <a:endParaRPr kumimoji="0" lang="en-US" altLang="fr-FR" sz="1800" b="0" i="0" u="none" strike="noStrike" cap="none" normalizeH="0" baseline="0" dirty="0" smtClean="0">
                <a:ln>
                  <a:noFill/>
                </a:ln>
                <a:solidFill>
                  <a:schemeClr val="tx1"/>
                </a:solidFill>
                <a:effectLst/>
                <a:cs typeface="Arial" pitchFamily="34" charset="0"/>
              </a:endParaRPr>
            </a:p>
          </p:txBody>
        </p:sp>
        <p:sp>
          <p:nvSpPr>
            <p:cNvPr id="12" name="Rectangle 13"/>
            <p:cNvSpPr>
              <a:spLocks noChangeArrowheads="1"/>
            </p:cNvSpPr>
            <p:nvPr/>
          </p:nvSpPr>
          <p:spPr bwMode="auto">
            <a:xfrm>
              <a:off x="5095876" y="3370263"/>
              <a:ext cx="336631"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itchFamily="34" charset="0"/>
                  <a:cs typeface="Arial" pitchFamily="34" charset="0"/>
                </a:defRPr>
              </a:lvl1pPr>
              <a:lvl2pPr>
                <a:defRPr>
                  <a:solidFill>
                    <a:schemeClr val="tx1"/>
                  </a:solidFill>
                  <a:latin typeface="Arial" pitchFamily="34" charset="0"/>
                  <a:cs typeface="Arial" pitchFamily="34" charset="0"/>
                </a:defRPr>
              </a:lvl2pPr>
              <a:lvl3pPr>
                <a:defRPr>
                  <a:solidFill>
                    <a:schemeClr val="tx1"/>
                  </a:solidFill>
                  <a:latin typeface="Arial" pitchFamily="34" charset="0"/>
                  <a:cs typeface="Arial" pitchFamily="34" charset="0"/>
                </a:defRPr>
              </a:lvl3pPr>
              <a:lvl4pPr>
                <a:defRPr>
                  <a:solidFill>
                    <a:schemeClr val="tx1"/>
                  </a:solidFill>
                  <a:latin typeface="Arial" pitchFamily="34" charset="0"/>
                  <a:cs typeface="Arial" pitchFamily="34" charset="0"/>
                </a:defRPr>
              </a:lvl4pPr>
              <a:lvl5pPr>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fr-FR" sz="1000" b="1" i="0" u="none" strike="noStrike" cap="none" normalizeH="0" baseline="0" dirty="0" smtClean="0">
                  <a:ln>
                    <a:noFill/>
                  </a:ln>
                  <a:solidFill>
                    <a:srgbClr val="000000"/>
                  </a:solidFill>
                  <a:effectLst/>
                  <a:latin typeface="Calibri" pitchFamily="34" charset="0"/>
                  <a:cs typeface="Arial" pitchFamily="34" charset="0"/>
                </a:rPr>
                <a:t>Inputs</a:t>
              </a:r>
              <a:endParaRPr kumimoji="0" lang="en-US" altLang="fr-FR" sz="1800" b="0" i="0" u="none" strike="noStrike" cap="none" normalizeH="0" baseline="0" dirty="0" smtClean="0">
                <a:ln>
                  <a:noFill/>
                </a:ln>
                <a:solidFill>
                  <a:schemeClr val="tx1"/>
                </a:solidFill>
                <a:effectLst/>
                <a:cs typeface="Arial" pitchFamily="34" charset="0"/>
              </a:endParaRPr>
            </a:p>
          </p:txBody>
        </p:sp>
        <p:sp>
          <p:nvSpPr>
            <p:cNvPr id="14" name="Rectangle 15"/>
            <p:cNvSpPr>
              <a:spLocks noChangeArrowheads="1"/>
            </p:cNvSpPr>
            <p:nvPr/>
          </p:nvSpPr>
          <p:spPr bwMode="auto">
            <a:xfrm>
              <a:off x="7742238" y="3370263"/>
              <a:ext cx="434414"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itchFamily="34" charset="0"/>
                  <a:cs typeface="Arial" pitchFamily="34" charset="0"/>
                </a:defRPr>
              </a:lvl1pPr>
              <a:lvl2pPr>
                <a:defRPr>
                  <a:solidFill>
                    <a:schemeClr val="tx1"/>
                  </a:solidFill>
                  <a:latin typeface="Arial" pitchFamily="34" charset="0"/>
                  <a:cs typeface="Arial" pitchFamily="34" charset="0"/>
                </a:defRPr>
              </a:lvl2pPr>
              <a:lvl3pPr>
                <a:defRPr>
                  <a:solidFill>
                    <a:schemeClr val="tx1"/>
                  </a:solidFill>
                  <a:latin typeface="Arial" pitchFamily="34" charset="0"/>
                  <a:cs typeface="Arial" pitchFamily="34" charset="0"/>
                </a:defRPr>
              </a:lvl3pPr>
              <a:lvl4pPr>
                <a:defRPr>
                  <a:solidFill>
                    <a:schemeClr val="tx1"/>
                  </a:solidFill>
                  <a:latin typeface="Arial" pitchFamily="34" charset="0"/>
                  <a:cs typeface="Arial" pitchFamily="34" charset="0"/>
                </a:defRPr>
              </a:lvl4pPr>
              <a:lvl5pPr>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fr-FR" sz="1000" b="1" i="0" u="none" strike="noStrike" cap="none" normalizeH="0" baseline="0" dirty="0" smtClean="0">
                  <a:ln>
                    <a:noFill/>
                  </a:ln>
                  <a:solidFill>
                    <a:srgbClr val="000000"/>
                  </a:solidFill>
                  <a:effectLst/>
                  <a:latin typeface="Calibri" pitchFamily="34" charset="0"/>
                  <a:cs typeface="Arial" pitchFamily="34" charset="0"/>
                </a:rPr>
                <a:t>Outputs</a:t>
              </a:r>
              <a:endParaRPr kumimoji="0" lang="en-US" altLang="fr-FR" sz="1800" b="0" i="0" u="none" strike="noStrike" cap="none" normalizeH="0" baseline="0" dirty="0" smtClean="0">
                <a:ln>
                  <a:noFill/>
                </a:ln>
                <a:solidFill>
                  <a:schemeClr val="tx1"/>
                </a:solidFill>
                <a:effectLst/>
                <a:cs typeface="Arial" pitchFamily="34" charset="0"/>
              </a:endParaRPr>
            </a:p>
          </p:txBody>
        </p:sp>
        <p:sp>
          <p:nvSpPr>
            <p:cNvPr id="16" name="Rectangle 17"/>
            <p:cNvSpPr>
              <a:spLocks noChangeArrowheads="1"/>
            </p:cNvSpPr>
            <p:nvPr/>
          </p:nvSpPr>
          <p:spPr bwMode="auto">
            <a:xfrm>
              <a:off x="5095876" y="4606926"/>
              <a:ext cx="418384"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itchFamily="34" charset="0"/>
                  <a:cs typeface="Arial" pitchFamily="34" charset="0"/>
                </a:defRPr>
              </a:lvl1pPr>
              <a:lvl2pPr>
                <a:defRPr>
                  <a:solidFill>
                    <a:schemeClr val="tx1"/>
                  </a:solidFill>
                  <a:latin typeface="Arial" pitchFamily="34" charset="0"/>
                  <a:cs typeface="Arial" pitchFamily="34" charset="0"/>
                </a:defRPr>
              </a:lvl2pPr>
              <a:lvl3pPr>
                <a:defRPr>
                  <a:solidFill>
                    <a:schemeClr val="tx1"/>
                  </a:solidFill>
                  <a:latin typeface="Arial" pitchFamily="34" charset="0"/>
                  <a:cs typeface="Arial" pitchFamily="34" charset="0"/>
                </a:defRPr>
              </a:lvl3pPr>
              <a:lvl4pPr>
                <a:defRPr>
                  <a:solidFill>
                    <a:schemeClr val="tx1"/>
                  </a:solidFill>
                  <a:latin typeface="Arial" pitchFamily="34" charset="0"/>
                  <a:cs typeface="Arial" pitchFamily="34" charset="0"/>
                </a:defRPr>
              </a:lvl4pPr>
              <a:lvl5pPr>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fr-FR" sz="1000" b="1" i="0" u="none" strike="noStrike" cap="none" normalizeH="0" baseline="0" dirty="0" smtClean="0">
                  <a:ln>
                    <a:noFill/>
                  </a:ln>
                  <a:solidFill>
                    <a:srgbClr val="000000"/>
                  </a:solidFill>
                  <a:effectLst/>
                  <a:latin typeface="Calibri" pitchFamily="34" charset="0"/>
                  <a:cs typeface="Arial" pitchFamily="34" charset="0"/>
                </a:rPr>
                <a:t>Waiting</a:t>
              </a:r>
              <a:endParaRPr kumimoji="0" lang="en-US" altLang="fr-FR" sz="1800" b="0" i="0" u="none" strike="noStrike" cap="none" normalizeH="0" baseline="0" dirty="0" smtClean="0">
                <a:ln>
                  <a:noFill/>
                </a:ln>
                <a:solidFill>
                  <a:schemeClr val="tx1"/>
                </a:solidFill>
                <a:effectLst/>
                <a:cs typeface="Arial" pitchFamily="34" charset="0"/>
              </a:endParaRPr>
            </a:p>
          </p:txBody>
        </p:sp>
        <p:sp>
          <p:nvSpPr>
            <p:cNvPr id="17" name="Rectangle 18"/>
            <p:cNvSpPr>
              <a:spLocks noChangeArrowheads="1"/>
            </p:cNvSpPr>
            <p:nvPr/>
          </p:nvSpPr>
          <p:spPr bwMode="auto">
            <a:xfrm>
              <a:off x="7742238" y="4606926"/>
              <a:ext cx="538609"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itchFamily="34" charset="0"/>
                  <a:cs typeface="Arial" pitchFamily="34" charset="0"/>
                </a:defRPr>
              </a:lvl1pPr>
              <a:lvl2pPr>
                <a:defRPr>
                  <a:solidFill>
                    <a:schemeClr val="tx1"/>
                  </a:solidFill>
                  <a:latin typeface="Arial" pitchFamily="34" charset="0"/>
                  <a:cs typeface="Arial" pitchFamily="34" charset="0"/>
                </a:defRPr>
              </a:lvl2pPr>
              <a:lvl3pPr>
                <a:defRPr>
                  <a:solidFill>
                    <a:schemeClr val="tx1"/>
                  </a:solidFill>
                  <a:latin typeface="Arial" pitchFamily="34" charset="0"/>
                  <a:cs typeface="Arial" pitchFamily="34" charset="0"/>
                </a:defRPr>
              </a:lvl3pPr>
              <a:lvl4pPr>
                <a:defRPr>
                  <a:solidFill>
                    <a:schemeClr val="tx1"/>
                  </a:solidFill>
                  <a:latin typeface="Arial" pitchFamily="34" charset="0"/>
                  <a:cs typeface="Arial" pitchFamily="34" charset="0"/>
                </a:defRPr>
              </a:lvl4pPr>
              <a:lvl5pPr>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fr-FR" sz="1000" b="1" i="0" u="none" strike="noStrike" cap="none" normalizeH="0" baseline="0" dirty="0" smtClean="0">
                  <a:ln>
                    <a:noFill/>
                  </a:ln>
                  <a:solidFill>
                    <a:srgbClr val="000000"/>
                  </a:solidFill>
                  <a:effectLst/>
                  <a:latin typeface="Calibri" pitchFamily="34" charset="0"/>
                  <a:cs typeface="Arial" pitchFamily="34" charset="0"/>
                </a:rPr>
                <a:t>Resources</a:t>
              </a:r>
              <a:endParaRPr kumimoji="0" lang="en-US" altLang="fr-FR" sz="1800" b="0" i="0" u="none" strike="noStrike" cap="none" normalizeH="0" baseline="0" dirty="0" smtClean="0">
                <a:ln>
                  <a:noFill/>
                </a:ln>
                <a:solidFill>
                  <a:schemeClr val="tx1"/>
                </a:solidFill>
                <a:effectLst/>
                <a:cs typeface="Arial" pitchFamily="34" charset="0"/>
              </a:endParaRPr>
            </a:p>
          </p:txBody>
        </p:sp>
        <p:sp>
          <p:nvSpPr>
            <p:cNvPr id="19" name="Rectangle 20"/>
            <p:cNvSpPr>
              <a:spLocks noChangeArrowheads="1"/>
            </p:cNvSpPr>
            <p:nvPr/>
          </p:nvSpPr>
          <p:spPr bwMode="auto">
            <a:xfrm>
              <a:off x="5945188" y="1568451"/>
              <a:ext cx="601127"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itchFamily="34" charset="0"/>
                  <a:cs typeface="Arial" pitchFamily="34" charset="0"/>
                </a:defRPr>
              </a:lvl1pPr>
              <a:lvl2pPr>
                <a:defRPr>
                  <a:solidFill>
                    <a:schemeClr val="tx1"/>
                  </a:solidFill>
                  <a:latin typeface="Arial" pitchFamily="34" charset="0"/>
                  <a:cs typeface="Arial" pitchFamily="34" charset="0"/>
                </a:defRPr>
              </a:lvl2pPr>
              <a:lvl3pPr>
                <a:defRPr>
                  <a:solidFill>
                    <a:schemeClr val="tx1"/>
                  </a:solidFill>
                  <a:latin typeface="Arial" pitchFamily="34" charset="0"/>
                  <a:cs typeface="Arial" pitchFamily="34" charset="0"/>
                </a:defRPr>
              </a:lvl3pPr>
              <a:lvl4pPr>
                <a:defRPr>
                  <a:solidFill>
                    <a:schemeClr val="tx1"/>
                  </a:solidFill>
                  <a:latin typeface="Arial" pitchFamily="34" charset="0"/>
                  <a:cs typeface="Arial" pitchFamily="34" charset="0"/>
                </a:defRPr>
              </a:lvl4pPr>
              <a:lvl5pPr>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fr-FR" sz="1000" b="1" i="0" u="none" strike="noStrike" cap="none" normalizeH="0" baseline="0" dirty="0" smtClean="0">
                  <a:ln>
                    <a:noFill/>
                  </a:ln>
                  <a:solidFill>
                    <a:srgbClr val="FFFFFF"/>
                  </a:solidFill>
                  <a:effectLst/>
                  <a:latin typeface="Calibri" pitchFamily="34" charset="0"/>
                  <a:cs typeface="Arial" pitchFamily="34" charset="0"/>
                </a:rPr>
                <a:t>STEP Name</a:t>
              </a:r>
              <a:endParaRPr kumimoji="0" lang="en-US" altLang="fr-FR" sz="1800" b="0" i="0" u="none" strike="noStrike" cap="none" normalizeH="0" baseline="0" dirty="0" smtClean="0">
                <a:ln>
                  <a:noFill/>
                </a:ln>
                <a:solidFill>
                  <a:schemeClr val="tx1"/>
                </a:solidFill>
                <a:effectLst/>
                <a:cs typeface="Arial" pitchFamily="34" charset="0"/>
              </a:endParaRPr>
            </a:p>
          </p:txBody>
        </p:sp>
        <p:sp>
          <p:nvSpPr>
            <p:cNvPr id="20" name="Rectangle 21"/>
            <p:cNvSpPr>
              <a:spLocks noChangeArrowheads="1"/>
            </p:cNvSpPr>
            <p:nvPr/>
          </p:nvSpPr>
          <p:spPr bwMode="auto">
            <a:xfrm>
              <a:off x="5062538" y="1568451"/>
              <a:ext cx="384721"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itchFamily="34" charset="0"/>
                  <a:cs typeface="Arial" pitchFamily="34" charset="0"/>
                </a:defRPr>
              </a:lvl1pPr>
              <a:lvl2pPr>
                <a:defRPr>
                  <a:solidFill>
                    <a:schemeClr val="tx1"/>
                  </a:solidFill>
                  <a:latin typeface="Arial" pitchFamily="34" charset="0"/>
                  <a:cs typeface="Arial" pitchFamily="34" charset="0"/>
                </a:defRPr>
              </a:lvl2pPr>
              <a:lvl3pPr>
                <a:defRPr>
                  <a:solidFill>
                    <a:schemeClr val="tx1"/>
                  </a:solidFill>
                  <a:latin typeface="Arial" pitchFamily="34" charset="0"/>
                  <a:cs typeface="Arial" pitchFamily="34" charset="0"/>
                </a:defRPr>
              </a:lvl3pPr>
              <a:lvl4pPr>
                <a:defRPr>
                  <a:solidFill>
                    <a:schemeClr val="tx1"/>
                  </a:solidFill>
                  <a:latin typeface="Arial" pitchFamily="34" charset="0"/>
                  <a:cs typeface="Arial" pitchFamily="34" charset="0"/>
                </a:defRPr>
              </a:lvl4pPr>
              <a:lvl5pPr>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fr-FR" sz="1000" b="1" i="0" u="none" strike="noStrike" cap="none" normalizeH="0" baseline="0" dirty="0" smtClean="0">
                  <a:ln>
                    <a:noFill/>
                  </a:ln>
                  <a:solidFill>
                    <a:srgbClr val="FFFFFF"/>
                  </a:solidFill>
                  <a:effectLst/>
                  <a:latin typeface="Calibri" pitchFamily="34" charset="0"/>
                  <a:cs typeface="Arial" pitchFamily="34" charset="0"/>
                </a:rPr>
                <a:t>STEP:</a:t>
              </a:r>
              <a:r>
                <a:rPr kumimoji="0" lang="en-US" altLang="fr-FR" sz="1000" b="1" i="0" u="none" strike="noStrike" cap="none" normalizeH="0" dirty="0" smtClean="0">
                  <a:ln>
                    <a:noFill/>
                  </a:ln>
                  <a:solidFill>
                    <a:srgbClr val="FFFFFF"/>
                  </a:solidFill>
                  <a:effectLst/>
                  <a:latin typeface="Calibri" pitchFamily="34" charset="0"/>
                  <a:cs typeface="Arial" pitchFamily="34" charset="0"/>
                </a:rPr>
                <a:t> #</a:t>
              </a:r>
              <a:endParaRPr kumimoji="0" lang="en-US" altLang="fr-FR" sz="1800" b="0" i="0" u="none" strike="noStrike" cap="none" normalizeH="0" baseline="0" dirty="0" smtClean="0">
                <a:ln>
                  <a:noFill/>
                </a:ln>
                <a:solidFill>
                  <a:schemeClr val="tx1"/>
                </a:solidFill>
                <a:effectLst/>
                <a:cs typeface="Arial" pitchFamily="34" charset="0"/>
              </a:endParaRPr>
            </a:p>
          </p:txBody>
        </p:sp>
        <p:sp>
          <p:nvSpPr>
            <p:cNvPr id="21" name="Rectangle 22"/>
            <p:cNvSpPr>
              <a:spLocks noChangeArrowheads="1"/>
            </p:cNvSpPr>
            <p:nvPr/>
          </p:nvSpPr>
          <p:spPr bwMode="auto">
            <a:xfrm>
              <a:off x="5095876" y="1768476"/>
              <a:ext cx="258084"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itchFamily="34" charset="0"/>
                  <a:cs typeface="Arial" pitchFamily="34" charset="0"/>
                </a:defRPr>
              </a:lvl1pPr>
              <a:lvl2pPr>
                <a:defRPr>
                  <a:solidFill>
                    <a:schemeClr val="tx1"/>
                  </a:solidFill>
                  <a:latin typeface="Arial" pitchFamily="34" charset="0"/>
                  <a:cs typeface="Arial" pitchFamily="34" charset="0"/>
                </a:defRPr>
              </a:lvl2pPr>
              <a:lvl3pPr>
                <a:defRPr>
                  <a:solidFill>
                    <a:schemeClr val="tx1"/>
                  </a:solidFill>
                  <a:latin typeface="Arial" pitchFamily="34" charset="0"/>
                  <a:cs typeface="Arial" pitchFamily="34" charset="0"/>
                </a:defRPr>
              </a:lvl3pPr>
              <a:lvl4pPr>
                <a:defRPr>
                  <a:solidFill>
                    <a:schemeClr val="tx1"/>
                  </a:solidFill>
                  <a:latin typeface="Arial" pitchFamily="34" charset="0"/>
                  <a:cs typeface="Arial" pitchFamily="34" charset="0"/>
                </a:defRPr>
              </a:lvl4pPr>
              <a:lvl5pPr>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fr-FR" sz="1000" b="1" i="0" u="none" strike="noStrike" cap="none" normalizeH="0" baseline="0" dirty="0" smtClean="0">
                  <a:ln>
                    <a:noFill/>
                  </a:ln>
                  <a:solidFill>
                    <a:srgbClr val="000000"/>
                  </a:solidFill>
                  <a:effectLst/>
                  <a:latin typeface="Calibri" pitchFamily="34" charset="0"/>
                  <a:cs typeface="Arial" pitchFamily="34" charset="0"/>
                </a:rPr>
                <a:t>Start</a:t>
              </a:r>
              <a:endParaRPr kumimoji="0" lang="en-US" altLang="fr-FR" sz="1800" b="0" i="0" u="none" strike="noStrike" cap="none" normalizeH="0" baseline="0" dirty="0" smtClean="0">
                <a:ln>
                  <a:noFill/>
                </a:ln>
                <a:solidFill>
                  <a:schemeClr val="tx1"/>
                </a:solidFill>
                <a:effectLst/>
                <a:cs typeface="Arial" pitchFamily="34" charset="0"/>
              </a:endParaRPr>
            </a:p>
          </p:txBody>
        </p:sp>
        <p:sp>
          <p:nvSpPr>
            <p:cNvPr id="22" name="Rectangle 23"/>
            <p:cNvSpPr>
              <a:spLocks noChangeArrowheads="1"/>
            </p:cNvSpPr>
            <p:nvPr/>
          </p:nvSpPr>
          <p:spPr bwMode="auto">
            <a:xfrm>
              <a:off x="5978526" y="1768476"/>
              <a:ext cx="448841"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itchFamily="34" charset="0"/>
                  <a:cs typeface="Arial" pitchFamily="34" charset="0"/>
                </a:defRPr>
              </a:lvl1pPr>
              <a:lvl2pPr>
                <a:defRPr>
                  <a:solidFill>
                    <a:schemeClr val="tx1"/>
                  </a:solidFill>
                  <a:latin typeface="Arial" pitchFamily="34" charset="0"/>
                  <a:cs typeface="Arial" pitchFamily="34" charset="0"/>
                </a:defRPr>
              </a:lvl2pPr>
              <a:lvl3pPr>
                <a:defRPr>
                  <a:solidFill>
                    <a:schemeClr val="tx1"/>
                  </a:solidFill>
                  <a:latin typeface="Arial" pitchFamily="34" charset="0"/>
                  <a:cs typeface="Arial" pitchFamily="34" charset="0"/>
                </a:defRPr>
              </a:lvl3pPr>
              <a:lvl4pPr>
                <a:defRPr>
                  <a:solidFill>
                    <a:schemeClr val="tx1"/>
                  </a:solidFill>
                  <a:latin typeface="Arial" pitchFamily="34" charset="0"/>
                  <a:cs typeface="Arial" pitchFamily="34" charset="0"/>
                </a:defRPr>
              </a:lvl4pPr>
              <a:lvl5pPr>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fr-FR" sz="1000" b="1" i="0" u="none" strike="noStrike" cap="none" normalizeH="0" baseline="0" dirty="0" smtClean="0">
                  <a:ln>
                    <a:noFill/>
                  </a:ln>
                  <a:solidFill>
                    <a:srgbClr val="000000"/>
                  </a:solidFill>
                  <a:effectLst/>
                  <a:latin typeface="Calibri" pitchFamily="34" charset="0"/>
                  <a:cs typeface="Arial" pitchFamily="34" charset="0"/>
                </a:rPr>
                <a:t>Demand</a:t>
              </a:r>
              <a:endParaRPr kumimoji="0" lang="en-US" altLang="fr-FR" sz="1800" b="0" i="0" u="none" strike="noStrike" cap="none" normalizeH="0" baseline="0" dirty="0" smtClean="0">
                <a:ln>
                  <a:noFill/>
                </a:ln>
                <a:solidFill>
                  <a:schemeClr val="tx1"/>
                </a:solidFill>
                <a:effectLst/>
                <a:cs typeface="Arial" pitchFamily="34" charset="0"/>
              </a:endParaRPr>
            </a:p>
          </p:txBody>
        </p:sp>
        <p:sp>
          <p:nvSpPr>
            <p:cNvPr id="23" name="Rectangle 24"/>
            <p:cNvSpPr>
              <a:spLocks noChangeArrowheads="1"/>
            </p:cNvSpPr>
            <p:nvPr/>
          </p:nvSpPr>
          <p:spPr bwMode="auto">
            <a:xfrm>
              <a:off x="6859589" y="1768476"/>
              <a:ext cx="72310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a:defRPr>
                  <a:solidFill>
                    <a:schemeClr val="tx1"/>
                  </a:solidFill>
                  <a:latin typeface="Arial" pitchFamily="34" charset="0"/>
                  <a:cs typeface="Arial" pitchFamily="34" charset="0"/>
                </a:defRPr>
              </a:lvl1pPr>
              <a:lvl2pPr>
                <a:defRPr>
                  <a:solidFill>
                    <a:schemeClr val="tx1"/>
                  </a:solidFill>
                  <a:latin typeface="Arial" pitchFamily="34" charset="0"/>
                  <a:cs typeface="Arial" pitchFamily="34" charset="0"/>
                </a:defRPr>
              </a:lvl2pPr>
              <a:lvl3pPr>
                <a:defRPr>
                  <a:solidFill>
                    <a:schemeClr val="tx1"/>
                  </a:solidFill>
                  <a:latin typeface="Arial" pitchFamily="34" charset="0"/>
                  <a:cs typeface="Arial" pitchFamily="34" charset="0"/>
                </a:defRPr>
              </a:lvl3pPr>
              <a:lvl4pPr>
                <a:defRPr>
                  <a:solidFill>
                    <a:schemeClr val="tx1"/>
                  </a:solidFill>
                  <a:latin typeface="Arial" pitchFamily="34" charset="0"/>
                  <a:cs typeface="Arial" pitchFamily="34" charset="0"/>
                </a:defRPr>
              </a:lvl4pPr>
              <a:lvl5pPr>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fr-FR" sz="1000" b="1" i="0" u="none" strike="noStrike" cap="none" normalizeH="0" baseline="0" dirty="0" smtClean="0">
                  <a:ln>
                    <a:noFill/>
                  </a:ln>
                  <a:solidFill>
                    <a:srgbClr val="000000"/>
                  </a:solidFill>
                  <a:effectLst/>
                  <a:latin typeface="Calibri" pitchFamily="34" charset="0"/>
                  <a:cs typeface="Arial" pitchFamily="34" charset="0"/>
                </a:rPr>
                <a:t>Tools &amp; Systems</a:t>
              </a:r>
              <a:endParaRPr kumimoji="0" lang="en-US" altLang="fr-FR" sz="1800" b="0" i="0" u="none" strike="noStrike" cap="none" normalizeH="0" baseline="0" dirty="0" smtClean="0">
                <a:ln>
                  <a:noFill/>
                </a:ln>
                <a:solidFill>
                  <a:schemeClr val="tx1"/>
                </a:solidFill>
                <a:effectLst/>
                <a:cs typeface="Arial" pitchFamily="34" charset="0"/>
              </a:endParaRPr>
            </a:p>
          </p:txBody>
        </p:sp>
        <p:sp>
          <p:nvSpPr>
            <p:cNvPr id="25" name="Rectangle 26"/>
            <p:cNvSpPr>
              <a:spLocks noChangeArrowheads="1"/>
            </p:cNvSpPr>
            <p:nvPr/>
          </p:nvSpPr>
          <p:spPr bwMode="auto">
            <a:xfrm>
              <a:off x="7742238" y="1768476"/>
              <a:ext cx="200376"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itchFamily="34" charset="0"/>
                  <a:cs typeface="Arial" pitchFamily="34" charset="0"/>
                </a:defRPr>
              </a:lvl1pPr>
              <a:lvl2pPr>
                <a:defRPr>
                  <a:solidFill>
                    <a:schemeClr val="tx1"/>
                  </a:solidFill>
                  <a:latin typeface="Arial" pitchFamily="34" charset="0"/>
                  <a:cs typeface="Arial" pitchFamily="34" charset="0"/>
                </a:defRPr>
              </a:lvl2pPr>
              <a:lvl3pPr>
                <a:defRPr>
                  <a:solidFill>
                    <a:schemeClr val="tx1"/>
                  </a:solidFill>
                  <a:latin typeface="Arial" pitchFamily="34" charset="0"/>
                  <a:cs typeface="Arial" pitchFamily="34" charset="0"/>
                </a:defRPr>
              </a:lvl3pPr>
              <a:lvl4pPr>
                <a:defRPr>
                  <a:solidFill>
                    <a:schemeClr val="tx1"/>
                  </a:solidFill>
                  <a:latin typeface="Arial" pitchFamily="34" charset="0"/>
                  <a:cs typeface="Arial" pitchFamily="34" charset="0"/>
                </a:defRPr>
              </a:lvl4pPr>
              <a:lvl5pPr>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fr-FR" sz="1000" b="1" i="0" u="none" strike="noStrike" cap="none" normalizeH="0" baseline="0" dirty="0" smtClean="0">
                  <a:ln>
                    <a:noFill/>
                  </a:ln>
                  <a:solidFill>
                    <a:srgbClr val="000000"/>
                  </a:solidFill>
                  <a:effectLst/>
                  <a:latin typeface="Calibri" pitchFamily="34" charset="0"/>
                  <a:cs typeface="Arial" pitchFamily="34" charset="0"/>
                </a:rPr>
                <a:t>End</a:t>
              </a:r>
              <a:endParaRPr kumimoji="0" lang="en-US" altLang="fr-FR" sz="1800" b="0" i="0" u="none" strike="noStrike" cap="none" normalizeH="0" baseline="0" dirty="0" smtClean="0">
                <a:ln>
                  <a:noFill/>
                </a:ln>
                <a:solidFill>
                  <a:schemeClr val="tx1"/>
                </a:solidFill>
                <a:effectLst/>
                <a:cs typeface="Arial" pitchFamily="34" charset="0"/>
              </a:endParaRPr>
            </a:p>
          </p:txBody>
        </p:sp>
        <p:sp>
          <p:nvSpPr>
            <p:cNvPr id="27" name="Rectangle 28"/>
            <p:cNvSpPr>
              <a:spLocks noChangeArrowheads="1"/>
            </p:cNvSpPr>
            <p:nvPr/>
          </p:nvSpPr>
          <p:spPr bwMode="auto">
            <a:xfrm>
              <a:off x="7708901" y="6102923"/>
              <a:ext cx="6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itchFamily="34" charset="0"/>
                  <a:cs typeface="Arial" pitchFamily="34" charset="0"/>
                </a:defRPr>
              </a:lvl1pPr>
              <a:lvl2pPr>
                <a:defRPr>
                  <a:solidFill>
                    <a:schemeClr val="tx1"/>
                  </a:solidFill>
                  <a:latin typeface="Arial" pitchFamily="34" charset="0"/>
                  <a:cs typeface="Arial" pitchFamily="34" charset="0"/>
                </a:defRPr>
              </a:lvl2pPr>
              <a:lvl3pPr>
                <a:defRPr>
                  <a:solidFill>
                    <a:schemeClr val="tx1"/>
                  </a:solidFill>
                  <a:latin typeface="Arial" pitchFamily="34" charset="0"/>
                  <a:cs typeface="Arial" pitchFamily="34" charset="0"/>
                </a:defRPr>
              </a:lvl3pPr>
              <a:lvl4pPr>
                <a:defRPr>
                  <a:solidFill>
                    <a:schemeClr val="tx1"/>
                  </a:solidFill>
                  <a:latin typeface="Arial" pitchFamily="34" charset="0"/>
                  <a:cs typeface="Arial" pitchFamily="34" charset="0"/>
                </a:defRPr>
              </a:lvl4pPr>
              <a:lvl5pPr>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fr-FR"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28" name="Rectangle 29"/>
            <p:cNvSpPr>
              <a:spLocks noChangeArrowheads="1"/>
            </p:cNvSpPr>
            <p:nvPr/>
          </p:nvSpPr>
          <p:spPr bwMode="auto">
            <a:xfrm>
              <a:off x="7119938" y="5243513"/>
              <a:ext cx="6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itchFamily="34" charset="0"/>
                  <a:cs typeface="Arial" pitchFamily="34" charset="0"/>
                </a:defRPr>
              </a:lvl1pPr>
              <a:lvl2pPr>
                <a:defRPr>
                  <a:solidFill>
                    <a:schemeClr val="tx1"/>
                  </a:solidFill>
                  <a:latin typeface="Arial" pitchFamily="34" charset="0"/>
                  <a:cs typeface="Arial" pitchFamily="34" charset="0"/>
                </a:defRPr>
              </a:lvl2pPr>
              <a:lvl3pPr>
                <a:defRPr>
                  <a:solidFill>
                    <a:schemeClr val="tx1"/>
                  </a:solidFill>
                  <a:latin typeface="Arial" pitchFamily="34" charset="0"/>
                  <a:cs typeface="Arial" pitchFamily="34" charset="0"/>
                </a:defRPr>
              </a:lvl3pPr>
              <a:lvl4pPr>
                <a:defRPr>
                  <a:solidFill>
                    <a:schemeClr val="tx1"/>
                  </a:solidFill>
                  <a:latin typeface="Arial" pitchFamily="34" charset="0"/>
                  <a:cs typeface="Arial" pitchFamily="34" charset="0"/>
                </a:defRPr>
              </a:lvl4pPr>
              <a:lvl5pPr>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fr-FR"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29" name="Rectangle 30"/>
            <p:cNvSpPr>
              <a:spLocks noChangeArrowheads="1"/>
            </p:cNvSpPr>
            <p:nvPr/>
          </p:nvSpPr>
          <p:spPr bwMode="auto">
            <a:xfrm>
              <a:off x="7413626" y="5243513"/>
              <a:ext cx="6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itchFamily="34" charset="0"/>
                  <a:cs typeface="Arial" pitchFamily="34" charset="0"/>
                </a:defRPr>
              </a:lvl1pPr>
              <a:lvl2pPr>
                <a:defRPr>
                  <a:solidFill>
                    <a:schemeClr val="tx1"/>
                  </a:solidFill>
                  <a:latin typeface="Arial" pitchFamily="34" charset="0"/>
                  <a:cs typeface="Arial" pitchFamily="34" charset="0"/>
                </a:defRPr>
              </a:lvl2pPr>
              <a:lvl3pPr>
                <a:defRPr>
                  <a:solidFill>
                    <a:schemeClr val="tx1"/>
                  </a:solidFill>
                  <a:latin typeface="Arial" pitchFamily="34" charset="0"/>
                  <a:cs typeface="Arial" pitchFamily="34" charset="0"/>
                </a:defRPr>
              </a:lvl3pPr>
              <a:lvl4pPr>
                <a:defRPr>
                  <a:solidFill>
                    <a:schemeClr val="tx1"/>
                  </a:solidFill>
                  <a:latin typeface="Arial" pitchFamily="34" charset="0"/>
                  <a:cs typeface="Arial" pitchFamily="34" charset="0"/>
                </a:defRPr>
              </a:lvl4pPr>
              <a:lvl5pPr>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fr-FR"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30" name="Rectangle 31"/>
            <p:cNvSpPr>
              <a:spLocks noChangeArrowheads="1"/>
            </p:cNvSpPr>
            <p:nvPr/>
          </p:nvSpPr>
          <p:spPr bwMode="auto">
            <a:xfrm>
              <a:off x="5975351" y="2579688"/>
              <a:ext cx="711733"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itchFamily="34" charset="0"/>
                  <a:cs typeface="Arial" pitchFamily="34" charset="0"/>
                </a:defRPr>
              </a:lvl1pPr>
              <a:lvl2pPr>
                <a:defRPr>
                  <a:solidFill>
                    <a:schemeClr val="tx1"/>
                  </a:solidFill>
                  <a:latin typeface="Arial" pitchFamily="34" charset="0"/>
                  <a:cs typeface="Arial" pitchFamily="34" charset="0"/>
                </a:defRPr>
              </a:lvl2pPr>
              <a:lvl3pPr>
                <a:defRPr>
                  <a:solidFill>
                    <a:schemeClr val="tx1"/>
                  </a:solidFill>
                  <a:latin typeface="Arial" pitchFamily="34" charset="0"/>
                  <a:cs typeface="Arial" pitchFamily="34" charset="0"/>
                </a:defRPr>
              </a:lvl3pPr>
              <a:lvl4pPr>
                <a:defRPr>
                  <a:solidFill>
                    <a:schemeClr val="tx1"/>
                  </a:solidFill>
                  <a:latin typeface="Arial" pitchFamily="34" charset="0"/>
                  <a:cs typeface="Arial" pitchFamily="34" charset="0"/>
                </a:defRPr>
              </a:lvl4pPr>
              <a:lvl5pPr>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fr-FR" sz="1000" b="1" i="0" u="none" strike="noStrike" cap="none" normalizeH="0" baseline="0" dirty="0" smtClean="0">
                  <a:ln>
                    <a:noFill/>
                  </a:ln>
                  <a:solidFill>
                    <a:srgbClr val="FFFFFF"/>
                  </a:solidFill>
                  <a:effectLst/>
                  <a:latin typeface="Calibri" pitchFamily="34" charset="0"/>
                  <a:cs typeface="Arial" pitchFamily="34" charset="0"/>
                </a:rPr>
                <a:t>Process steps</a:t>
              </a:r>
              <a:endParaRPr kumimoji="0" lang="en-US" altLang="fr-FR" sz="1800" b="0" i="0" u="none" strike="noStrike" cap="none" normalizeH="0" baseline="0" dirty="0" smtClean="0">
                <a:ln>
                  <a:noFill/>
                </a:ln>
                <a:solidFill>
                  <a:schemeClr val="tx1"/>
                </a:solidFill>
                <a:effectLst/>
                <a:cs typeface="Arial" pitchFamily="34" charset="0"/>
              </a:endParaRPr>
            </a:p>
          </p:txBody>
        </p:sp>
        <p:sp>
          <p:nvSpPr>
            <p:cNvPr id="31" name="Rectangle 32"/>
            <p:cNvSpPr>
              <a:spLocks noChangeArrowheads="1"/>
            </p:cNvSpPr>
            <p:nvPr/>
          </p:nvSpPr>
          <p:spPr bwMode="auto">
            <a:xfrm>
              <a:off x="7116763" y="2579688"/>
              <a:ext cx="264496"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itchFamily="34" charset="0"/>
                  <a:cs typeface="Arial" pitchFamily="34" charset="0"/>
                </a:defRPr>
              </a:lvl1pPr>
              <a:lvl2pPr>
                <a:defRPr>
                  <a:solidFill>
                    <a:schemeClr val="tx1"/>
                  </a:solidFill>
                  <a:latin typeface="Arial" pitchFamily="34" charset="0"/>
                  <a:cs typeface="Arial" pitchFamily="34" charset="0"/>
                </a:defRPr>
              </a:lvl2pPr>
              <a:lvl3pPr>
                <a:defRPr>
                  <a:solidFill>
                    <a:schemeClr val="tx1"/>
                  </a:solidFill>
                  <a:latin typeface="Arial" pitchFamily="34" charset="0"/>
                  <a:cs typeface="Arial" pitchFamily="34" charset="0"/>
                </a:defRPr>
              </a:lvl3pPr>
              <a:lvl4pPr>
                <a:defRPr>
                  <a:solidFill>
                    <a:schemeClr val="tx1"/>
                  </a:solidFill>
                  <a:latin typeface="Arial" pitchFamily="34" charset="0"/>
                  <a:cs typeface="Arial" pitchFamily="34" charset="0"/>
                </a:defRPr>
              </a:lvl4pPr>
              <a:lvl5pPr>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fr-FR" sz="1000" b="1" i="0" u="none" strike="noStrike" cap="none" normalizeH="0" baseline="0" dirty="0" smtClean="0">
                  <a:ln>
                    <a:noFill/>
                  </a:ln>
                  <a:solidFill>
                    <a:srgbClr val="FFFFFF"/>
                  </a:solidFill>
                  <a:effectLst/>
                  <a:latin typeface="Calibri" pitchFamily="34" charset="0"/>
                  <a:cs typeface="Arial" pitchFamily="34" charset="0"/>
                </a:rPr>
                <a:t>Time</a:t>
              </a:r>
              <a:endParaRPr kumimoji="0" lang="en-US" altLang="fr-FR" sz="2800" b="0" i="0" u="none" strike="noStrike" cap="none" normalizeH="0" baseline="0" dirty="0" smtClean="0">
                <a:ln>
                  <a:noFill/>
                </a:ln>
                <a:solidFill>
                  <a:schemeClr val="tx1"/>
                </a:solidFill>
                <a:effectLst/>
                <a:cs typeface="Arial" pitchFamily="34" charset="0"/>
              </a:endParaRPr>
            </a:p>
          </p:txBody>
        </p:sp>
        <p:sp>
          <p:nvSpPr>
            <p:cNvPr id="124995" name="Line 35"/>
            <p:cNvSpPr>
              <a:spLocks noChangeShapeType="1"/>
            </p:cNvSpPr>
            <p:nvPr/>
          </p:nvSpPr>
          <p:spPr bwMode="auto">
            <a:xfrm>
              <a:off x="5043488" y="2544763"/>
              <a:ext cx="874713"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24996" name="Rectangle 36"/>
            <p:cNvSpPr>
              <a:spLocks noChangeArrowheads="1"/>
            </p:cNvSpPr>
            <p:nvPr/>
          </p:nvSpPr>
          <p:spPr bwMode="auto">
            <a:xfrm>
              <a:off x="5043488" y="2544763"/>
              <a:ext cx="874713" cy="47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4997" name="Line 37"/>
            <p:cNvSpPr>
              <a:spLocks noChangeShapeType="1"/>
            </p:cNvSpPr>
            <p:nvPr/>
          </p:nvSpPr>
          <p:spPr bwMode="auto">
            <a:xfrm>
              <a:off x="5921376" y="1760538"/>
              <a:ext cx="0" cy="78105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24998" name="Rectangle 38"/>
            <p:cNvSpPr>
              <a:spLocks noChangeArrowheads="1"/>
            </p:cNvSpPr>
            <p:nvPr/>
          </p:nvSpPr>
          <p:spPr bwMode="auto">
            <a:xfrm>
              <a:off x="5921376" y="1760538"/>
              <a:ext cx="4763" cy="7810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4999" name="Rectangle 39"/>
            <p:cNvSpPr>
              <a:spLocks noChangeArrowheads="1"/>
            </p:cNvSpPr>
            <p:nvPr/>
          </p:nvSpPr>
          <p:spPr bwMode="auto">
            <a:xfrm>
              <a:off x="5926138" y="2541588"/>
              <a:ext cx="1763713" cy="79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5000" name="Line 40"/>
            <p:cNvSpPr>
              <a:spLocks noChangeShapeType="1"/>
            </p:cNvSpPr>
            <p:nvPr/>
          </p:nvSpPr>
          <p:spPr bwMode="auto">
            <a:xfrm>
              <a:off x="7685088" y="1760538"/>
              <a:ext cx="0" cy="78105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25001" name="Rectangle 41"/>
            <p:cNvSpPr>
              <a:spLocks noChangeArrowheads="1"/>
            </p:cNvSpPr>
            <p:nvPr/>
          </p:nvSpPr>
          <p:spPr bwMode="auto">
            <a:xfrm>
              <a:off x="7685088" y="1760538"/>
              <a:ext cx="4763" cy="7810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5002" name="Line 42"/>
            <p:cNvSpPr>
              <a:spLocks noChangeShapeType="1"/>
            </p:cNvSpPr>
            <p:nvPr/>
          </p:nvSpPr>
          <p:spPr bwMode="auto">
            <a:xfrm>
              <a:off x="5043488" y="3359151"/>
              <a:ext cx="874713"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25003" name="Rectangle 43"/>
            <p:cNvSpPr>
              <a:spLocks noChangeArrowheads="1"/>
            </p:cNvSpPr>
            <p:nvPr/>
          </p:nvSpPr>
          <p:spPr bwMode="auto">
            <a:xfrm>
              <a:off x="5043488" y="3359151"/>
              <a:ext cx="874713" cy="47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5004" name="Line 44"/>
            <p:cNvSpPr>
              <a:spLocks noChangeShapeType="1"/>
            </p:cNvSpPr>
            <p:nvPr/>
          </p:nvSpPr>
          <p:spPr bwMode="auto">
            <a:xfrm>
              <a:off x="5043488" y="4595813"/>
              <a:ext cx="874713"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25005" name="Rectangle 45"/>
            <p:cNvSpPr>
              <a:spLocks noChangeArrowheads="1"/>
            </p:cNvSpPr>
            <p:nvPr/>
          </p:nvSpPr>
          <p:spPr bwMode="auto">
            <a:xfrm>
              <a:off x="5043488" y="4595813"/>
              <a:ext cx="874713" cy="31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5006" name="Line 46"/>
            <p:cNvSpPr>
              <a:spLocks noChangeShapeType="1"/>
            </p:cNvSpPr>
            <p:nvPr/>
          </p:nvSpPr>
          <p:spPr bwMode="auto">
            <a:xfrm>
              <a:off x="5043488" y="5383212"/>
              <a:ext cx="3527426"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25007" name="Rectangle 47"/>
            <p:cNvSpPr>
              <a:spLocks noChangeArrowheads="1"/>
            </p:cNvSpPr>
            <p:nvPr/>
          </p:nvSpPr>
          <p:spPr bwMode="auto">
            <a:xfrm>
              <a:off x="5043488" y="5383213"/>
              <a:ext cx="874713" cy="47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5011" name="Line 51"/>
            <p:cNvSpPr>
              <a:spLocks noChangeShapeType="1"/>
            </p:cNvSpPr>
            <p:nvPr/>
          </p:nvSpPr>
          <p:spPr bwMode="auto">
            <a:xfrm>
              <a:off x="6031644" y="5701334"/>
              <a:ext cx="156845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25012" name="Rectangle 52"/>
            <p:cNvSpPr>
              <a:spLocks noChangeArrowheads="1"/>
            </p:cNvSpPr>
            <p:nvPr/>
          </p:nvSpPr>
          <p:spPr bwMode="auto">
            <a:xfrm>
              <a:off x="6031644" y="5701334"/>
              <a:ext cx="1568450" cy="47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5013" name="Rectangle 53"/>
            <p:cNvSpPr>
              <a:spLocks noChangeArrowheads="1"/>
            </p:cNvSpPr>
            <p:nvPr/>
          </p:nvSpPr>
          <p:spPr bwMode="auto">
            <a:xfrm>
              <a:off x="5918201" y="2541588"/>
              <a:ext cx="7938" cy="284638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5016" name="Line 56"/>
            <p:cNvSpPr>
              <a:spLocks noChangeShapeType="1"/>
            </p:cNvSpPr>
            <p:nvPr/>
          </p:nvSpPr>
          <p:spPr bwMode="auto">
            <a:xfrm>
              <a:off x="5040313" y="1530351"/>
              <a:ext cx="0" cy="385762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25017" name="Rectangle 57"/>
            <p:cNvSpPr>
              <a:spLocks noChangeArrowheads="1"/>
            </p:cNvSpPr>
            <p:nvPr/>
          </p:nvSpPr>
          <p:spPr bwMode="auto">
            <a:xfrm>
              <a:off x="5040313" y="1530351"/>
              <a:ext cx="3175" cy="38576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5018" name="Line 58"/>
            <p:cNvSpPr>
              <a:spLocks noChangeShapeType="1"/>
            </p:cNvSpPr>
            <p:nvPr/>
          </p:nvSpPr>
          <p:spPr bwMode="auto">
            <a:xfrm>
              <a:off x="8567738" y="1535113"/>
              <a:ext cx="0" cy="385286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25019" name="Rectangle 59"/>
            <p:cNvSpPr>
              <a:spLocks noChangeArrowheads="1"/>
            </p:cNvSpPr>
            <p:nvPr/>
          </p:nvSpPr>
          <p:spPr bwMode="auto">
            <a:xfrm>
              <a:off x="8567738" y="1535113"/>
              <a:ext cx="3175" cy="38528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5021" name="Line 61"/>
            <p:cNvSpPr>
              <a:spLocks noChangeShapeType="1"/>
            </p:cNvSpPr>
            <p:nvPr/>
          </p:nvSpPr>
          <p:spPr bwMode="auto">
            <a:xfrm>
              <a:off x="6804026" y="1760538"/>
              <a:ext cx="0" cy="78105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25022" name="Rectangle 62"/>
            <p:cNvSpPr>
              <a:spLocks noChangeArrowheads="1"/>
            </p:cNvSpPr>
            <p:nvPr/>
          </p:nvSpPr>
          <p:spPr bwMode="auto">
            <a:xfrm>
              <a:off x="6804026" y="1760538"/>
              <a:ext cx="3175" cy="7810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0720" name="Line 64"/>
            <p:cNvSpPr>
              <a:spLocks noChangeShapeType="1"/>
            </p:cNvSpPr>
            <p:nvPr/>
          </p:nvSpPr>
          <p:spPr bwMode="auto">
            <a:xfrm>
              <a:off x="7097713" y="2549526"/>
              <a:ext cx="0" cy="28305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30721" name="Rectangle 65"/>
            <p:cNvSpPr>
              <a:spLocks noChangeArrowheads="1"/>
            </p:cNvSpPr>
            <p:nvPr/>
          </p:nvSpPr>
          <p:spPr bwMode="auto">
            <a:xfrm>
              <a:off x="7097713" y="2549526"/>
              <a:ext cx="3175" cy="283051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0722" name="Line 66"/>
            <p:cNvSpPr>
              <a:spLocks noChangeShapeType="1"/>
            </p:cNvSpPr>
            <p:nvPr/>
          </p:nvSpPr>
          <p:spPr bwMode="auto">
            <a:xfrm>
              <a:off x="7391401" y="2549526"/>
              <a:ext cx="0" cy="283051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30724" name="Rectangle 67"/>
            <p:cNvSpPr>
              <a:spLocks noChangeArrowheads="1"/>
            </p:cNvSpPr>
            <p:nvPr/>
          </p:nvSpPr>
          <p:spPr bwMode="auto">
            <a:xfrm>
              <a:off x="7391401" y="2549526"/>
              <a:ext cx="4763" cy="283051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0725" name="Line 68"/>
            <p:cNvSpPr>
              <a:spLocks noChangeShapeType="1"/>
            </p:cNvSpPr>
            <p:nvPr/>
          </p:nvSpPr>
          <p:spPr bwMode="auto">
            <a:xfrm>
              <a:off x="6028469" y="5701334"/>
              <a:ext cx="0" cy="52070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30726" name="Rectangle 69"/>
            <p:cNvSpPr>
              <a:spLocks noChangeArrowheads="1"/>
            </p:cNvSpPr>
            <p:nvPr/>
          </p:nvSpPr>
          <p:spPr bwMode="auto">
            <a:xfrm>
              <a:off x="6028469" y="5701334"/>
              <a:ext cx="3175" cy="5207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0727" name="Line 70"/>
            <p:cNvSpPr>
              <a:spLocks noChangeShapeType="1"/>
            </p:cNvSpPr>
            <p:nvPr/>
          </p:nvSpPr>
          <p:spPr bwMode="auto">
            <a:xfrm>
              <a:off x="7596919" y="5706097"/>
              <a:ext cx="0" cy="51593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30728" name="Rectangle 71"/>
            <p:cNvSpPr>
              <a:spLocks noChangeArrowheads="1"/>
            </p:cNvSpPr>
            <p:nvPr/>
          </p:nvSpPr>
          <p:spPr bwMode="auto">
            <a:xfrm>
              <a:off x="7596919" y="5706097"/>
              <a:ext cx="3175" cy="5159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0730" name="Line 73"/>
            <p:cNvSpPr>
              <a:spLocks noChangeShapeType="1"/>
            </p:cNvSpPr>
            <p:nvPr/>
          </p:nvSpPr>
          <p:spPr bwMode="auto">
            <a:xfrm>
              <a:off x="5043488" y="1530351"/>
              <a:ext cx="3527425"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30731" name="Rectangle 74"/>
            <p:cNvSpPr>
              <a:spLocks noChangeArrowheads="1"/>
            </p:cNvSpPr>
            <p:nvPr/>
          </p:nvSpPr>
          <p:spPr bwMode="auto">
            <a:xfrm>
              <a:off x="5043488" y="1530351"/>
              <a:ext cx="3527425" cy="47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0732" name="Line 75"/>
            <p:cNvSpPr>
              <a:spLocks noChangeShapeType="1"/>
            </p:cNvSpPr>
            <p:nvPr/>
          </p:nvSpPr>
          <p:spPr bwMode="auto">
            <a:xfrm>
              <a:off x="5043488" y="1757363"/>
              <a:ext cx="3527425"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30733" name="Rectangle 76"/>
            <p:cNvSpPr>
              <a:spLocks noChangeArrowheads="1"/>
            </p:cNvSpPr>
            <p:nvPr/>
          </p:nvSpPr>
          <p:spPr bwMode="auto">
            <a:xfrm>
              <a:off x="5043488" y="1757363"/>
              <a:ext cx="3527425" cy="31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0734" name="Line 77"/>
            <p:cNvSpPr>
              <a:spLocks noChangeShapeType="1"/>
            </p:cNvSpPr>
            <p:nvPr/>
          </p:nvSpPr>
          <p:spPr bwMode="auto">
            <a:xfrm>
              <a:off x="7689851" y="2544763"/>
              <a:ext cx="881063"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30735" name="Rectangle 78"/>
            <p:cNvSpPr>
              <a:spLocks noChangeArrowheads="1"/>
            </p:cNvSpPr>
            <p:nvPr/>
          </p:nvSpPr>
          <p:spPr bwMode="auto">
            <a:xfrm>
              <a:off x="7689851" y="2544763"/>
              <a:ext cx="881063" cy="47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0737" name="Rectangle 80"/>
            <p:cNvSpPr>
              <a:spLocks noChangeArrowheads="1"/>
            </p:cNvSpPr>
            <p:nvPr/>
          </p:nvSpPr>
          <p:spPr bwMode="auto">
            <a:xfrm>
              <a:off x="5926138" y="2755901"/>
              <a:ext cx="1755775" cy="47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0738" name="Line 81"/>
            <p:cNvSpPr>
              <a:spLocks noChangeShapeType="1"/>
            </p:cNvSpPr>
            <p:nvPr/>
          </p:nvSpPr>
          <p:spPr bwMode="auto">
            <a:xfrm>
              <a:off x="7689851" y="3359151"/>
              <a:ext cx="881063"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30739" name="Rectangle 82"/>
            <p:cNvSpPr>
              <a:spLocks noChangeArrowheads="1"/>
            </p:cNvSpPr>
            <p:nvPr/>
          </p:nvSpPr>
          <p:spPr bwMode="auto">
            <a:xfrm>
              <a:off x="7689851" y="3359151"/>
              <a:ext cx="881063" cy="47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0740" name="Line 83"/>
            <p:cNvSpPr>
              <a:spLocks noChangeShapeType="1"/>
            </p:cNvSpPr>
            <p:nvPr/>
          </p:nvSpPr>
          <p:spPr bwMode="auto">
            <a:xfrm>
              <a:off x="7689851" y="4595813"/>
              <a:ext cx="881063"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30741" name="Rectangle 84"/>
            <p:cNvSpPr>
              <a:spLocks noChangeArrowheads="1"/>
            </p:cNvSpPr>
            <p:nvPr/>
          </p:nvSpPr>
          <p:spPr bwMode="auto">
            <a:xfrm>
              <a:off x="7689851" y="4595813"/>
              <a:ext cx="881063" cy="31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0745" name="Line 88"/>
            <p:cNvSpPr>
              <a:spLocks noChangeShapeType="1"/>
            </p:cNvSpPr>
            <p:nvPr/>
          </p:nvSpPr>
          <p:spPr bwMode="auto">
            <a:xfrm>
              <a:off x="6031644" y="5917234"/>
              <a:ext cx="156845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30746" name="Rectangle 89"/>
            <p:cNvSpPr>
              <a:spLocks noChangeArrowheads="1"/>
            </p:cNvSpPr>
            <p:nvPr/>
          </p:nvSpPr>
          <p:spPr bwMode="auto">
            <a:xfrm>
              <a:off x="6031644" y="5917234"/>
              <a:ext cx="1568450" cy="31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0747" name="Line 90"/>
            <p:cNvSpPr>
              <a:spLocks noChangeShapeType="1"/>
            </p:cNvSpPr>
            <p:nvPr/>
          </p:nvSpPr>
          <p:spPr bwMode="auto">
            <a:xfrm>
              <a:off x="6031644" y="6218859"/>
              <a:ext cx="156845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30748" name="Rectangle 91"/>
            <p:cNvSpPr>
              <a:spLocks noChangeArrowheads="1"/>
            </p:cNvSpPr>
            <p:nvPr/>
          </p:nvSpPr>
          <p:spPr bwMode="auto">
            <a:xfrm>
              <a:off x="6031644" y="6218859"/>
              <a:ext cx="1568450" cy="31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9" name="Rectangle 32"/>
            <p:cNvSpPr>
              <a:spLocks noChangeArrowheads="1"/>
            </p:cNvSpPr>
            <p:nvPr/>
          </p:nvSpPr>
          <p:spPr bwMode="auto">
            <a:xfrm>
              <a:off x="7407381" y="2579688"/>
              <a:ext cx="27251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itchFamily="34" charset="0"/>
                  <a:cs typeface="Arial" pitchFamily="34" charset="0"/>
                </a:defRPr>
              </a:lvl1pPr>
              <a:lvl2pPr>
                <a:defRPr>
                  <a:solidFill>
                    <a:schemeClr val="tx1"/>
                  </a:solidFill>
                  <a:latin typeface="Arial" pitchFamily="34" charset="0"/>
                  <a:cs typeface="Arial" pitchFamily="34" charset="0"/>
                </a:defRPr>
              </a:lvl2pPr>
              <a:lvl3pPr>
                <a:defRPr>
                  <a:solidFill>
                    <a:schemeClr val="tx1"/>
                  </a:solidFill>
                  <a:latin typeface="Arial" pitchFamily="34" charset="0"/>
                  <a:cs typeface="Arial" pitchFamily="34" charset="0"/>
                </a:defRPr>
              </a:lvl3pPr>
              <a:lvl4pPr>
                <a:defRPr>
                  <a:solidFill>
                    <a:schemeClr val="tx1"/>
                  </a:solidFill>
                  <a:latin typeface="Arial" pitchFamily="34" charset="0"/>
                  <a:cs typeface="Arial" pitchFamily="34" charset="0"/>
                </a:defRPr>
              </a:lvl4pPr>
              <a:lvl5pPr>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fr-FR" sz="1000" b="1" i="0" u="none" strike="noStrike" cap="none" normalizeH="0" baseline="0" dirty="0" smtClean="0">
                  <a:ln>
                    <a:noFill/>
                  </a:ln>
                  <a:solidFill>
                    <a:srgbClr val="FFFFFF"/>
                  </a:solidFill>
                  <a:effectLst/>
                  <a:latin typeface="Calibri" pitchFamily="34" charset="0"/>
                  <a:cs typeface="Arial" pitchFamily="34" charset="0"/>
                </a:rPr>
                <a:t>Total</a:t>
              </a:r>
              <a:endParaRPr kumimoji="0" lang="en-US" altLang="fr-FR" sz="2800" b="0" i="0" u="none" strike="noStrike" cap="none" normalizeH="0" baseline="0" dirty="0" smtClean="0">
                <a:ln>
                  <a:noFill/>
                </a:ln>
                <a:solidFill>
                  <a:schemeClr val="tx1"/>
                </a:solidFill>
                <a:effectLst/>
                <a:cs typeface="Arial" pitchFamily="34" charset="0"/>
              </a:endParaRPr>
            </a:p>
          </p:txBody>
        </p:sp>
        <p:sp>
          <p:nvSpPr>
            <p:cNvPr id="210" name="Rectangle 209"/>
            <p:cNvSpPr/>
            <p:nvPr/>
          </p:nvSpPr>
          <p:spPr bwMode="auto">
            <a:xfrm>
              <a:off x="5905350" y="2535858"/>
              <a:ext cx="1798258" cy="2837358"/>
            </a:xfrm>
            <a:prstGeom prst="rect">
              <a:avLst/>
            </a:prstGeom>
            <a:noFill/>
            <a:ln w="38100" algn="ctr">
              <a:solidFill>
                <a:srgbClr val="00B0F0"/>
              </a:solidFill>
              <a:round/>
              <a:headEnd/>
              <a:tailEnd/>
            </a:ln>
          </p:spPr>
          <p:txBody>
            <a:bodyPr lIns="64588" tIns="64588" rIns="64588" bIns="64588" rtlCol="0" anchor="ctr"/>
            <a:lstStyle/>
            <a:p>
              <a:pPr algn="ctr" fontAlgn="base">
                <a:lnSpc>
                  <a:spcPct val="102000"/>
                </a:lnSpc>
                <a:spcBef>
                  <a:spcPct val="0"/>
                </a:spcBef>
                <a:spcAft>
                  <a:spcPct val="37000"/>
                </a:spcAft>
                <a:tabLst>
                  <a:tab pos="5125216" algn="l"/>
                </a:tabLst>
              </a:pPr>
              <a:endParaRPr lang="en-US" sz="1100" b="1" dirty="0">
                <a:solidFill>
                  <a:srgbClr val="FFFFFF"/>
                </a:solidFill>
                <a:latin typeface="Arial" pitchFamily="34" charset="0"/>
                <a:cs typeface="Arial" pitchFamily="34" charset="0"/>
              </a:endParaRPr>
            </a:p>
          </p:txBody>
        </p:sp>
      </p:grpSp>
      <p:sp>
        <p:nvSpPr>
          <p:cNvPr id="105" name="5-Point Star 104"/>
          <p:cNvSpPr/>
          <p:nvPr/>
        </p:nvSpPr>
        <p:spPr>
          <a:xfrm>
            <a:off x="6221845" y="40944"/>
            <a:ext cx="341952" cy="341952"/>
          </a:xfrm>
          <a:prstGeom prst="star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Slide Number Placeholder 4"/>
          <p:cNvSpPr>
            <a:spLocks noGrp="1"/>
          </p:cNvSpPr>
          <p:nvPr>
            <p:ph type="sldNum" sz="quarter" idx="11"/>
          </p:nvPr>
        </p:nvSpPr>
        <p:spPr>
          <a:xfrm>
            <a:off x="358775" y="6493846"/>
            <a:ext cx="355600" cy="122237"/>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lvl1pPr eaLnBrk="0" hangingPunct="0">
              <a:lnSpc>
                <a:spcPts val="2200"/>
              </a:lnSpc>
              <a:spcAft>
                <a:spcPct val="25000"/>
              </a:spcAft>
              <a:defRPr sz="2000">
                <a:solidFill>
                  <a:srgbClr val="000066"/>
                </a:solidFill>
                <a:latin typeface="Arial" pitchFamily="34" charset="0"/>
              </a:defRPr>
            </a:lvl1pPr>
            <a:lvl2pPr marL="742950" indent="-285750" eaLnBrk="0" hangingPunct="0">
              <a:lnSpc>
                <a:spcPts val="2200"/>
              </a:lnSpc>
              <a:spcAft>
                <a:spcPct val="25000"/>
              </a:spcAft>
              <a:buChar char="•"/>
              <a:defRPr sz="2000">
                <a:solidFill>
                  <a:srgbClr val="000066"/>
                </a:solidFill>
                <a:latin typeface="Arial" pitchFamily="34" charset="0"/>
              </a:defRPr>
            </a:lvl2pPr>
            <a:lvl3pPr marL="1143000" indent="-228600" eaLnBrk="0" hangingPunct="0">
              <a:lnSpc>
                <a:spcPts val="2000"/>
              </a:lnSpc>
              <a:spcAft>
                <a:spcPct val="25000"/>
              </a:spcAft>
              <a:buChar char="–"/>
              <a:defRPr>
                <a:solidFill>
                  <a:srgbClr val="000066"/>
                </a:solidFill>
                <a:latin typeface="Arial" pitchFamily="34" charset="0"/>
              </a:defRPr>
            </a:lvl3pPr>
            <a:lvl4pPr marL="1600200" indent="-228600" eaLnBrk="0" hangingPunct="0">
              <a:lnSpc>
                <a:spcPts val="1800"/>
              </a:lnSpc>
              <a:spcAft>
                <a:spcPct val="25000"/>
              </a:spcAft>
              <a:buChar char="•"/>
              <a:defRPr sz="1600">
                <a:solidFill>
                  <a:srgbClr val="000066"/>
                </a:solidFill>
                <a:latin typeface="Arial" pitchFamily="34" charset="0"/>
              </a:defRPr>
            </a:lvl4pPr>
            <a:lvl5pPr marL="2057400" indent="-228600" eaLnBrk="0" hangingPunct="0">
              <a:spcAft>
                <a:spcPct val="25000"/>
              </a:spcAft>
              <a:buChar char="–"/>
              <a:defRPr sz="1200">
                <a:solidFill>
                  <a:srgbClr val="000066"/>
                </a:solidFill>
                <a:latin typeface="Arial" pitchFamily="34" charset="0"/>
              </a:defRPr>
            </a:lvl5pPr>
            <a:lvl6pPr marL="2514600" indent="-228600" eaLnBrk="0" fontAlgn="base" hangingPunct="0">
              <a:spcBef>
                <a:spcPct val="0"/>
              </a:spcBef>
              <a:spcAft>
                <a:spcPct val="25000"/>
              </a:spcAft>
              <a:buChar char="–"/>
              <a:defRPr sz="1200">
                <a:solidFill>
                  <a:srgbClr val="000066"/>
                </a:solidFill>
                <a:latin typeface="Arial" pitchFamily="34" charset="0"/>
              </a:defRPr>
            </a:lvl6pPr>
            <a:lvl7pPr marL="2971800" indent="-228600" eaLnBrk="0" fontAlgn="base" hangingPunct="0">
              <a:spcBef>
                <a:spcPct val="0"/>
              </a:spcBef>
              <a:spcAft>
                <a:spcPct val="25000"/>
              </a:spcAft>
              <a:buChar char="–"/>
              <a:defRPr sz="1200">
                <a:solidFill>
                  <a:srgbClr val="000066"/>
                </a:solidFill>
                <a:latin typeface="Arial" pitchFamily="34" charset="0"/>
              </a:defRPr>
            </a:lvl7pPr>
            <a:lvl8pPr marL="3429000" indent="-228600" eaLnBrk="0" fontAlgn="base" hangingPunct="0">
              <a:spcBef>
                <a:spcPct val="0"/>
              </a:spcBef>
              <a:spcAft>
                <a:spcPct val="25000"/>
              </a:spcAft>
              <a:buChar char="–"/>
              <a:defRPr sz="1200">
                <a:solidFill>
                  <a:srgbClr val="000066"/>
                </a:solidFill>
                <a:latin typeface="Arial" pitchFamily="34" charset="0"/>
              </a:defRPr>
            </a:lvl8pPr>
            <a:lvl9pPr marL="3886200" indent="-228600" eaLnBrk="0" fontAlgn="base" hangingPunct="0">
              <a:spcBef>
                <a:spcPct val="0"/>
              </a:spcBef>
              <a:spcAft>
                <a:spcPct val="25000"/>
              </a:spcAft>
              <a:buChar char="–"/>
              <a:defRPr sz="1200">
                <a:solidFill>
                  <a:srgbClr val="000066"/>
                </a:solidFill>
                <a:latin typeface="Arial" pitchFamily="34" charset="0"/>
              </a:defRPr>
            </a:lvl9pPr>
          </a:lstStyle>
          <a:p>
            <a:pPr eaLnBrk="1" hangingPunct="1">
              <a:lnSpc>
                <a:spcPct val="100000"/>
              </a:lnSpc>
              <a:spcAft>
                <a:spcPct val="0"/>
              </a:spcAft>
            </a:pPr>
            <a:fld id="{A7E53463-304A-4769-8CF3-583023E6571B}" type="slidenum">
              <a:rPr lang="en-US" altLang="en-GB" sz="800" smtClean="0">
                <a:solidFill>
                  <a:schemeClr val="accent1"/>
                </a:solidFill>
              </a:rPr>
              <a:pPr eaLnBrk="1" hangingPunct="1">
                <a:lnSpc>
                  <a:spcPct val="100000"/>
                </a:lnSpc>
                <a:spcAft>
                  <a:spcPct val="0"/>
                </a:spcAft>
              </a:pPr>
              <a:t>65</a:t>
            </a:fld>
            <a:endParaRPr lang="en-US" altLang="en-GB" sz="800" dirty="0" smtClean="0">
              <a:solidFill>
                <a:schemeClr val="accent1"/>
              </a:solidFill>
            </a:endParaRPr>
          </a:p>
        </p:txBody>
      </p:sp>
    </p:spTree>
    <p:extLst>
      <p:ext uri="{BB962C8B-B14F-4D97-AF65-F5344CB8AC3E}">
        <p14:creationId xmlns:p14="http://schemas.microsoft.com/office/powerpoint/2010/main" val="562216423"/>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2"/>
          <p:cNvSpPr>
            <a:spLocks noGrp="1" noChangeArrowheads="1"/>
          </p:cNvSpPr>
          <p:nvPr>
            <p:ph type="title"/>
          </p:nvPr>
        </p:nvSpPr>
        <p:spPr/>
        <p:txBody>
          <a:bodyPr/>
          <a:lstStyle/>
          <a:p>
            <a:pPr eaLnBrk="1" hangingPunct="1"/>
            <a:r>
              <a:rPr lang="en-GB" altLang="fr-FR" smtClean="0"/>
              <a:t>Value Stream Mapping</a:t>
            </a:r>
            <a:br>
              <a:rPr lang="en-GB" altLang="fr-FR" smtClean="0"/>
            </a:br>
            <a:r>
              <a:rPr lang="en-GB" altLang="fr-FR" sz="1800" b="1" smtClean="0">
                <a:solidFill>
                  <a:srgbClr val="92D400"/>
                </a:solidFill>
                <a:cs typeface="Arial" pitchFamily="34" charset="0"/>
              </a:rPr>
              <a:t>Mapping out the full value stream helps us to visualise the whole process</a:t>
            </a:r>
          </a:p>
        </p:txBody>
      </p:sp>
      <p:pic>
        <p:nvPicPr>
          <p:cNvPr id="125955" name="Picture 108" descr="W1 CS_Overview"/>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388" y="1127125"/>
            <a:ext cx="1293812" cy="161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0" name="Picture 111" descr="W2 CS_Step8"/>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897813" y="3662363"/>
            <a:ext cx="1062037"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1" name="Picture 112" descr="W2 CS_Step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258888" y="3125788"/>
            <a:ext cx="1165225" cy="1417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2" name="Picture 114" descr="W2 CS_Step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628900" y="3130550"/>
            <a:ext cx="1165225" cy="149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3" name="Picture 115" descr="W2 CS_Step3"/>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056063" y="4848225"/>
            <a:ext cx="1146175" cy="143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4" name="Picture 116" descr="W2 CS_Step4"/>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017963" y="3114675"/>
            <a:ext cx="1163637" cy="1468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5" name="Picture 118" descr="W2 CS_Step5"/>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422900" y="4848225"/>
            <a:ext cx="1165225" cy="145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 name="Picture 119" descr="W2 CS_Step6"/>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387975" y="3111500"/>
            <a:ext cx="1138238" cy="145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7" name="Picture 121" descr="W2 CS_Step7"/>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6732588" y="3111500"/>
            <a:ext cx="1165225" cy="1431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8" name="AutoShape 122"/>
          <p:cNvSpPr>
            <a:spLocks noChangeArrowheads="1"/>
          </p:cNvSpPr>
          <p:nvPr/>
        </p:nvSpPr>
        <p:spPr bwMode="auto">
          <a:xfrm>
            <a:off x="7885113" y="4706938"/>
            <a:ext cx="1079500" cy="322262"/>
          </a:xfrm>
          <a:prstGeom prst="wedgeRectCallout">
            <a:avLst>
              <a:gd name="adj1" fmla="val -24116"/>
              <a:gd name="adj2" fmla="val -92856"/>
            </a:avLst>
          </a:prstGeom>
          <a:solidFill>
            <a:srgbClr val="D9D9B2"/>
          </a:solidFill>
          <a:ln w="9525" algn="ctr">
            <a:solidFill>
              <a:srgbClr val="D9D9B2"/>
            </a:solidFill>
            <a:miter lim="800000"/>
            <a:headEnd/>
            <a:tailEnd/>
          </a:ln>
        </p:spPr>
        <p:txBody>
          <a:bodyPr lIns="72000" tIns="0" rIns="36000" bIns="0" anchor="ctr"/>
          <a:lstStyle/>
          <a:p>
            <a:pPr fontAlgn="auto">
              <a:spcBef>
                <a:spcPct val="50000"/>
              </a:spcBef>
              <a:spcAft>
                <a:spcPts val="0"/>
              </a:spcAft>
              <a:buFont typeface="Wingdings" pitchFamily="2" charset="2"/>
              <a:buNone/>
              <a:defRPr/>
            </a:pPr>
            <a:r>
              <a:rPr lang="en-GB" sz="800" kern="0" dirty="0">
                <a:solidFill>
                  <a:srgbClr val="000066"/>
                </a:solidFill>
                <a:latin typeface="Arial" charset="0"/>
                <a:ea typeface="ヒラギノ角ゴ Pro W3" pitchFamily="1" charset="-128"/>
                <a:cs typeface="Arial" charset="0"/>
              </a:rPr>
              <a:t>Best case scenario is 2 days and 15min</a:t>
            </a:r>
            <a:endParaRPr lang="en-US" sz="800" kern="0" dirty="0">
              <a:solidFill>
                <a:srgbClr val="000066"/>
              </a:solidFill>
              <a:latin typeface="Arial" charset="0"/>
              <a:ea typeface="ヒラギノ角ゴ Pro W3" pitchFamily="1" charset="-128"/>
              <a:cs typeface="Arial" charset="0"/>
            </a:endParaRPr>
          </a:p>
        </p:txBody>
      </p:sp>
      <p:grpSp>
        <p:nvGrpSpPr>
          <p:cNvPr id="269" name="Group 137"/>
          <p:cNvGrpSpPr>
            <a:grpSpLocks/>
          </p:cNvGrpSpPr>
          <p:nvPr/>
        </p:nvGrpSpPr>
        <p:grpSpPr bwMode="auto">
          <a:xfrm>
            <a:off x="1701800" y="2509838"/>
            <a:ext cx="598488" cy="485775"/>
            <a:chOff x="1072" y="1480"/>
            <a:chExt cx="377" cy="306"/>
          </a:xfrm>
        </p:grpSpPr>
        <p:sp>
          <p:nvSpPr>
            <p:cNvPr id="321" name="Text Box 123"/>
            <p:cNvSpPr txBox="1">
              <a:spLocks noChangeArrowheads="1"/>
            </p:cNvSpPr>
            <p:nvPr/>
          </p:nvSpPr>
          <p:spPr bwMode="auto">
            <a:xfrm>
              <a:off x="1072" y="1661"/>
              <a:ext cx="377" cy="125"/>
            </a:xfrm>
            <a:prstGeom prst="rect">
              <a:avLst/>
            </a:prstGeom>
            <a:noFill/>
            <a:ln w="12700" algn="ctr">
              <a:noFill/>
              <a:miter lim="800000"/>
              <a:headEnd/>
              <a:tailEnd/>
            </a:ln>
          </p:spPr>
          <p:txBody>
            <a:bodyPr wrap="none">
              <a:spAutoFit/>
            </a:bodyPr>
            <a:lstStyle/>
            <a:p>
              <a:pPr algn="ctr" eaLnBrk="0" fontAlgn="auto" hangingPunct="0">
                <a:spcBef>
                  <a:spcPts val="0"/>
                </a:spcBef>
                <a:spcAft>
                  <a:spcPts val="0"/>
                </a:spcAft>
                <a:defRPr/>
              </a:pPr>
              <a:r>
                <a:rPr lang="en-GB" sz="700" b="1" kern="0" dirty="0">
                  <a:solidFill>
                    <a:srgbClr val="000066"/>
                  </a:solidFill>
                  <a:latin typeface="Winterthur" pitchFamily="34" charset="0"/>
                  <a:ea typeface="ヒラギノ角ゴ Pro W3" pitchFamily="1" charset="-128"/>
                  <a:cs typeface="Arial" charset="0"/>
                </a:rPr>
                <a:t>Customer</a:t>
              </a:r>
            </a:p>
          </p:txBody>
        </p:sp>
        <p:pic>
          <p:nvPicPr>
            <p:cNvPr id="126018" name="Picture 124" descr="krone"/>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156" y="1480"/>
              <a:ext cx="209" cy="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70" name="Line 125"/>
          <p:cNvSpPr>
            <a:spLocks noChangeShapeType="1"/>
          </p:cNvSpPr>
          <p:nvPr/>
        </p:nvSpPr>
        <p:spPr bwMode="auto">
          <a:xfrm>
            <a:off x="2000250" y="2944813"/>
            <a:ext cx="0" cy="138112"/>
          </a:xfrm>
          <a:prstGeom prst="line">
            <a:avLst/>
          </a:prstGeom>
          <a:noFill/>
          <a:ln w="19050">
            <a:solidFill>
              <a:srgbClr val="000066"/>
            </a:solidFill>
            <a:round/>
            <a:headEnd/>
            <a:tailEnd type="triangle" w="med" len="med"/>
          </a:ln>
        </p:spPr>
        <p:txBody>
          <a:bodyPr/>
          <a:lstStyle/>
          <a:p>
            <a:pPr fontAlgn="auto">
              <a:spcBef>
                <a:spcPts val="0"/>
              </a:spcBef>
              <a:spcAft>
                <a:spcPts val="0"/>
              </a:spcAft>
              <a:defRPr/>
            </a:pPr>
            <a:endParaRPr lang="en-GB" sz="800" kern="0" dirty="0">
              <a:solidFill>
                <a:srgbClr val="000066"/>
              </a:solidFill>
              <a:latin typeface="Arial" charset="0"/>
              <a:cs typeface="+mn-cs"/>
            </a:endParaRPr>
          </a:p>
        </p:txBody>
      </p:sp>
      <p:grpSp>
        <p:nvGrpSpPr>
          <p:cNvPr id="271" name="Group 136"/>
          <p:cNvGrpSpPr>
            <a:grpSpLocks/>
          </p:cNvGrpSpPr>
          <p:nvPr/>
        </p:nvGrpSpPr>
        <p:grpSpPr bwMode="auto">
          <a:xfrm>
            <a:off x="8172450" y="2624138"/>
            <a:ext cx="598488" cy="460375"/>
            <a:chOff x="4096" y="2948"/>
            <a:chExt cx="377" cy="290"/>
          </a:xfrm>
        </p:grpSpPr>
        <p:sp>
          <p:nvSpPr>
            <p:cNvPr id="319" name="Text Box 126"/>
            <p:cNvSpPr txBox="1">
              <a:spLocks noChangeArrowheads="1"/>
            </p:cNvSpPr>
            <p:nvPr/>
          </p:nvSpPr>
          <p:spPr bwMode="auto">
            <a:xfrm>
              <a:off x="4096" y="3113"/>
              <a:ext cx="377" cy="125"/>
            </a:xfrm>
            <a:prstGeom prst="rect">
              <a:avLst/>
            </a:prstGeom>
            <a:noFill/>
            <a:ln w="12700" algn="ctr">
              <a:noFill/>
              <a:miter lim="800000"/>
              <a:headEnd/>
              <a:tailEnd/>
            </a:ln>
          </p:spPr>
          <p:txBody>
            <a:bodyPr wrap="none">
              <a:spAutoFit/>
            </a:bodyPr>
            <a:lstStyle/>
            <a:p>
              <a:pPr algn="ctr" eaLnBrk="0" fontAlgn="auto" hangingPunct="0">
                <a:spcBef>
                  <a:spcPts val="0"/>
                </a:spcBef>
                <a:spcAft>
                  <a:spcPts val="0"/>
                </a:spcAft>
                <a:defRPr/>
              </a:pPr>
              <a:r>
                <a:rPr lang="en-GB" sz="700" b="1" kern="0" dirty="0">
                  <a:solidFill>
                    <a:srgbClr val="000066"/>
                  </a:solidFill>
                  <a:latin typeface="Winterthur" pitchFamily="34" charset="0"/>
                  <a:ea typeface="ヒラギノ角ゴ Pro W3" pitchFamily="1" charset="-128"/>
                  <a:cs typeface="Arial" charset="0"/>
                </a:rPr>
                <a:t>Customer</a:t>
              </a:r>
            </a:p>
          </p:txBody>
        </p:sp>
        <p:pic>
          <p:nvPicPr>
            <p:cNvPr id="126016" name="Picture 127" descr="kron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182" y="2948"/>
              <a:ext cx="209"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72" name="Line 128"/>
          <p:cNvSpPr>
            <a:spLocks noChangeShapeType="1"/>
          </p:cNvSpPr>
          <p:nvPr/>
        </p:nvSpPr>
        <p:spPr bwMode="auto">
          <a:xfrm flipV="1">
            <a:off x="7956550" y="3013075"/>
            <a:ext cx="431800" cy="647700"/>
          </a:xfrm>
          <a:prstGeom prst="line">
            <a:avLst/>
          </a:prstGeom>
          <a:noFill/>
          <a:ln w="19050">
            <a:solidFill>
              <a:srgbClr val="000066"/>
            </a:solidFill>
            <a:round/>
            <a:headEnd/>
            <a:tailEnd type="triangle" w="med" len="med"/>
          </a:ln>
        </p:spPr>
        <p:txBody>
          <a:bodyPr/>
          <a:lstStyle/>
          <a:p>
            <a:pPr fontAlgn="auto">
              <a:spcBef>
                <a:spcPts val="0"/>
              </a:spcBef>
              <a:spcAft>
                <a:spcPts val="0"/>
              </a:spcAft>
              <a:defRPr/>
            </a:pPr>
            <a:endParaRPr lang="en-GB" sz="800" kern="0" dirty="0">
              <a:solidFill>
                <a:srgbClr val="000066"/>
              </a:solidFill>
              <a:latin typeface="Arial" charset="0"/>
              <a:cs typeface="+mn-cs"/>
            </a:endParaRPr>
          </a:p>
        </p:txBody>
      </p:sp>
      <p:sp>
        <p:nvSpPr>
          <p:cNvPr id="273" name="Text Box 131"/>
          <p:cNvSpPr txBox="1">
            <a:spLocks noChangeArrowheads="1"/>
          </p:cNvSpPr>
          <p:nvPr/>
        </p:nvSpPr>
        <p:spPr bwMode="auto">
          <a:xfrm>
            <a:off x="539750" y="6469063"/>
            <a:ext cx="1728788" cy="274637"/>
          </a:xfrm>
          <a:prstGeom prst="rect">
            <a:avLst/>
          </a:prstGeom>
          <a:noFill/>
          <a:ln w="9525">
            <a:noFill/>
            <a:miter lim="800000"/>
            <a:headEnd/>
            <a:tailEnd/>
          </a:ln>
        </p:spPr>
        <p:txBody>
          <a:bodyPr>
            <a:spAutoFit/>
          </a:bodyPr>
          <a:lstStyle/>
          <a:p>
            <a:pPr eaLnBrk="0" fontAlgn="auto" hangingPunct="0">
              <a:spcBef>
                <a:spcPct val="50000"/>
              </a:spcBef>
              <a:spcAft>
                <a:spcPts val="0"/>
              </a:spcAft>
              <a:defRPr/>
            </a:pPr>
            <a:r>
              <a:rPr lang="en-GB" sz="1200" b="1" kern="0" dirty="0">
                <a:solidFill>
                  <a:srgbClr val="000066"/>
                </a:solidFill>
                <a:latin typeface="Arial" charset="0"/>
                <a:ea typeface="ヒラギノ角ゴ Pro W3" pitchFamily="1" charset="-128"/>
                <a:cs typeface="+mn-cs"/>
              </a:rPr>
              <a:t>= Issues</a:t>
            </a:r>
          </a:p>
        </p:txBody>
      </p:sp>
      <p:sp>
        <p:nvSpPr>
          <p:cNvPr id="274" name="AutoShape 132"/>
          <p:cNvSpPr>
            <a:spLocks noChangeArrowheads="1"/>
          </p:cNvSpPr>
          <p:nvPr/>
        </p:nvSpPr>
        <p:spPr bwMode="auto">
          <a:xfrm>
            <a:off x="250825" y="6469063"/>
            <a:ext cx="288925" cy="288925"/>
          </a:xfrm>
          <a:prstGeom prst="foldedCorner">
            <a:avLst>
              <a:gd name="adj" fmla="val 12500"/>
            </a:avLst>
          </a:prstGeom>
          <a:solidFill>
            <a:srgbClr val="FF6600"/>
          </a:solidFill>
          <a:ln w="9525">
            <a:solidFill>
              <a:srgbClr val="000066"/>
            </a:solidFill>
            <a:round/>
            <a:headEnd/>
            <a:tailEnd/>
          </a:ln>
        </p:spPr>
        <p:txBody>
          <a:bodyPr wrap="none" anchor="ctr"/>
          <a:lstStyle/>
          <a:p>
            <a:pPr fontAlgn="auto">
              <a:spcBef>
                <a:spcPts val="0"/>
              </a:spcBef>
              <a:spcAft>
                <a:spcPts val="0"/>
              </a:spcAft>
              <a:defRPr/>
            </a:pPr>
            <a:endParaRPr lang="en-US" sz="800" kern="0" dirty="0">
              <a:solidFill>
                <a:srgbClr val="000066"/>
              </a:solidFill>
              <a:latin typeface="Arial" charset="0"/>
              <a:cs typeface="+mn-cs"/>
            </a:endParaRPr>
          </a:p>
        </p:txBody>
      </p:sp>
      <p:sp>
        <p:nvSpPr>
          <p:cNvPr id="275" name="AutoShape 133"/>
          <p:cNvSpPr>
            <a:spLocks noChangeArrowheads="1"/>
          </p:cNvSpPr>
          <p:nvPr/>
        </p:nvSpPr>
        <p:spPr bwMode="auto">
          <a:xfrm>
            <a:off x="179388" y="2868613"/>
            <a:ext cx="1223962" cy="1441450"/>
          </a:xfrm>
          <a:prstGeom prst="wedgeRoundRectCallout">
            <a:avLst>
              <a:gd name="adj1" fmla="val 88005"/>
              <a:gd name="adj2" fmla="val -58921"/>
              <a:gd name="adj3" fmla="val 16667"/>
            </a:avLst>
          </a:prstGeom>
          <a:solidFill>
            <a:srgbClr val="FFFFFF"/>
          </a:solidFill>
          <a:ln w="9525" algn="ctr">
            <a:solidFill>
              <a:srgbClr val="3C8A2E"/>
            </a:solidFill>
            <a:miter lim="800000"/>
            <a:headEnd/>
            <a:tailEnd/>
          </a:ln>
        </p:spPr>
        <p:txBody>
          <a:bodyPr lIns="36000" rIns="36000"/>
          <a:lstStyle/>
          <a:p>
            <a:pPr fontAlgn="auto">
              <a:spcBef>
                <a:spcPts val="0"/>
              </a:spcBef>
              <a:spcAft>
                <a:spcPts val="0"/>
              </a:spcAft>
              <a:defRPr/>
            </a:pPr>
            <a:r>
              <a:rPr lang="en-GB" sz="1000" kern="0" dirty="0">
                <a:solidFill>
                  <a:srgbClr val="000066"/>
                </a:solidFill>
                <a:latin typeface="Arial" charset="0"/>
                <a:cs typeface="+mn-cs"/>
              </a:rPr>
              <a:t>Draw the external (or internal) customer and the supplier (if the supplier is different from the customer) and list their requirements</a:t>
            </a:r>
            <a:endParaRPr lang="en-US" sz="1000" kern="0" dirty="0">
              <a:solidFill>
                <a:srgbClr val="000066"/>
              </a:solidFill>
              <a:latin typeface="Arial" charset="0"/>
              <a:cs typeface="+mn-cs"/>
            </a:endParaRPr>
          </a:p>
        </p:txBody>
      </p:sp>
      <p:sp>
        <p:nvSpPr>
          <p:cNvPr id="276" name="AutoShape 134"/>
          <p:cNvSpPr>
            <a:spLocks noChangeArrowheads="1"/>
          </p:cNvSpPr>
          <p:nvPr/>
        </p:nvSpPr>
        <p:spPr bwMode="auto">
          <a:xfrm>
            <a:off x="4787900" y="1127125"/>
            <a:ext cx="2232025" cy="1944688"/>
          </a:xfrm>
          <a:prstGeom prst="wedgeRoundRectCallout">
            <a:avLst>
              <a:gd name="adj1" fmla="val -17698"/>
              <a:gd name="adj2" fmla="val 59460"/>
              <a:gd name="adj3" fmla="val 16667"/>
            </a:avLst>
          </a:prstGeom>
          <a:solidFill>
            <a:srgbClr val="FFFFFF"/>
          </a:solidFill>
          <a:ln w="9525" algn="ctr">
            <a:solidFill>
              <a:srgbClr val="3C8A2E"/>
            </a:solidFill>
            <a:miter lim="800000"/>
            <a:headEnd/>
            <a:tailEnd/>
          </a:ln>
        </p:spPr>
        <p:txBody>
          <a:bodyPr lIns="90000" rIns="36000"/>
          <a:lstStyle/>
          <a:p>
            <a:pPr marL="85725" fontAlgn="auto">
              <a:spcBef>
                <a:spcPts val="0"/>
              </a:spcBef>
              <a:spcAft>
                <a:spcPts val="0"/>
              </a:spcAft>
              <a:defRPr/>
            </a:pPr>
            <a:r>
              <a:rPr lang="en-GB" sz="1000" kern="0" dirty="0">
                <a:solidFill>
                  <a:srgbClr val="000066"/>
                </a:solidFill>
                <a:latin typeface="Arial" charset="0"/>
                <a:cs typeface="+mn-cs"/>
              </a:rPr>
              <a:t>List all process attributes:</a:t>
            </a:r>
          </a:p>
          <a:p>
            <a:pPr marL="85725" eaLnBrk="0" fontAlgn="auto" hangingPunct="0">
              <a:spcBef>
                <a:spcPct val="50000"/>
              </a:spcBef>
              <a:spcAft>
                <a:spcPts val="0"/>
              </a:spcAft>
              <a:buClr>
                <a:srgbClr val="000066"/>
              </a:buClr>
              <a:buSzPct val="65000"/>
              <a:buFont typeface="Monotype Sorts" pitchFamily="2" charset="2"/>
              <a:buNone/>
              <a:defRPr/>
            </a:pPr>
            <a:r>
              <a:rPr lang="en-GB" sz="800" kern="0" dirty="0">
                <a:solidFill>
                  <a:srgbClr val="000066"/>
                </a:solidFill>
                <a:latin typeface="Arial" charset="0"/>
                <a:cs typeface="+mn-cs"/>
              </a:rPr>
              <a:t>Name of the step</a:t>
            </a:r>
          </a:p>
          <a:p>
            <a:pPr marL="85725" eaLnBrk="0" fontAlgn="auto" hangingPunct="0">
              <a:spcBef>
                <a:spcPct val="50000"/>
              </a:spcBef>
              <a:spcAft>
                <a:spcPts val="0"/>
              </a:spcAft>
              <a:buClr>
                <a:srgbClr val="000066"/>
              </a:buClr>
              <a:buSzPct val="65000"/>
              <a:buFont typeface="Monotype Sorts" pitchFamily="2" charset="2"/>
              <a:buNone/>
              <a:defRPr/>
            </a:pPr>
            <a:r>
              <a:rPr lang="en-GB" sz="800" kern="0" dirty="0">
                <a:solidFill>
                  <a:srgbClr val="000066"/>
                </a:solidFill>
                <a:latin typeface="Arial" charset="0"/>
                <a:cs typeface="+mn-cs"/>
              </a:rPr>
              <a:t>Role performing the step</a:t>
            </a:r>
          </a:p>
          <a:p>
            <a:pPr marL="85725" eaLnBrk="0" fontAlgn="auto" hangingPunct="0">
              <a:spcBef>
                <a:spcPct val="50000"/>
              </a:spcBef>
              <a:spcAft>
                <a:spcPts val="0"/>
              </a:spcAft>
              <a:buClr>
                <a:srgbClr val="000066"/>
              </a:buClr>
              <a:buSzPct val="65000"/>
              <a:buFont typeface="Monotype Sorts" pitchFamily="2" charset="2"/>
              <a:buNone/>
              <a:defRPr/>
            </a:pPr>
            <a:r>
              <a:rPr lang="en-GB" sz="800" kern="0" dirty="0">
                <a:solidFill>
                  <a:srgbClr val="000066"/>
                </a:solidFill>
                <a:latin typeface="Arial" charset="0"/>
                <a:cs typeface="+mn-cs"/>
              </a:rPr>
              <a:t>Individual tasks &amp; processing time</a:t>
            </a:r>
          </a:p>
          <a:p>
            <a:pPr marL="85725" eaLnBrk="0" fontAlgn="auto" hangingPunct="0">
              <a:spcBef>
                <a:spcPct val="50000"/>
              </a:spcBef>
              <a:spcAft>
                <a:spcPts val="0"/>
              </a:spcAft>
              <a:buClr>
                <a:srgbClr val="000066"/>
              </a:buClr>
              <a:buSzPct val="65000"/>
              <a:buFont typeface="Monotype Sorts" pitchFamily="2" charset="2"/>
              <a:buNone/>
              <a:defRPr/>
            </a:pPr>
            <a:r>
              <a:rPr lang="en-GB" sz="800" kern="0" dirty="0">
                <a:solidFill>
                  <a:srgbClr val="000066"/>
                </a:solidFill>
                <a:latin typeface="Arial" charset="0"/>
                <a:cs typeface="+mn-cs"/>
              </a:rPr>
              <a:t>System used</a:t>
            </a:r>
          </a:p>
          <a:p>
            <a:pPr marL="85725" eaLnBrk="0" fontAlgn="auto" hangingPunct="0">
              <a:spcBef>
                <a:spcPct val="50000"/>
              </a:spcBef>
              <a:spcAft>
                <a:spcPts val="0"/>
              </a:spcAft>
              <a:buClr>
                <a:srgbClr val="000066"/>
              </a:buClr>
              <a:buSzPct val="65000"/>
              <a:buFont typeface="Monotype Sorts" pitchFamily="2" charset="2"/>
              <a:buNone/>
              <a:defRPr/>
            </a:pPr>
            <a:r>
              <a:rPr lang="en-GB" sz="800" kern="0" dirty="0">
                <a:solidFill>
                  <a:srgbClr val="000066"/>
                </a:solidFill>
                <a:latin typeface="Arial" charset="0"/>
                <a:cs typeface="+mn-cs"/>
              </a:rPr>
              <a:t>Number of operators</a:t>
            </a:r>
          </a:p>
          <a:p>
            <a:pPr marL="85725" eaLnBrk="0" fontAlgn="auto" hangingPunct="0">
              <a:spcBef>
                <a:spcPct val="50000"/>
              </a:spcBef>
              <a:spcAft>
                <a:spcPts val="0"/>
              </a:spcAft>
              <a:buClr>
                <a:srgbClr val="000066"/>
              </a:buClr>
              <a:buSzPct val="65000"/>
              <a:buFont typeface="Monotype Sorts" pitchFamily="2" charset="2"/>
              <a:buNone/>
              <a:defRPr/>
            </a:pPr>
            <a:r>
              <a:rPr lang="en-GB" sz="800" kern="0" dirty="0">
                <a:solidFill>
                  <a:srgbClr val="000066"/>
                </a:solidFill>
                <a:latin typeface="Arial" charset="0"/>
                <a:cs typeface="+mn-cs"/>
              </a:rPr>
              <a:t>Lean metrics e.g. Processing time, in-process lead time, % Complete &amp; Accurate , % Availability, etc</a:t>
            </a:r>
          </a:p>
          <a:p>
            <a:pPr marL="85725" eaLnBrk="0" fontAlgn="auto" hangingPunct="0">
              <a:spcBef>
                <a:spcPct val="50000"/>
              </a:spcBef>
              <a:spcAft>
                <a:spcPts val="0"/>
              </a:spcAft>
              <a:buClr>
                <a:srgbClr val="000066"/>
              </a:buClr>
              <a:buSzPct val="65000"/>
              <a:buFont typeface="Monotype Sorts" pitchFamily="2" charset="2"/>
              <a:buNone/>
              <a:defRPr/>
            </a:pPr>
            <a:r>
              <a:rPr lang="en-GB" sz="800" kern="0" dirty="0">
                <a:solidFill>
                  <a:srgbClr val="000066"/>
                </a:solidFill>
                <a:latin typeface="Arial" charset="0"/>
                <a:cs typeface="+mn-cs"/>
              </a:rPr>
              <a:t>Rework % and additional rework metrics</a:t>
            </a:r>
            <a:endParaRPr lang="en-GB" sz="1000" kern="0" dirty="0">
              <a:solidFill>
                <a:srgbClr val="000066"/>
              </a:solidFill>
              <a:latin typeface="Arial" charset="0"/>
              <a:cs typeface="+mn-cs"/>
            </a:endParaRPr>
          </a:p>
        </p:txBody>
      </p:sp>
      <p:sp>
        <p:nvSpPr>
          <p:cNvPr id="277" name="Oval 138"/>
          <p:cNvSpPr>
            <a:spLocks noChangeArrowheads="1"/>
          </p:cNvSpPr>
          <p:nvPr/>
        </p:nvSpPr>
        <p:spPr bwMode="auto">
          <a:xfrm>
            <a:off x="107950" y="2747963"/>
            <a:ext cx="265113" cy="265112"/>
          </a:xfrm>
          <a:prstGeom prst="ellipse">
            <a:avLst/>
          </a:prstGeom>
          <a:solidFill>
            <a:srgbClr val="72C7E7"/>
          </a:solidFill>
          <a:ln w="9525" algn="ctr">
            <a:noFill/>
            <a:round/>
            <a:headEnd/>
            <a:tailEnd/>
          </a:ln>
        </p:spPr>
        <p:txBody>
          <a:bodyPr wrap="none" anchor="ctr"/>
          <a:lstStyle/>
          <a:p>
            <a:pPr algn="ctr" fontAlgn="auto">
              <a:spcBef>
                <a:spcPts val="0"/>
              </a:spcBef>
              <a:spcAft>
                <a:spcPts val="0"/>
              </a:spcAft>
              <a:defRPr/>
            </a:pPr>
            <a:r>
              <a:rPr lang="en-GB" sz="1200" b="1" kern="0" dirty="0">
                <a:solidFill>
                  <a:srgbClr val="000066"/>
                </a:solidFill>
                <a:latin typeface="Arial" charset="0"/>
                <a:cs typeface="+mn-cs"/>
              </a:rPr>
              <a:t>1</a:t>
            </a:r>
          </a:p>
        </p:txBody>
      </p:sp>
      <p:sp>
        <p:nvSpPr>
          <p:cNvPr id="278" name="AutoShape 139"/>
          <p:cNvSpPr>
            <a:spLocks noChangeArrowheads="1"/>
          </p:cNvSpPr>
          <p:nvPr/>
        </p:nvSpPr>
        <p:spPr bwMode="auto">
          <a:xfrm>
            <a:off x="3060700" y="2408238"/>
            <a:ext cx="1439863" cy="436562"/>
          </a:xfrm>
          <a:prstGeom prst="wedgeRoundRectCallout">
            <a:avLst>
              <a:gd name="adj1" fmla="val -24310"/>
              <a:gd name="adj2" fmla="val 108125"/>
              <a:gd name="adj3" fmla="val 16667"/>
            </a:avLst>
          </a:prstGeom>
          <a:solidFill>
            <a:srgbClr val="FFFFFF"/>
          </a:solidFill>
          <a:ln w="9525" algn="ctr">
            <a:solidFill>
              <a:srgbClr val="3C8A2E"/>
            </a:solidFill>
            <a:miter lim="800000"/>
            <a:headEnd/>
            <a:tailEnd/>
          </a:ln>
        </p:spPr>
        <p:txBody>
          <a:bodyPr lIns="36000" rIns="36000"/>
          <a:lstStyle/>
          <a:p>
            <a:pPr fontAlgn="auto">
              <a:spcBef>
                <a:spcPts val="0"/>
              </a:spcBef>
              <a:spcAft>
                <a:spcPts val="0"/>
              </a:spcAft>
              <a:defRPr/>
            </a:pPr>
            <a:r>
              <a:rPr lang="en-GB" sz="1000" kern="0" dirty="0">
                <a:solidFill>
                  <a:srgbClr val="000066"/>
                </a:solidFill>
                <a:latin typeface="Arial" charset="0"/>
                <a:cs typeface="+mn-cs"/>
              </a:rPr>
              <a:t>Draw all process steps farthest downstream</a:t>
            </a:r>
          </a:p>
        </p:txBody>
      </p:sp>
      <p:sp>
        <p:nvSpPr>
          <p:cNvPr id="279" name="Oval 140"/>
          <p:cNvSpPr>
            <a:spLocks noChangeArrowheads="1"/>
          </p:cNvSpPr>
          <p:nvPr/>
        </p:nvSpPr>
        <p:spPr bwMode="auto">
          <a:xfrm>
            <a:off x="4378325" y="2262188"/>
            <a:ext cx="265113" cy="265112"/>
          </a:xfrm>
          <a:prstGeom prst="ellipse">
            <a:avLst/>
          </a:prstGeom>
          <a:solidFill>
            <a:srgbClr val="72C7E7"/>
          </a:solidFill>
          <a:ln w="9525" algn="ctr">
            <a:noFill/>
            <a:round/>
            <a:headEnd/>
            <a:tailEnd/>
          </a:ln>
        </p:spPr>
        <p:txBody>
          <a:bodyPr wrap="none" anchor="ctr"/>
          <a:lstStyle/>
          <a:p>
            <a:pPr algn="ctr" fontAlgn="auto">
              <a:spcBef>
                <a:spcPts val="0"/>
              </a:spcBef>
              <a:spcAft>
                <a:spcPts val="0"/>
              </a:spcAft>
              <a:defRPr/>
            </a:pPr>
            <a:r>
              <a:rPr lang="en-US" sz="1200" b="1" kern="0" dirty="0">
                <a:solidFill>
                  <a:srgbClr val="000066"/>
                </a:solidFill>
                <a:latin typeface="Arial" charset="0"/>
                <a:cs typeface="+mn-cs"/>
              </a:rPr>
              <a:t>2</a:t>
            </a:r>
            <a:endParaRPr lang="en-GB" sz="1200" b="1" kern="0" dirty="0">
              <a:solidFill>
                <a:srgbClr val="000066"/>
              </a:solidFill>
              <a:latin typeface="Arial" charset="0"/>
              <a:cs typeface="+mn-cs"/>
            </a:endParaRPr>
          </a:p>
        </p:txBody>
      </p:sp>
      <p:sp>
        <p:nvSpPr>
          <p:cNvPr id="280" name="AutoShape 142"/>
          <p:cNvSpPr>
            <a:spLocks noChangeArrowheads="1"/>
          </p:cNvSpPr>
          <p:nvPr/>
        </p:nvSpPr>
        <p:spPr bwMode="auto">
          <a:xfrm>
            <a:off x="1403350" y="4813300"/>
            <a:ext cx="1295400" cy="1655763"/>
          </a:xfrm>
          <a:prstGeom prst="wedgeRoundRectCallout">
            <a:avLst>
              <a:gd name="adj1" fmla="val -8699"/>
              <a:gd name="adj2" fmla="val -66778"/>
              <a:gd name="adj3" fmla="val 16667"/>
            </a:avLst>
          </a:prstGeom>
          <a:solidFill>
            <a:srgbClr val="FFFFFF"/>
          </a:solidFill>
          <a:ln w="9525" algn="ctr">
            <a:solidFill>
              <a:srgbClr val="3C8A2E"/>
            </a:solidFill>
            <a:miter lim="800000"/>
            <a:headEnd/>
            <a:tailEnd/>
          </a:ln>
        </p:spPr>
        <p:txBody>
          <a:bodyPr lIns="36000" rIns="36000"/>
          <a:lstStyle/>
          <a:p>
            <a:pPr fontAlgn="auto">
              <a:spcBef>
                <a:spcPts val="0"/>
              </a:spcBef>
              <a:spcAft>
                <a:spcPts val="0"/>
              </a:spcAft>
              <a:defRPr/>
            </a:pPr>
            <a:r>
              <a:rPr lang="en-GB" sz="1000" kern="0" dirty="0">
                <a:solidFill>
                  <a:srgbClr val="000066"/>
                </a:solidFill>
                <a:latin typeface="Arial" charset="0"/>
                <a:cs typeface="+mn-cs"/>
              </a:rPr>
              <a:t>    Additional info</a:t>
            </a:r>
          </a:p>
        </p:txBody>
      </p:sp>
      <p:pic>
        <p:nvPicPr>
          <p:cNvPr id="281" name="Picture 113" descr="W2 CS_Step1b"/>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1474788" y="5102225"/>
            <a:ext cx="1165225" cy="1276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2" name="Oval 143"/>
          <p:cNvSpPr>
            <a:spLocks noChangeArrowheads="1"/>
          </p:cNvSpPr>
          <p:nvPr/>
        </p:nvSpPr>
        <p:spPr bwMode="auto">
          <a:xfrm>
            <a:off x="4667250" y="1127125"/>
            <a:ext cx="265113" cy="265113"/>
          </a:xfrm>
          <a:prstGeom prst="ellipse">
            <a:avLst/>
          </a:prstGeom>
          <a:solidFill>
            <a:srgbClr val="72C7E7"/>
          </a:solidFill>
          <a:ln w="9525" algn="ctr">
            <a:noFill/>
            <a:round/>
            <a:headEnd/>
            <a:tailEnd/>
          </a:ln>
        </p:spPr>
        <p:txBody>
          <a:bodyPr wrap="none" anchor="ctr"/>
          <a:lstStyle/>
          <a:p>
            <a:pPr algn="ctr" fontAlgn="auto">
              <a:spcBef>
                <a:spcPts val="0"/>
              </a:spcBef>
              <a:spcAft>
                <a:spcPts val="0"/>
              </a:spcAft>
              <a:defRPr/>
            </a:pPr>
            <a:r>
              <a:rPr lang="en-GB" sz="1200" b="1" kern="0" dirty="0">
                <a:solidFill>
                  <a:srgbClr val="000066"/>
                </a:solidFill>
                <a:latin typeface="Arial" charset="0"/>
                <a:cs typeface="+mn-cs"/>
              </a:rPr>
              <a:t>3</a:t>
            </a:r>
          </a:p>
        </p:txBody>
      </p:sp>
      <p:sp>
        <p:nvSpPr>
          <p:cNvPr id="283" name="Oval 144"/>
          <p:cNvSpPr>
            <a:spLocks noChangeArrowheads="1"/>
          </p:cNvSpPr>
          <p:nvPr/>
        </p:nvSpPr>
        <p:spPr bwMode="gray">
          <a:xfrm>
            <a:off x="4827588" y="1441450"/>
            <a:ext cx="176212" cy="176213"/>
          </a:xfrm>
          <a:prstGeom prst="ellipse">
            <a:avLst/>
          </a:prstGeom>
          <a:solidFill>
            <a:srgbClr val="FFFFFF"/>
          </a:solidFill>
          <a:ln w="12700" algn="ctr">
            <a:solidFill>
              <a:srgbClr val="000066"/>
            </a:solidFill>
            <a:round/>
            <a:headEnd/>
            <a:tailEnd/>
          </a:ln>
        </p:spPr>
        <p:txBody>
          <a:bodyPr lIns="0" tIns="0" rIns="0" bIns="0" anchor="ctr"/>
          <a:lstStyle/>
          <a:p>
            <a:pPr marL="219075" indent="-219075" algn="ctr" defTabSz="844550" eaLnBrk="0" fontAlgn="auto" hangingPunct="0">
              <a:spcBef>
                <a:spcPts val="0"/>
              </a:spcBef>
              <a:spcAft>
                <a:spcPts val="0"/>
              </a:spcAft>
              <a:buClr>
                <a:srgbClr val="000066"/>
              </a:buClr>
              <a:buSzPct val="65000"/>
              <a:buFont typeface="Monotype Sorts" pitchFamily="2" charset="2"/>
              <a:buNone/>
              <a:defRPr/>
            </a:pPr>
            <a:r>
              <a:rPr lang="en-GB" sz="800" b="1" kern="0" dirty="0">
                <a:solidFill>
                  <a:srgbClr val="000066"/>
                </a:solidFill>
                <a:latin typeface="Arial" charset="0"/>
                <a:cs typeface="+mn-cs"/>
              </a:rPr>
              <a:t>A</a:t>
            </a:r>
          </a:p>
        </p:txBody>
      </p:sp>
      <p:sp>
        <p:nvSpPr>
          <p:cNvPr id="284" name="Oval 145"/>
          <p:cNvSpPr>
            <a:spLocks noChangeArrowheads="1"/>
          </p:cNvSpPr>
          <p:nvPr/>
        </p:nvSpPr>
        <p:spPr bwMode="gray">
          <a:xfrm>
            <a:off x="4827588" y="1617663"/>
            <a:ext cx="176212" cy="176212"/>
          </a:xfrm>
          <a:prstGeom prst="ellipse">
            <a:avLst/>
          </a:prstGeom>
          <a:solidFill>
            <a:srgbClr val="FFFFFF"/>
          </a:solidFill>
          <a:ln w="12700" algn="ctr">
            <a:solidFill>
              <a:srgbClr val="000066"/>
            </a:solidFill>
            <a:round/>
            <a:headEnd/>
            <a:tailEnd/>
          </a:ln>
        </p:spPr>
        <p:txBody>
          <a:bodyPr lIns="0" tIns="0" rIns="0" bIns="0" anchor="ctr"/>
          <a:lstStyle/>
          <a:p>
            <a:pPr marL="219075" indent="-219075" algn="ctr" defTabSz="844550" eaLnBrk="0" fontAlgn="auto" hangingPunct="0">
              <a:spcBef>
                <a:spcPts val="0"/>
              </a:spcBef>
              <a:spcAft>
                <a:spcPts val="0"/>
              </a:spcAft>
              <a:buClr>
                <a:srgbClr val="000066"/>
              </a:buClr>
              <a:buSzPct val="65000"/>
              <a:buFont typeface="Monotype Sorts" pitchFamily="2" charset="2"/>
              <a:buNone/>
              <a:defRPr/>
            </a:pPr>
            <a:r>
              <a:rPr lang="en-GB" sz="800" b="1" kern="0" dirty="0">
                <a:solidFill>
                  <a:srgbClr val="000066"/>
                </a:solidFill>
                <a:latin typeface="Arial" charset="0"/>
                <a:cs typeface="+mn-cs"/>
              </a:rPr>
              <a:t>B</a:t>
            </a:r>
          </a:p>
        </p:txBody>
      </p:sp>
      <p:sp>
        <p:nvSpPr>
          <p:cNvPr id="285" name="Oval 146"/>
          <p:cNvSpPr>
            <a:spLocks noChangeArrowheads="1"/>
          </p:cNvSpPr>
          <p:nvPr/>
        </p:nvSpPr>
        <p:spPr bwMode="gray">
          <a:xfrm>
            <a:off x="4827588" y="1792288"/>
            <a:ext cx="176212" cy="176212"/>
          </a:xfrm>
          <a:prstGeom prst="ellipse">
            <a:avLst/>
          </a:prstGeom>
          <a:solidFill>
            <a:srgbClr val="FFFFFF"/>
          </a:solidFill>
          <a:ln w="12700" algn="ctr">
            <a:solidFill>
              <a:srgbClr val="000066"/>
            </a:solidFill>
            <a:round/>
            <a:headEnd/>
            <a:tailEnd/>
          </a:ln>
        </p:spPr>
        <p:txBody>
          <a:bodyPr lIns="0" tIns="0" rIns="0" bIns="0" anchor="ctr"/>
          <a:lstStyle/>
          <a:p>
            <a:pPr marL="219075" indent="-219075" algn="ctr" defTabSz="844550" eaLnBrk="0" fontAlgn="auto" hangingPunct="0">
              <a:spcBef>
                <a:spcPts val="0"/>
              </a:spcBef>
              <a:spcAft>
                <a:spcPts val="0"/>
              </a:spcAft>
              <a:buClr>
                <a:srgbClr val="000066"/>
              </a:buClr>
              <a:buSzPct val="65000"/>
              <a:buFont typeface="Monotype Sorts" pitchFamily="2" charset="2"/>
              <a:buNone/>
              <a:defRPr/>
            </a:pPr>
            <a:r>
              <a:rPr lang="en-GB" sz="800" b="1" kern="0" dirty="0">
                <a:solidFill>
                  <a:srgbClr val="000066"/>
                </a:solidFill>
                <a:latin typeface="Arial" charset="0"/>
                <a:cs typeface="+mn-cs"/>
              </a:rPr>
              <a:t>C</a:t>
            </a:r>
          </a:p>
        </p:txBody>
      </p:sp>
      <p:sp>
        <p:nvSpPr>
          <p:cNvPr id="286" name="Oval 147"/>
          <p:cNvSpPr>
            <a:spLocks noChangeArrowheads="1"/>
          </p:cNvSpPr>
          <p:nvPr/>
        </p:nvSpPr>
        <p:spPr bwMode="gray">
          <a:xfrm>
            <a:off x="4827588" y="1978025"/>
            <a:ext cx="176212" cy="176213"/>
          </a:xfrm>
          <a:prstGeom prst="ellipse">
            <a:avLst/>
          </a:prstGeom>
          <a:solidFill>
            <a:srgbClr val="FFFFFF"/>
          </a:solidFill>
          <a:ln w="12700" algn="ctr">
            <a:solidFill>
              <a:srgbClr val="000066"/>
            </a:solidFill>
            <a:round/>
            <a:headEnd/>
            <a:tailEnd/>
          </a:ln>
        </p:spPr>
        <p:txBody>
          <a:bodyPr lIns="0" tIns="0" rIns="0" bIns="0" anchor="ctr"/>
          <a:lstStyle/>
          <a:p>
            <a:pPr marL="219075" indent="-219075" algn="ctr" defTabSz="844550" eaLnBrk="0" fontAlgn="auto" hangingPunct="0">
              <a:spcBef>
                <a:spcPts val="0"/>
              </a:spcBef>
              <a:spcAft>
                <a:spcPts val="0"/>
              </a:spcAft>
              <a:buClr>
                <a:srgbClr val="000066"/>
              </a:buClr>
              <a:buSzPct val="65000"/>
              <a:buFont typeface="Monotype Sorts" pitchFamily="2" charset="2"/>
              <a:buNone/>
              <a:defRPr/>
            </a:pPr>
            <a:r>
              <a:rPr lang="en-GB" sz="800" b="1" kern="0" dirty="0">
                <a:solidFill>
                  <a:srgbClr val="000066"/>
                </a:solidFill>
                <a:latin typeface="Arial" charset="0"/>
                <a:cs typeface="+mn-cs"/>
              </a:rPr>
              <a:t>D</a:t>
            </a:r>
          </a:p>
        </p:txBody>
      </p:sp>
      <p:sp>
        <p:nvSpPr>
          <p:cNvPr id="287" name="Oval 148"/>
          <p:cNvSpPr>
            <a:spLocks noChangeArrowheads="1"/>
          </p:cNvSpPr>
          <p:nvPr/>
        </p:nvSpPr>
        <p:spPr bwMode="gray">
          <a:xfrm>
            <a:off x="4827588" y="2154238"/>
            <a:ext cx="176212" cy="176212"/>
          </a:xfrm>
          <a:prstGeom prst="ellipse">
            <a:avLst/>
          </a:prstGeom>
          <a:solidFill>
            <a:srgbClr val="FFFFFF"/>
          </a:solidFill>
          <a:ln w="12700" algn="ctr">
            <a:solidFill>
              <a:srgbClr val="000066"/>
            </a:solidFill>
            <a:round/>
            <a:headEnd/>
            <a:tailEnd/>
          </a:ln>
        </p:spPr>
        <p:txBody>
          <a:bodyPr lIns="0" tIns="0" rIns="0" bIns="0" anchor="ctr"/>
          <a:lstStyle/>
          <a:p>
            <a:pPr marL="219075" indent="-219075" algn="ctr" defTabSz="844550" eaLnBrk="0" fontAlgn="auto" hangingPunct="0">
              <a:spcBef>
                <a:spcPts val="0"/>
              </a:spcBef>
              <a:spcAft>
                <a:spcPts val="0"/>
              </a:spcAft>
              <a:buClr>
                <a:srgbClr val="000066"/>
              </a:buClr>
              <a:buSzPct val="65000"/>
              <a:buFont typeface="Monotype Sorts" pitchFamily="2" charset="2"/>
              <a:buNone/>
              <a:defRPr/>
            </a:pPr>
            <a:r>
              <a:rPr lang="en-GB" sz="800" b="1" kern="0" dirty="0">
                <a:solidFill>
                  <a:srgbClr val="000066"/>
                </a:solidFill>
                <a:latin typeface="Arial" charset="0"/>
                <a:cs typeface="+mn-cs"/>
              </a:rPr>
              <a:t>E</a:t>
            </a:r>
          </a:p>
        </p:txBody>
      </p:sp>
      <p:sp>
        <p:nvSpPr>
          <p:cNvPr id="288" name="Oval 149"/>
          <p:cNvSpPr>
            <a:spLocks noChangeArrowheads="1"/>
          </p:cNvSpPr>
          <p:nvPr/>
        </p:nvSpPr>
        <p:spPr bwMode="gray">
          <a:xfrm>
            <a:off x="4827588" y="2370138"/>
            <a:ext cx="176212" cy="176212"/>
          </a:xfrm>
          <a:prstGeom prst="ellipse">
            <a:avLst/>
          </a:prstGeom>
          <a:solidFill>
            <a:srgbClr val="FFFFFF"/>
          </a:solidFill>
          <a:ln w="12700" algn="ctr">
            <a:solidFill>
              <a:srgbClr val="000066"/>
            </a:solidFill>
            <a:round/>
            <a:headEnd/>
            <a:tailEnd/>
          </a:ln>
        </p:spPr>
        <p:txBody>
          <a:bodyPr lIns="0" tIns="0" rIns="0" bIns="0" anchor="ctr"/>
          <a:lstStyle/>
          <a:p>
            <a:pPr marL="219075" indent="-219075" algn="ctr" defTabSz="844550" eaLnBrk="0" fontAlgn="auto" hangingPunct="0">
              <a:spcBef>
                <a:spcPts val="0"/>
              </a:spcBef>
              <a:spcAft>
                <a:spcPts val="0"/>
              </a:spcAft>
              <a:buClr>
                <a:srgbClr val="000066"/>
              </a:buClr>
              <a:buSzPct val="65000"/>
              <a:buFont typeface="Monotype Sorts" pitchFamily="2" charset="2"/>
              <a:buNone/>
              <a:defRPr/>
            </a:pPr>
            <a:r>
              <a:rPr lang="en-GB" sz="800" b="1" kern="0" dirty="0">
                <a:solidFill>
                  <a:srgbClr val="000066"/>
                </a:solidFill>
                <a:latin typeface="Arial" charset="0"/>
                <a:cs typeface="+mn-cs"/>
              </a:rPr>
              <a:t>F</a:t>
            </a:r>
          </a:p>
        </p:txBody>
      </p:sp>
      <p:sp>
        <p:nvSpPr>
          <p:cNvPr id="289" name="Oval 150"/>
          <p:cNvSpPr>
            <a:spLocks noChangeArrowheads="1"/>
          </p:cNvSpPr>
          <p:nvPr/>
        </p:nvSpPr>
        <p:spPr bwMode="gray">
          <a:xfrm>
            <a:off x="4827588" y="2770188"/>
            <a:ext cx="176212" cy="176212"/>
          </a:xfrm>
          <a:prstGeom prst="ellipse">
            <a:avLst/>
          </a:prstGeom>
          <a:solidFill>
            <a:srgbClr val="FFFFFF"/>
          </a:solidFill>
          <a:ln w="12700" algn="ctr">
            <a:solidFill>
              <a:srgbClr val="000066"/>
            </a:solidFill>
            <a:round/>
            <a:headEnd/>
            <a:tailEnd/>
          </a:ln>
        </p:spPr>
        <p:txBody>
          <a:bodyPr lIns="0" tIns="0" rIns="0" bIns="0" anchor="ctr"/>
          <a:lstStyle/>
          <a:p>
            <a:pPr marL="219075" indent="-219075" algn="ctr" defTabSz="844550" eaLnBrk="0" fontAlgn="auto" hangingPunct="0">
              <a:spcBef>
                <a:spcPts val="0"/>
              </a:spcBef>
              <a:spcAft>
                <a:spcPts val="0"/>
              </a:spcAft>
              <a:buClr>
                <a:srgbClr val="000066"/>
              </a:buClr>
              <a:buSzPct val="65000"/>
              <a:buFont typeface="Monotype Sorts" pitchFamily="2" charset="2"/>
              <a:buNone/>
              <a:defRPr/>
            </a:pPr>
            <a:r>
              <a:rPr lang="en-GB" sz="800" b="1" kern="0" dirty="0">
                <a:solidFill>
                  <a:srgbClr val="000066"/>
                </a:solidFill>
                <a:latin typeface="Arial" charset="0"/>
                <a:cs typeface="+mn-cs"/>
              </a:rPr>
              <a:t>G</a:t>
            </a:r>
          </a:p>
        </p:txBody>
      </p:sp>
      <p:sp>
        <p:nvSpPr>
          <p:cNvPr id="290" name="AutoShape 151"/>
          <p:cNvSpPr>
            <a:spLocks noChangeArrowheads="1"/>
          </p:cNvSpPr>
          <p:nvPr/>
        </p:nvSpPr>
        <p:spPr bwMode="auto">
          <a:xfrm>
            <a:off x="7019925" y="5245100"/>
            <a:ext cx="1758950" cy="865188"/>
          </a:xfrm>
          <a:prstGeom prst="wedgeRoundRectCallout">
            <a:avLst>
              <a:gd name="adj1" fmla="val -55505"/>
              <a:gd name="adj2" fmla="val -134588"/>
              <a:gd name="adj3" fmla="val 16667"/>
            </a:avLst>
          </a:prstGeom>
          <a:solidFill>
            <a:srgbClr val="FFFFFF"/>
          </a:solidFill>
          <a:ln w="9525" algn="ctr">
            <a:solidFill>
              <a:srgbClr val="3C8A2E"/>
            </a:solidFill>
            <a:miter lim="800000"/>
            <a:headEnd/>
            <a:tailEnd/>
          </a:ln>
        </p:spPr>
        <p:txBody>
          <a:bodyPr lIns="36000" rIns="36000"/>
          <a:lstStyle/>
          <a:p>
            <a:pPr fontAlgn="auto">
              <a:spcBef>
                <a:spcPts val="0"/>
              </a:spcBef>
              <a:spcAft>
                <a:spcPts val="0"/>
              </a:spcAft>
              <a:defRPr/>
            </a:pPr>
            <a:r>
              <a:rPr lang="en-GB" sz="1000" kern="0" dirty="0">
                <a:solidFill>
                  <a:srgbClr val="000066"/>
                </a:solidFill>
                <a:latin typeface="Arial" charset="0"/>
                <a:cs typeface="+mn-cs"/>
              </a:rPr>
              <a:t>List inputs/outputs to the process steps, draw queue times between processes and add up the overall leadtime &amp; cycle time</a:t>
            </a:r>
          </a:p>
        </p:txBody>
      </p:sp>
      <p:sp>
        <p:nvSpPr>
          <p:cNvPr id="291" name="Oval 152"/>
          <p:cNvSpPr>
            <a:spLocks noChangeArrowheads="1"/>
          </p:cNvSpPr>
          <p:nvPr/>
        </p:nvSpPr>
        <p:spPr bwMode="auto">
          <a:xfrm>
            <a:off x="6899275" y="5124450"/>
            <a:ext cx="265113" cy="265113"/>
          </a:xfrm>
          <a:prstGeom prst="ellipse">
            <a:avLst/>
          </a:prstGeom>
          <a:solidFill>
            <a:srgbClr val="72C7E7"/>
          </a:solidFill>
          <a:ln w="9525" algn="ctr">
            <a:noFill/>
            <a:round/>
            <a:headEnd/>
            <a:tailEnd/>
          </a:ln>
        </p:spPr>
        <p:txBody>
          <a:bodyPr wrap="none" anchor="ctr"/>
          <a:lstStyle/>
          <a:p>
            <a:pPr algn="ctr" fontAlgn="auto">
              <a:spcBef>
                <a:spcPts val="0"/>
              </a:spcBef>
              <a:spcAft>
                <a:spcPts val="0"/>
              </a:spcAft>
              <a:defRPr/>
            </a:pPr>
            <a:r>
              <a:rPr lang="en-GB" sz="1200" b="1" kern="0" dirty="0">
                <a:solidFill>
                  <a:srgbClr val="000066"/>
                </a:solidFill>
                <a:latin typeface="Arial" charset="0"/>
                <a:cs typeface="+mn-cs"/>
              </a:rPr>
              <a:t>4</a:t>
            </a:r>
          </a:p>
        </p:txBody>
      </p:sp>
      <p:sp>
        <p:nvSpPr>
          <p:cNvPr id="292" name="AutoShape 153"/>
          <p:cNvSpPr>
            <a:spLocks noChangeArrowheads="1"/>
          </p:cNvSpPr>
          <p:nvPr/>
        </p:nvSpPr>
        <p:spPr bwMode="auto">
          <a:xfrm>
            <a:off x="7356475" y="1171575"/>
            <a:ext cx="1287463" cy="1533525"/>
          </a:xfrm>
          <a:prstGeom prst="wedgeRoundRectCallout">
            <a:avLst>
              <a:gd name="adj1" fmla="val -2463"/>
              <a:gd name="adj2" fmla="val 81120"/>
              <a:gd name="adj3" fmla="val 16667"/>
            </a:avLst>
          </a:prstGeom>
          <a:solidFill>
            <a:srgbClr val="FFFFFF"/>
          </a:solidFill>
          <a:ln w="9525" algn="ctr">
            <a:solidFill>
              <a:srgbClr val="3C8A2E"/>
            </a:solidFill>
            <a:miter lim="800000"/>
            <a:headEnd/>
            <a:tailEnd/>
          </a:ln>
        </p:spPr>
        <p:txBody>
          <a:bodyPr lIns="36000" rIns="36000"/>
          <a:lstStyle/>
          <a:p>
            <a:pPr fontAlgn="auto">
              <a:spcBef>
                <a:spcPts val="0"/>
              </a:spcBef>
              <a:spcAft>
                <a:spcPts val="0"/>
              </a:spcAft>
              <a:defRPr/>
            </a:pPr>
            <a:r>
              <a:rPr lang="en-GB" sz="1000" kern="0" dirty="0">
                <a:solidFill>
                  <a:srgbClr val="000066"/>
                </a:solidFill>
                <a:latin typeface="Arial" charset="0"/>
                <a:cs typeface="+mn-cs"/>
              </a:rPr>
              <a:t>Draw all communications that occur within the Value Stream.</a:t>
            </a:r>
          </a:p>
          <a:p>
            <a:pPr fontAlgn="auto">
              <a:spcBef>
                <a:spcPts val="0"/>
              </a:spcBef>
              <a:spcAft>
                <a:spcPts val="0"/>
              </a:spcAft>
              <a:defRPr/>
            </a:pPr>
            <a:r>
              <a:rPr lang="en-GB" sz="1000" kern="0" dirty="0">
                <a:solidFill>
                  <a:srgbClr val="000066"/>
                </a:solidFill>
                <a:latin typeface="Arial" charset="0"/>
                <a:cs typeface="+mn-cs"/>
              </a:rPr>
              <a:t>You can distinguish phone calls, e-mails, electronic transactions…</a:t>
            </a:r>
          </a:p>
        </p:txBody>
      </p:sp>
      <p:sp>
        <p:nvSpPr>
          <p:cNvPr id="293" name="Oval 154"/>
          <p:cNvSpPr>
            <a:spLocks noChangeArrowheads="1"/>
          </p:cNvSpPr>
          <p:nvPr/>
        </p:nvSpPr>
        <p:spPr bwMode="auto">
          <a:xfrm>
            <a:off x="7235825" y="1098550"/>
            <a:ext cx="265113" cy="265113"/>
          </a:xfrm>
          <a:prstGeom prst="ellipse">
            <a:avLst/>
          </a:prstGeom>
          <a:solidFill>
            <a:srgbClr val="72C7E7"/>
          </a:solidFill>
          <a:ln w="9525" algn="ctr">
            <a:noFill/>
            <a:round/>
            <a:headEnd/>
            <a:tailEnd/>
          </a:ln>
        </p:spPr>
        <p:txBody>
          <a:bodyPr wrap="none" anchor="ctr"/>
          <a:lstStyle/>
          <a:p>
            <a:pPr algn="ctr" fontAlgn="auto">
              <a:spcBef>
                <a:spcPts val="0"/>
              </a:spcBef>
              <a:spcAft>
                <a:spcPts val="0"/>
              </a:spcAft>
              <a:defRPr/>
            </a:pPr>
            <a:r>
              <a:rPr lang="en-GB" sz="1200" b="1" kern="0" dirty="0">
                <a:solidFill>
                  <a:srgbClr val="000066"/>
                </a:solidFill>
                <a:latin typeface="Arial" charset="0"/>
                <a:cs typeface="+mn-cs"/>
              </a:rPr>
              <a:t>5</a:t>
            </a:r>
          </a:p>
        </p:txBody>
      </p:sp>
      <p:sp>
        <p:nvSpPr>
          <p:cNvPr id="294" name="AutoShape 155"/>
          <p:cNvSpPr>
            <a:spLocks noChangeArrowheads="1"/>
          </p:cNvSpPr>
          <p:nvPr/>
        </p:nvSpPr>
        <p:spPr bwMode="auto">
          <a:xfrm>
            <a:off x="2916238" y="5173663"/>
            <a:ext cx="792162" cy="1008062"/>
          </a:xfrm>
          <a:prstGeom prst="wedgeRoundRectCallout">
            <a:avLst>
              <a:gd name="adj1" fmla="val 76255"/>
              <a:gd name="adj2" fmla="val -178819"/>
              <a:gd name="adj3" fmla="val 16667"/>
            </a:avLst>
          </a:prstGeom>
          <a:solidFill>
            <a:srgbClr val="FFFFFF"/>
          </a:solidFill>
          <a:ln w="9525" algn="ctr">
            <a:solidFill>
              <a:srgbClr val="3C8A2E"/>
            </a:solidFill>
            <a:miter lim="800000"/>
            <a:headEnd/>
            <a:tailEnd/>
          </a:ln>
        </p:spPr>
        <p:txBody>
          <a:bodyPr lIns="36000" rIns="36000"/>
          <a:lstStyle/>
          <a:p>
            <a:pPr fontAlgn="auto">
              <a:spcBef>
                <a:spcPts val="0"/>
              </a:spcBef>
              <a:spcAft>
                <a:spcPts val="0"/>
              </a:spcAft>
              <a:defRPr/>
            </a:pPr>
            <a:r>
              <a:rPr lang="en-GB" sz="1000" kern="0" dirty="0">
                <a:solidFill>
                  <a:srgbClr val="000066"/>
                </a:solidFill>
                <a:latin typeface="Arial" charset="0"/>
                <a:cs typeface="+mn-cs"/>
              </a:rPr>
              <a:t>Draw push or pull icons to identify the type of workflow</a:t>
            </a:r>
          </a:p>
        </p:txBody>
      </p:sp>
      <p:sp>
        <p:nvSpPr>
          <p:cNvPr id="295" name="Oval 156"/>
          <p:cNvSpPr>
            <a:spLocks noChangeArrowheads="1"/>
          </p:cNvSpPr>
          <p:nvPr/>
        </p:nvSpPr>
        <p:spPr bwMode="auto">
          <a:xfrm>
            <a:off x="2867025" y="5029200"/>
            <a:ext cx="265113" cy="265113"/>
          </a:xfrm>
          <a:prstGeom prst="ellipse">
            <a:avLst/>
          </a:prstGeom>
          <a:solidFill>
            <a:srgbClr val="72C7E7"/>
          </a:solidFill>
          <a:ln w="9525" algn="ctr">
            <a:noFill/>
            <a:round/>
            <a:headEnd/>
            <a:tailEnd/>
          </a:ln>
        </p:spPr>
        <p:txBody>
          <a:bodyPr wrap="none" anchor="ctr"/>
          <a:lstStyle/>
          <a:p>
            <a:pPr algn="ctr" fontAlgn="auto">
              <a:spcBef>
                <a:spcPts val="0"/>
              </a:spcBef>
              <a:spcAft>
                <a:spcPts val="0"/>
              </a:spcAft>
              <a:defRPr/>
            </a:pPr>
            <a:r>
              <a:rPr lang="en-GB" sz="1200" b="1" kern="0" dirty="0">
                <a:solidFill>
                  <a:srgbClr val="000066"/>
                </a:solidFill>
                <a:latin typeface="Arial" charset="0"/>
                <a:cs typeface="+mn-cs"/>
              </a:rPr>
              <a:t>6</a:t>
            </a:r>
          </a:p>
        </p:txBody>
      </p:sp>
      <p:sp>
        <p:nvSpPr>
          <p:cNvPr id="296" name="AutoShape 164"/>
          <p:cNvSpPr>
            <a:spLocks noChangeArrowheads="1"/>
          </p:cNvSpPr>
          <p:nvPr/>
        </p:nvSpPr>
        <p:spPr bwMode="auto">
          <a:xfrm>
            <a:off x="323850" y="4957763"/>
            <a:ext cx="1006475" cy="1296987"/>
          </a:xfrm>
          <a:prstGeom prst="wedgeRoundRectCallout">
            <a:avLst>
              <a:gd name="adj1" fmla="val -37065"/>
              <a:gd name="adj2" fmla="val 69949"/>
              <a:gd name="adj3" fmla="val 16667"/>
            </a:avLst>
          </a:prstGeom>
          <a:solidFill>
            <a:srgbClr val="FFFFFF"/>
          </a:solidFill>
          <a:ln w="9525" algn="ctr">
            <a:solidFill>
              <a:srgbClr val="3C8A2E"/>
            </a:solidFill>
            <a:miter lim="800000"/>
            <a:headEnd/>
            <a:tailEnd/>
          </a:ln>
        </p:spPr>
        <p:txBody>
          <a:bodyPr lIns="36000" rIns="36000"/>
          <a:lstStyle/>
          <a:p>
            <a:pPr fontAlgn="auto">
              <a:spcBef>
                <a:spcPts val="0"/>
              </a:spcBef>
              <a:spcAft>
                <a:spcPts val="0"/>
              </a:spcAft>
              <a:defRPr/>
            </a:pPr>
            <a:r>
              <a:rPr lang="en-GB" sz="1000" kern="0" dirty="0">
                <a:solidFill>
                  <a:srgbClr val="000066"/>
                </a:solidFill>
                <a:latin typeface="Arial" charset="0"/>
                <a:cs typeface="+mn-cs"/>
              </a:rPr>
              <a:t>Complete the map with any other data such issues, notes, and anticipate the waste analysis</a:t>
            </a:r>
          </a:p>
        </p:txBody>
      </p:sp>
      <p:sp>
        <p:nvSpPr>
          <p:cNvPr id="297" name="Oval 165"/>
          <p:cNvSpPr>
            <a:spLocks noChangeArrowheads="1"/>
          </p:cNvSpPr>
          <p:nvPr/>
        </p:nvSpPr>
        <p:spPr bwMode="auto">
          <a:xfrm>
            <a:off x="179388" y="4837113"/>
            <a:ext cx="265112" cy="265112"/>
          </a:xfrm>
          <a:prstGeom prst="ellipse">
            <a:avLst/>
          </a:prstGeom>
          <a:solidFill>
            <a:srgbClr val="72C7E7"/>
          </a:solidFill>
          <a:ln w="9525" algn="ctr">
            <a:noFill/>
            <a:round/>
            <a:headEnd/>
            <a:tailEnd/>
          </a:ln>
        </p:spPr>
        <p:txBody>
          <a:bodyPr wrap="none" anchor="ctr"/>
          <a:lstStyle/>
          <a:p>
            <a:pPr algn="ctr" fontAlgn="auto">
              <a:spcBef>
                <a:spcPts val="0"/>
              </a:spcBef>
              <a:spcAft>
                <a:spcPts val="0"/>
              </a:spcAft>
              <a:defRPr/>
            </a:pPr>
            <a:r>
              <a:rPr lang="en-US" sz="1200" b="1" kern="0" dirty="0">
                <a:solidFill>
                  <a:srgbClr val="000066"/>
                </a:solidFill>
                <a:latin typeface="Arial" charset="0"/>
                <a:cs typeface="+mn-cs"/>
              </a:rPr>
              <a:t>7</a:t>
            </a:r>
            <a:endParaRPr lang="en-GB" sz="1200" b="1" kern="0" dirty="0">
              <a:solidFill>
                <a:srgbClr val="000066"/>
              </a:solidFill>
              <a:latin typeface="Arial" charset="0"/>
              <a:cs typeface="+mn-cs"/>
            </a:endParaRPr>
          </a:p>
        </p:txBody>
      </p:sp>
      <p:sp>
        <p:nvSpPr>
          <p:cNvPr id="298" name="AutoShape 166"/>
          <p:cNvSpPr>
            <a:spLocks noChangeArrowheads="1"/>
          </p:cNvSpPr>
          <p:nvPr/>
        </p:nvSpPr>
        <p:spPr bwMode="auto">
          <a:xfrm>
            <a:off x="1631950" y="1157288"/>
            <a:ext cx="1944688" cy="1150937"/>
          </a:xfrm>
          <a:prstGeom prst="wedgeRoundRectCallout">
            <a:avLst>
              <a:gd name="adj1" fmla="val -57671"/>
              <a:gd name="adj2" fmla="val -19102"/>
              <a:gd name="adj3" fmla="val 16667"/>
            </a:avLst>
          </a:prstGeom>
          <a:solidFill>
            <a:srgbClr val="FFFFFF"/>
          </a:solidFill>
          <a:ln w="9525" algn="ctr">
            <a:solidFill>
              <a:srgbClr val="3C8A2E"/>
            </a:solidFill>
            <a:miter lim="800000"/>
            <a:headEnd/>
            <a:tailEnd/>
          </a:ln>
        </p:spPr>
        <p:txBody>
          <a:bodyPr lIns="36000" rIns="36000"/>
          <a:lstStyle/>
          <a:p>
            <a:pPr fontAlgn="auto">
              <a:spcBef>
                <a:spcPts val="0"/>
              </a:spcBef>
              <a:spcAft>
                <a:spcPts val="0"/>
              </a:spcAft>
              <a:defRPr/>
            </a:pPr>
            <a:r>
              <a:rPr lang="en-GB" sz="1000" kern="0" dirty="0">
                <a:solidFill>
                  <a:srgbClr val="000066"/>
                </a:solidFill>
                <a:latin typeface="Arial" charset="0"/>
                <a:cs typeface="+mn-cs"/>
              </a:rPr>
              <a:t>The Value Stream Flow shows the process flow for each of the process steps within the SIPOC accounting for parallel steps or alternative steps that may be taken within a process</a:t>
            </a:r>
          </a:p>
        </p:txBody>
      </p:sp>
      <p:sp>
        <p:nvSpPr>
          <p:cNvPr id="299" name="Oval 167"/>
          <p:cNvSpPr>
            <a:spLocks noChangeArrowheads="1"/>
          </p:cNvSpPr>
          <p:nvPr/>
        </p:nvSpPr>
        <p:spPr bwMode="auto">
          <a:xfrm>
            <a:off x="1560513" y="1012825"/>
            <a:ext cx="265112" cy="265113"/>
          </a:xfrm>
          <a:prstGeom prst="ellipse">
            <a:avLst/>
          </a:prstGeom>
          <a:solidFill>
            <a:srgbClr val="72C7E7"/>
          </a:solidFill>
          <a:ln w="9525" algn="ctr">
            <a:noFill/>
            <a:round/>
            <a:headEnd/>
            <a:tailEnd/>
          </a:ln>
        </p:spPr>
        <p:txBody>
          <a:bodyPr wrap="none" anchor="ctr"/>
          <a:lstStyle/>
          <a:p>
            <a:pPr algn="ctr" fontAlgn="auto">
              <a:spcBef>
                <a:spcPts val="0"/>
              </a:spcBef>
              <a:spcAft>
                <a:spcPts val="0"/>
              </a:spcAft>
              <a:defRPr/>
            </a:pPr>
            <a:r>
              <a:rPr lang="en-GB" sz="1200" b="1" kern="0" dirty="0">
                <a:solidFill>
                  <a:srgbClr val="000066"/>
                </a:solidFill>
                <a:latin typeface="Arial" charset="0"/>
                <a:cs typeface="+mn-cs"/>
              </a:rPr>
              <a:t>0</a:t>
            </a:r>
          </a:p>
        </p:txBody>
      </p:sp>
      <p:sp>
        <p:nvSpPr>
          <p:cNvPr id="300" name="Oval 169"/>
          <p:cNvSpPr>
            <a:spLocks noChangeArrowheads="1"/>
          </p:cNvSpPr>
          <p:nvPr/>
        </p:nvSpPr>
        <p:spPr bwMode="auto">
          <a:xfrm>
            <a:off x="1331913" y="4813300"/>
            <a:ext cx="265112" cy="265113"/>
          </a:xfrm>
          <a:prstGeom prst="ellipse">
            <a:avLst/>
          </a:prstGeom>
          <a:solidFill>
            <a:srgbClr val="72C7E7"/>
          </a:solidFill>
          <a:ln w="9525" algn="ctr">
            <a:noFill/>
            <a:round/>
            <a:headEnd/>
            <a:tailEnd/>
          </a:ln>
        </p:spPr>
        <p:txBody>
          <a:bodyPr wrap="none" anchor="ctr"/>
          <a:lstStyle/>
          <a:p>
            <a:pPr algn="ctr" fontAlgn="auto">
              <a:spcBef>
                <a:spcPts val="0"/>
              </a:spcBef>
              <a:spcAft>
                <a:spcPts val="0"/>
              </a:spcAft>
              <a:defRPr/>
            </a:pPr>
            <a:r>
              <a:rPr lang="en-GB" sz="1200" b="1" kern="0" dirty="0">
                <a:solidFill>
                  <a:srgbClr val="000066"/>
                </a:solidFill>
                <a:latin typeface="Arial" charset="0"/>
                <a:cs typeface="+mn-cs"/>
              </a:rPr>
              <a:t>7</a:t>
            </a:r>
          </a:p>
        </p:txBody>
      </p:sp>
      <p:pic>
        <p:nvPicPr>
          <p:cNvPr id="301" name="Picture 170" descr="Value Stream Flow"/>
          <p:cNvPicPr>
            <a:picLocks noChangeAspect="1" noChangeArrowheads="1"/>
          </p:cNvPicPr>
          <p:nvPr/>
        </p:nvPicPr>
        <p:blipFill>
          <a:blip r:embed="rId15">
            <a:lum bright="30000" contrast="30000"/>
            <a:extLst>
              <a:ext uri="{28A0092B-C50C-407E-A947-70E740481C1C}">
                <a14:useLocalDpi xmlns:a14="http://schemas.microsoft.com/office/drawing/2010/main" val="0"/>
              </a:ext>
            </a:extLst>
          </a:blip>
          <a:srcRect/>
          <a:stretch>
            <a:fillRect/>
          </a:stretch>
        </p:blipFill>
        <p:spPr bwMode="auto">
          <a:xfrm>
            <a:off x="2411413" y="3733800"/>
            <a:ext cx="257175" cy="163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2" name="Picture 171" descr="Value Stream Flow"/>
          <p:cNvPicPr>
            <a:picLocks noChangeAspect="1" noChangeArrowheads="1"/>
          </p:cNvPicPr>
          <p:nvPr/>
        </p:nvPicPr>
        <p:blipFill>
          <a:blip r:embed="rId16">
            <a:lum bright="30000" contrast="30000"/>
            <a:extLst>
              <a:ext uri="{28A0092B-C50C-407E-A947-70E740481C1C}">
                <a14:useLocalDpi xmlns:a14="http://schemas.microsoft.com/office/drawing/2010/main" val="0"/>
              </a:ext>
            </a:extLst>
          </a:blip>
          <a:srcRect/>
          <a:stretch>
            <a:fillRect/>
          </a:stretch>
        </p:blipFill>
        <p:spPr bwMode="auto">
          <a:xfrm>
            <a:off x="4564063" y="4598988"/>
            <a:ext cx="247650" cy="25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3" name="Picture 172" descr="Value Stream Flow"/>
          <p:cNvPicPr>
            <a:picLocks noChangeAspect="1" noChangeArrowheads="1"/>
          </p:cNvPicPr>
          <p:nvPr/>
        </p:nvPicPr>
        <p:blipFill>
          <a:blip r:embed="rId15">
            <a:lum bright="30000" contrast="30000"/>
            <a:extLst>
              <a:ext uri="{28A0092B-C50C-407E-A947-70E740481C1C}">
                <a14:useLocalDpi xmlns:a14="http://schemas.microsoft.com/office/drawing/2010/main" val="0"/>
              </a:ext>
            </a:extLst>
          </a:blip>
          <a:srcRect/>
          <a:stretch>
            <a:fillRect/>
          </a:stretch>
        </p:blipFill>
        <p:spPr bwMode="auto">
          <a:xfrm>
            <a:off x="3779838" y="3733800"/>
            <a:ext cx="257175" cy="163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4" name="Picture 173" descr="Value Stream Flow"/>
          <p:cNvPicPr>
            <a:picLocks noChangeAspect="1" noChangeArrowheads="1"/>
          </p:cNvPicPr>
          <p:nvPr/>
        </p:nvPicPr>
        <p:blipFill>
          <a:blip r:embed="rId16">
            <a:lum bright="30000" contrast="30000"/>
            <a:extLst>
              <a:ext uri="{28A0092B-C50C-407E-A947-70E740481C1C}">
                <a14:useLocalDpi xmlns:a14="http://schemas.microsoft.com/office/drawing/2010/main" val="0"/>
              </a:ext>
            </a:extLst>
          </a:blip>
          <a:srcRect/>
          <a:stretch>
            <a:fillRect/>
          </a:stretch>
        </p:blipFill>
        <p:spPr bwMode="auto">
          <a:xfrm>
            <a:off x="5867400" y="4597400"/>
            <a:ext cx="247650" cy="25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5" name="Picture 175" descr="Value Stream Flow"/>
          <p:cNvPicPr>
            <a:picLocks noChangeAspect="1" noChangeArrowheads="1"/>
          </p:cNvPicPr>
          <p:nvPr/>
        </p:nvPicPr>
        <p:blipFill>
          <a:blip r:embed="rId15">
            <a:lum bright="30000" contrast="30000"/>
            <a:extLst>
              <a:ext uri="{28A0092B-C50C-407E-A947-70E740481C1C}">
                <a14:useLocalDpi xmlns:a14="http://schemas.microsoft.com/office/drawing/2010/main" val="0"/>
              </a:ext>
            </a:extLst>
          </a:blip>
          <a:srcRect/>
          <a:stretch>
            <a:fillRect/>
          </a:stretch>
        </p:blipFill>
        <p:spPr bwMode="auto">
          <a:xfrm>
            <a:off x="5148263" y="3733800"/>
            <a:ext cx="257175" cy="163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6" name="Picture 176" descr="Value Stream Flow"/>
          <p:cNvPicPr>
            <a:picLocks noChangeAspect="1" noChangeArrowheads="1"/>
          </p:cNvPicPr>
          <p:nvPr/>
        </p:nvPicPr>
        <p:blipFill>
          <a:blip r:embed="rId15">
            <a:lum bright="30000" contrast="30000"/>
            <a:extLst>
              <a:ext uri="{28A0092B-C50C-407E-A947-70E740481C1C}">
                <a14:useLocalDpi xmlns:a14="http://schemas.microsoft.com/office/drawing/2010/main" val="0"/>
              </a:ext>
            </a:extLst>
          </a:blip>
          <a:srcRect/>
          <a:stretch>
            <a:fillRect/>
          </a:stretch>
        </p:blipFill>
        <p:spPr bwMode="auto">
          <a:xfrm>
            <a:off x="6516688" y="3733800"/>
            <a:ext cx="257175" cy="163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07" name="Group 177"/>
          <p:cNvGrpSpPr>
            <a:grpSpLocks/>
          </p:cNvGrpSpPr>
          <p:nvPr/>
        </p:nvGrpSpPr>
        <p:grpSpPr bwMode="auto">
          <a:xfrm>
            <a:off x="5053013" y="6343650"/>
            <a:ext cx="598487" cy="485775"/>
            <a:chOff x="1072" y="1480"/>
            <a:chExt cx="377" cy="306"/>
          </a:xfrm>
        </p:grpSpPr>
        <p:sp>
          <p:nvSpPr>
            <p:cNvPr id="317" name="Text Box 178"/>
            <p:cNvSpPr txBox="1">
              <a:spLocks noChangeArrowheads="1"/>
            </p:cNvSpPr>
            <p:nvPr/>
          </p:nvSpPr>
          <p:spPr bwMode="auto">
            <a:xfrm>
              <a:off x="1072" y="1661"/>
              <a:ext cx="377" cy="125"/>
            </a:xfrm>
            <a:prstGeom prst="rect">
              <a:avLst/>
            </a:prstGeom>
            <a:noFill/>
            <a:ln w="12700" algn="ctr">
              <a:noFill/>
              <a:miter lim="800000"/>
              <a:headEnd/>
              <a:tailEnd/>
            </a:ln>
          </p:spPr>
          <p:txBody>
            <a:bodyPr wrap="none">
              <a:spAutoFit/>
            </a:bodyPr>
            <a:lstStyle/>
            <a:p>
              <a:pPr algn="ctr" eaLnBrk="0" fontAlgn="auto" hangingPunct="0">
                <a:spcBef>
                  <a:spcPts val="0"/>
                </a:spcBef>
                <a:spcAft>
                  <a:spcPts val="0"/>
                </a:spcAft>
                <a:defRPr/>
              </a:pPr>
              <a:r>
                <a:rPr lang="en-GB" sz="700" b="1" kern="0" dirty="0">
                  <a:solidFill>
                    <a:srgbClr val="000066"/>
                  </a:solidFill>
                  <a:latin typeface="Winterthur" pitchFamily="34" charset="0"/>
                  <a:ea typeface="ヒラギノ角ゴ Pro W3" pitchFamily="1" charset="-128"/>
                  <a:cs typeface="Arial" charset="0"/>
                </a:rPr>
                <a:t>Customer</a:t>
              </a:r>
            </a:p>
          </p:txBody>
        </p:sp>
        <p:pic>
          <p:nvPicPr>
            <p:cNvPr id="126014" name="Picture 179" descr="krone"/>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156" y="1480"/>
              <a:ext cx="209" cy="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08" name="Group 185"/>
          <p:cNvGrpSpPr>
            <a:grpSpLocks/>
          </p:cNvGrpSpPr>
          <p:nvPr/>
        </p:nvGrpSpPr>
        <p:grpSpPr bwMode="auto">
          <a:xfrm rot="2088167" flipV="1">
            <a:off x="4572000" y="6470650"/>
            <a:ext cx="515938" cy="71438"/>
            <a:chOff x="319" y="2448"/>
            <a:chExt cx="691" cy="75"/>
          </a:xfrm>
        </p:grpSpPr>
        <p:sp>
          <p:nvSpPr>
            <p:cNvPr id="314" name="Line 186"/>
            <p:cNvSpPr>
              <a:spLocks noChangeShapeType="1"/>
            </p:cNvSpPr>
            <p:nvPr/>
          </p:nvSpPr>
          <p:spPr bwMode="auto">
            <a:xfrm>
              <a:off x="316" y="2500"/>
              <a:ext cx="327" cy="22"/>
            </a:xfrm>
            <a:prstGeom prst="line">
              <a:avLst/>
            </a:prstGeom>
            <a:noFill/>
            <a:ln w="12700">
              <a:solidFill>
                <a:srgbClr val="000066"/>
              </a:solidFill>
              <a:round/>
              <a:headEnd type="stealth" w="lg" len="lg"/>
              <a:tailEnd type="none" w="sm" len="sm"/>
            </a:ln>
          </p:spPr>
          <p:txBody>
            <a:bodyPr wrap="none" anchor="ctr"/>
            <a:lstStyle/>
            <a:p>
              <a:pPr fontAlgn="auto">
                <a:spcBef>
                  <a:spcPts val="0"/>
                </a:spcBef>
                <a:spcAft>
                  <a:spcPts val="0"/>
                </a:spcAft>
                <a:defRPr/>
              </a:pPr>
              <a:endParaRPr lang="en-GB" sz="800" kern="0" dirty="0">
                <a:solidFill>
                  <a:srgbClr val="000066"/>
                </a:solidFill>
                <a:latin typeface="Arial" charset="0"/>
                <a:cs typeface="+mn-cs"/>
              </a:endParaRPr>
            </a:p>
          </p:txBody>
        </p:sp>
        <p:sp>
          <p:nvSpPr>
            <p:cNvPr id="315" name="Line 187"/>
            <p:cNvSpPr>
              <a:spLocks noChangeShapeType="1"/>
            </p:cNvSpPr>
            <p:nvPr/>
          </p:nvSpPr>
          <p:spPr bwMode="auto">
            <a:xfrm flipH="1" flipV="1">
              <a:off x="567" y="2450"/>
              <a:ext cx="77" cy="73"/>
            </a:xfrm>
            <a:prstGeom prst="line">
              <a:avLst/>
            </a:prstGeom>
            <a:noFill/>
            <a:ln w="12700">
              <a:solidFill>
                <a:srgbClr val="000066"/>
              </a:solidFill>
              <a:round/>
              <a:headEnd type="none" w="sm" len="sm"/>
              <a:tailEnd type="none" w="sm" len="sm"/>
            </a:ln>
          </p:spPr>
          <p:txBody>
            <a:bodyPr wrap="none" anchor="ctr"/>
            <a:lstStyle/>
            <a:p>
              <a:pPr fontAlgn="auto">
                <a:spcBef>
                  <a:spcPts val="0"/>
                </a:spcBef>
                <a:spcAft>
                  <a:spcPts val="0"/>
                </a:spcAft>
                <a:defRPr/>
              </a:pPr>
              <a:endParaRPr lang="en-GB" sz="800" kern="0" dirty="0">
                <a:solidFill>
                  <a:srgbClr val="000066"/>
                </a:solidFill>
                <a:latin typeface="Arial" charset="0"/>
                <a:cs typeface="+mn-cs"/>
              </a:endParaRPr>
            </a:p>
          </p:txBody>
        </p:sp>
        <p:sp>
          <p:nvSpPr>
            <p:cNvPr id="316" name="Line 188"/>
            <p:cNvSpPr>
              <a:spLocks noChangeShapeType="1"/>
            </p:cNvSpPr>
            <p:nvPr/>
          </p:nvSpPr>
          <p:spPr bwMode="auto">
            <a:xfrm>
              <a:off x="561" y="2448"/>
              <a:ext cx="449" cy="72"/>
            </a:xfrm>
            <a:prstGeom prst="line">
              <a:avLst/>
            </a:prstGeom>
            <a:noFill/>
            <a:ln w="12700">
              <a:solidFill>
                <a:srgbClr val="000066"/>
              </a:solidFill>
              <a:round/>
              <a:headEnd type="none" w="sm" len="sm"/>
              <a:tailEnd type="triangle" w="sm" len="sm"/>
            </a:ln>
          </p:spPr>
          <p:txBody>
            <a:bodyPr wrap="none" anchor="ctr"/>
            <a:lstStyle/>
            <a:p>
              <a:pPr fontAlgn="auto">
                <a:spcBef>
                  <a:spcPts val="0"/>
                </a:spcBef>
                <a:spcAft>
                  <a:spcPts val="0"/>
                </a:spcAft>
                <a:defRPr/>
              </a:pPr>
              <a:endParaRPr lang="en-GB" sz="800" kern="0" dirty="0">
                <a:solidFill>
                  <a:srgbClr val="000066"/>
                </a:solidFill>
                <a:latin typeface="Arial" charset="0"/>
                <a:cs typeface="+mn-cs"/>
              </a:endParaRPr>
            </a:p>
          </p:txBody>
        </p:sp>
      </p:grpSp>
      <p:grpSp>
        <p:nvGrpSpPr>
          <p:cNvPr id="309" name="Group 189"/>
          <p:cNvGrpSpPr>
            <a:grpSpLocks/>
          </p:cNvGrpSpPr>
          <p:nvPr/>
        </p:nvGrpSpPr>
        <p:grpSpPr bwMode="auto">
          <a:xfrm rot="-2088167" flipH="1" flipV="1">
            <a:off x="5580063" y="6469063"/>
            <a:ext cx="515937" cy="71437"/>
            <a:chOff x="319" y="2448"/>
            <a:chExt cx="691" cy="75"/>
          </a:xfrm>
        </p:grpSpPr>
        <p:sp>
          <p:nvSpPr>
            <p:cNvPr id="311" name="Line 190"/>
            <p:cNvSpPr>
              <a:spLocks noChangeShapeType="1"/>
            </p:cNvSpPr>
            <p:nvPr/>
          </p:nvSpPr>
          <p:spPr bwMode="auto">
            <a:xfrm>
              <a:off x="320" y="2498"/>
              <a:ext cx="327" cy="23"/>
            </a:xfrm>
            <a:prstGeom prst="line">
              <a:avLst/>
            </a:prstGeom>
            <a:noFill/>
            <a:ln w="12700">
              <a:solidFill>
                <a:srgbClr val="000066"/>
              </a:solidFill>
              <a:round/>
              <a:headEnd type="stealth" w="lg" len="lg"/>
              <a:tailEnd type="none" w="sm" len="sm"/>
            </a:ln>
          </p:spPr>
          <p:txBody>
            <a:bodyPr wrap="none" anchor="ctr"/>
            <a:lstStyle/>
            <a:p>
              <a:pPr fontAlgn="auto">
                <a:spcBef>
                  <a:spcPts val="0"/>
                </a:spcBef>
                <a:spcAft>
                  <a:spcPts val="0"/>
                </a:spcAft>
                <a:defRPr/>
              </a:pPr>
              <a:endParaRPr lang="en-GB" sz="800" kern="0" dirty="0">
                <a:solidFill>
                  <a:srgbClr val="000066"/>
                </a:solidFill>
                <a:latin typeface="Arial" charset="0"/>
                <a:cs typeface="+mn-cs"/>
              </a:endParaRPr>
            </a:p>
          </p:txBody>
        </p:sp>
        <p:sp>
          <p:nvSpPr>
            <p:cNvPr id="312" name="Line 191"/>
            <p:cNvSpPr>
              <a:spLocks noChangeShapeType="1"/>
            </p:cNvSpPr>
            <p:nvPr/>
          </p:nvSpPr>
          <p:spPr bwMode="auto">
            <a:xfrm flipH="1" flipV="1">
              <a:off x="570" y="2452"/>
              <a:ext cx="77" cy="73"/>
            </a:xfrm>
            <a:prstGeom prst="line">
              <a:avLst/>
            </a:prstGeom>
            <a:noFill/>
            <a:ln w="12700">
              <a:solidFill>
                <a:srgbClr val="000066"/>
              </a:solidFill>
              <a:round/>
              <a:headEnd type="none" w="sm" len="sm"/>
              <a:tailEnd type="none" w="sm" len="sm"/>
            </a:ln>
          </p:spPr>
          <p:txBody>
            <a:bodyPr wrap="none" anchor="ctr"/>
            <a:lstStyle/>
            <a:p>
              <a:pPr fontAlgn="auto">
                <a:spcBef>
                  <a:spcPts val="0"/>
                </a:spcBef>
                <a:spcAft>
                  <a:spcPts val="0"/>
                </a:spcAft>
                <a:defRPr/>
              </a:pPr>
              <a:endParaRPr lang="en-GB" sz="800" kern="0" dirty="0">
                <a:solidFill>
                  <a:srgbClr val="000066"/>
                </a:solidFill>
                <a:latin typeface="Arial" charset="0"/>
                <a:cs typeface="+mn-cs"/>
              </a:endParaRPr>
            </a:p>
          </p:txBody>
        </p:sp>
        <p:sp>
          <p:nvSpPr>
            <p:cNvPr id="313" name="Line 192"/>
            <p:cNvSpPr>
              <a:spLocks noChangeShapeType="1"/>
            </p:cNvSpPr>
            <p:nvPr/>
          </p:nvSpPr>
          <p:spPr bwMode="auto">
            <a:xfrm>
              <a:off x="561" y="2451"/>
              <a:ext cx="449" cy="72"/>
            </a:xfrm>
            <a:prstGeom prst="line">
              <a:avLst/>
            </a:prstGeom>
            <a:noFill/>
            <a:ln w="12700">
              <a:solidFill>
                <a:srgbClr val="000066"/>
              </a:solidFill>
              <a:round/>
              <a:headEnd type="none" w="sm" len="sm"/>
              <a:tailEnd type="triangle" w="sm" len="sm"/>
            </a:ln>
          </p:spPr>
          <p:txBody>
            <a:bodyPr wrap="none" anchor="ctr"/>
            <a:lstStyle/>
            <a:p>
              <a:pPr fontAlgn="auto">
                <a:spcBef>
                  <a:spcPts val="0"/>
                </a:spcBef>
                <a:spcAft>
                  <a:spcPts val="0"/>
                </a:spcAft>
                <a:defRPr/>
              </a:pPr>
              <a:endParaRPr lang="en-GB" sz="800" kern="0" dirty="0">
                <a:solidFill>
                  <a:srgbClr val="000066"/>
                </a:solidFill>
                <a:latin typeface="Arial" charset="0"/>
                <a:cs typeface="+mn-cs"/>
              </a:endParaRPr>
            </a:p>
          </p:txBody>
        </p:sp>
      </p:grpSp>
      <p:sp>
        <p:nvSpPr>
          <p:cNvPr id="310" name="Text Box 193"/>
          <p:cNvSpPr txBox="1">
            <a:spLocks noChangeArrowheads="1"/>
          </p:cNvSpPr>
          <p:nvPr/>
        </p:nvSpPr>
        <p:spPr bwMode="auto">
          <a:xfrm>
            <a:off x="8101013" y="3303588"/>
            <a:ext cx="433387" cy="214312"/>
          </a:xfrm>
          <a:prstGeom prst="rect">
            <a:avLst/>
          </a:prstGeom>
          <a:noFill/>
          <a:ln w="9525">
            <a:noFill/>
            <a:miter lim="800000"/>
            <a:headEnd/>
            <a:tailEnd/>
          </a:ln>
        </p:spPr>
        <p:txBody>
          <a:bodyPr>
            <a:spAutoFit/>
          </a:bodyPr>
          <a:lstStyle/>
          <a:p>
            <a:pPr eaLnBrk="0" fontAlgn="auto" hangingPunct="0">
              <a:spcBef>
                <a:spcPct val="50000"/>
              </a:spcBef>
              <a:spcAft>
                <a:spcPts val="0"/>
              </a:spcAft>
              <a:defRPr/>
            </a:pPr>
            <a:r>
              <a:rPr lang="en-GB" sz="800" kern="0" dirty="0">
                <a:solidFill>
                  <a:srgbClr val="000066"/>
                </a:solidFill>
                <a:latin typeface="Arial" charset="0"/>
                <a:ea typeface="ヒラギノ角ゴ Pro W3" pitchFamily="1" charset="-128"/>
                <a:cs typeface="+mn-cs"/>
              </a:rPr>
              <a:t>letter</a:t>
            </a:r>
          </a:p>
        </p:txBody>
      </p:sp>
      <p:sp>
        <p:nvSpPr>
          <p:cNvPr id="67" name="5-Point Star 66"/>
          <p:cNvSpPr/>
          <p:nvPr/>
        </p:nvSpPr>
        <p:spPr>
          <a:xfrm>
            <a:off x="6221845" y="40944"/>
            <a:ext cx="341952" cy="341952"/>
          </a:xfrm>
          <a:prstGeom prst="star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7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0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7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69"/>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7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78"/>
                                        </p:tgtEl>
                                        <p:attrNameLst>
                                          <p:attrName>style.visibility</p:attrName>
                                        </p:attrNameLst>
                                      </p:cBhvr>
                                      <p:to>
                                        <p:strVal val="visible"/>
                                      </p:to>
                                    </p:set>
                                  </p:childTnLst>
                                </p:cTn>
                              </p:par>
                            </p:childTnLst>
                          </p:cTn>
                        </p:par>
                        <p:par>
                          <p:cTn id="21" fill="hold" nodeType="afterGroup">
                            <p:stCondLst>
                              <p:cond delay="0"/>
                            </p:stCondLst>
                            <p:childTnLst>
                              <p:par>
                                <p:cTn id="22" presetID="10" presetClass="entr" presetSubtype="0" fill="hold" nodeType="afterEffect">
                                  <p:stCondLst>
                                    <p:cond delay="100"/>
                                  </p:stCondLst>
                                  <p:childTnLst>
                                    <p:set>
                                      <p:cBhvr>
                                        <p:cTn id="23" dur="1" fill="hold">
                                          <p:stCondLst>
                                            <p:cond delay="0"/>
                                          </p:stCondLst>
                                        </p:cTn>
                                        <p:tgtEl>
                                          <p:spTgt spid="261"/>
                                        </p:tgtEl>
                                        <p:attrNameLst>
                                          <p:attrName>style.visibility</p:attrName>
                                        </p:attrNameLst>
                                      </p:cBhvr>
                                      <p:to>
                                        <p:strVal val="visible"/>
                                      </p:to>
                                    </p:set>
                                    <p:animEffect transition="in" filter="fade">
                                      <p:cBhvr>
                                        <p:cTn id="24" dur="500"/>
                                        <p:tgtEl>
                                          <p:spTgt spid="261"/>
                                        </p:tgtEl>
                                      </p:cBhvr>
                                    </p:animEffect>
                                  </p:childTnLst>
                                </p:cTn>
                              </p:par>
                            </p:childTnLst>
                          </p:cTn>
                        </p:par>
                        <p:par>
                          <p:cTn id="25" fill="hold" nodeType="afterGroup">
                            <p:stCondLst>
                              <p:cond delay="600"/>
                            </p:stCondLst>
                            <p:childTnLst>
                              <p:par>
                                <p:cTn id="26" presetID="10" presetClass="entr" presetSubtype="0" fill="hold" nodeType="afterEffect">
                                  <p:stCondLst>
                                    <p:cond delay="100"/>
                                  </p:stCondLst>
                                  <p:childTnLst>
                                    <p:set>
                                      <p:cBhvr>
                                        <p:cTn id="27" dur="1" fill="hold">
                                          <p:stCondLst>
                                            <p:cond delay="0"/>
                                          </p:stCondLst>
                                        </p:cTn>
                                        <p:tgtEl>
                                          <p:spTgt spid="262"/>
                                        </p:tgtEl>
                                        <p:attrNameLst>
                                          <p:attrName>style.visibility</p:attrName>
                                        </p:attrNameLst>
                                      </p:cBhvr>
                                      <p:to>
                                        <p:strVal val="visible"/>
                                      </p:to>
                                    </p:set>
                                    <p:animEffect transition="in" filter="fade">
                                      <p:cBhvr>
                                        <p:cTn id="28" dur="500"/>
                                        <p:tgtEl>
                                          <p:spTgt spid="262"/>
                                        </p:tgtEl>
                                      </p:cBhvr>
                                    </p:animEffect>
                                  </p:childTnLst>
                                </p:cTn>
                              </p:par>
                            </p:childTnLst>
                          </p:cTn>
                        </p:par>
                        <p:par>
                          <p:cTn id="29" fill="hold" nodeType="afterGroup">
                            <p:stCondLst>
                              <p:cond delay="1200"/>
                            </p:stCondLst>
                            <p:childTnLst>
                              <p:par>
                                <p:cTn id="30" presetID="10" presetClass="entr" presetSubtype="0" fill="hold" nodeType="afterEffect">
                                  <p:stCondLst>
                                    <p:cond delay="100"/>
                                  </p:stCondLst>
                                  <p:childTnLst>
                                    <p:set>
                                      <p:cBhvr>
                                        <p:cTn id="31" dur="1" fill="hold">
                                          <p:stCondLst>
                                            <p:cond delay="0"/>
                                          </p:stCondLst>
                                        </p:cTn>
                                        <p:tgtEl>
                                          <p:spTgt spid="264"/>
                                        </p:tgtEl>
                                        <p:attrNameLst>
                                          <p:attrName>style.visibility</p:attrName>
                                        </p:attrNameLst>
                                      </p:cBhvr>
                                      <p:to>
                                        <p:strVal val="visible"/>
                                      </p:to>
                                    </p:set>
                                    <p:animEffect transition="in" filter="fade">
                                      <p:cBhvr>
                                        <p:cTn id="32" dur="500"/>
                                        <p:tgtEl>
                                          <p:spTgt spid="264"/>
                                        </p:tgtEl>
                                      </p:cBhvr>
                                    </p:animEffect>
                                  </p:childTnLst>
                                </p:cTn>
                              </p:par>
                            </p:childTnLst>
                          </p:cTn>
                        </p:par>
                        <p:par>
                          <p:cTn id="33" fill="hold" nodeType="afterGroup">
                            <p:stCondLst>
                              <p:cond delay="1800"/>
                            </p:stCondLst>
                            <p:childTnLst>
                              <p:par>
                                <p:cTn id="34" presetID="10" presetClass="entr" presetSubtype="0" fill="hold" nodeType="afterEffect">
                                  <p:stCondLst>
                                    <p:cond delay="100"/>
                                  </p:stCondLst>
                                  <p:childTnLst>
                                    <p:set>
                                      <p:cBhvr>
                                        <p:cTn id="35" dur="1" fill="hold">
                                          <p:stCondLst>
                                            <p:cond delay="0"/>
                                          </p:stCondLst>
                                        </p:cTn>
                                        <p:tgtEl>
                                          <p:spTgt spid="266"/>
                                        </p:tgtEl>
                                        <p:attrNameLst>
                                          <p:attrName>style.visibility</p:attrName>
                                        </p:attrNameLst>
                                      </p:cBhvr>
                                      <p:to>
                                        <p:strVal val="visible"/>
                                      </p:to>
                                    </p:set>
                                    <p:animEffect transition="in" filter="fade">
                                      <p:cBhvr>
                                        <p:cTn id="36" dur="500"/>
                                        <p:tgtEl>
                                          <p:spTgt spid="266"/>
                                        </p:tgtEl>
                                      </p:cBhvr>
                                    </p:animEffect>
                                  </p:childTnLst>
                                </p:cTn>
                              </p:par>
                            </p:childTnLst>
                          </p:cTn>
                        </p:par>
                        <p:par>
                          <p:cTn id="37" fill="hold" nodeType="afterGroup">
                            <p:stCondLst>
                              <p:cond delay="2400"/>
                            </p:stCondLst>
                            <p:childTnLst>
                              <p:par>
                                <p:cTn id="38" presetID="10" presetClass="entr" presetSubtype="0" fill="hold" nodeType="afterEffect">
                                  <p:stCondLst>
                                    <p:cond delay="100"/>
                                  </p:stCondLst>
                                  <p:childTnLst>
                                    <p:set>
                                      <p:cBhvr>
                                        <p:cTn id="39" dur="1" fill="hold">
                                          <p:stCondLst>
                                            <p:cond delay="0"/>
                                          </p:stCondLst>
                                        </p:cTn>
                                        <p:tgtEl>
                                          <p:spTgt spid="267"/>
                                        </p:tgtEl>
                                        <p:attrNameLst>
                                          <p:attrName>style.visibility</p:attrName>
                                        </p:attrNameLst>
                                      </p:cBhvr>
                                      <p:to>
                                        <p:strVal val="visible"/>
                                      </p:to>
                                    </p:set>
                                    <p:animEffect transition="in" filter="fade">
                                      <p:cBhvr>
                                        <p:cTn id="40" dur="500"/>
                                        <p:tgtEl>
                                          <p:spTgt spid="267"/>
                                        </p:tgtEl>
                                      </p:cBhvr>
                                    </p:animEffect>
                                  </p:childTnLst>
                                </p:cTn>
                              </p:par>
                            </p:childTnLst>
                          </p:cTn>
                        </p:par>
                        <p:par>
                          <p:cTn id="41" fill="hold" nodeType="afterGroup">
                            <p:stCondLst>
                              <p:cond delay="3000"/>
                            </p:stCondLst>
                            <p:childTnLst>
                              <p:par>
                                <p:cTn id="42" presetID="10" presetClass="entr" presetSubtype="0" fill="hold" nodeType="afterEffect">
                                  <p:stCondLst>
                                    <p:cond delay="100"/>
                                  </p:stCondLst>
                                  <p:childTnLst>
                                    <p:set>
                                      <p:cBhvr>
                                        <p:cTn id="43" dur="1" fill="hold">
                                          <p:stCondLst>
                                            <p:cond delay="0"/>
                                          </p:stCondLst>
                                        </p:cTn>
                                        <p:tgtEl>
                                          <p:spTgt spid="263"/>
                                        </p:tgtEl>
                                        <p:attrNameLst>
                                          <p:attrName>style.visibility</p:attrName>
                                        </p:attrNameLst>
                                      </p:cBhvr>
                                      <p:to>
                                        <p:strVal val="visible"/>
                                      </p:to>
                                    </p:set>
                                    <p:animEffect transition="in" filter="fade">
                                      <p:cBhvr>
                                        <p:cTn id="44" dur="500"/>
                                        <p:tgtEl>
                                          <p:spTgt spid="263"/>
                                        </p:tgtEl>
                                      </p:cBhvr>
                                    </p:animEffect>
                                  </p:childTnLst>
                                </p:cTn>
                              </p:par>
                            </p:childTnLst>
                          </p:cTn>
                        </p:par>
                        <p:par>
                          <p:cTn id="45" fill="hold" nodeType="afterGroup">
                            <p:stCondLst>
                              <p:cond delay="3600"/>
                            </p:stCondLst>
                            <p:childTnLst>
                              <p:par>
                                <p:cTn id="46" presetID="10" presetClass="entr" presetSubtype="0" fill="hold" nodeType="afterEffect">
                                  <p:stCondLst>
                                    <p:cond delay="100"/>
                                  </p:stCondLst>
                                  <p:childTnLst>
                                    <p:set>
                                      <p:cBhvr>
                                        <p:cTn id="47" dur="1" fill="hold">
                                          <p:stCondLst>
                                            <p:cond delay="0"/>
                                          </p:stCondLst>
                                        </p:cTn>
                                        <p:tgtEl>
                                          <p:spTgt spid="265"/>
                                        </p:tgtEl>
                                        <p:attrNameLst>
                                          <p:attrName>style.visibility</p:attrName>
                                        </p:attrNameLst>
                                      </p:cBhvr>
                                      <p:to>
                                        <p:strVal val="visible"/>
                                      </p:to>
                                    </p:set>
                                    <p:animEffect transition="in" filter="fade">
                                      <p:cBhvr>
                                        <p:cTn id="48" dur="500"/>
                                        <p:tgtEl>
                                          <p:spTgt spid="265"/>
                                        </p:tgtEl>
                                      </p:cBhvr>
                                    </p:animEffect>
                                  </p:childTnLst>
                                </p:cTn>
                              </p:par>
                            </p:childTnLst>
                          </p:cTn>
                        </p:par>
                      </p:childTnLst>
                    </p:cTn>
                  </p:par>
                  <p:par>
                    <p:cTn id="49" fill="hold" nodeType="clickPar">
                      <p:stCondLst>
                        <p:cond delay="indefinite"/>
                      </p:stCondLst>
                      <p:childTnLst>
                        <p:par>
                          <p:cTn id="50" fill="hold" nodeType="withGroup">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276"/>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82"/>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83"/>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84"/>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85"/>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286"/>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287"/>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288"/>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289"/>
                                        </p:tgtEl>
                                        <p:attrNameLst>
                                          <p:attrName>style.visibility</p:attrName>
                                        </p:attrNameLst>
                                      </p:cBhvr>
                                      <p:to>
                                        <p:strVal val="visible"/>
                                      </p:to>
                                    </p:set>
                                  </p:childTnLst>
                                </p:cTn>
                              </p:par>
                            </p:childTnLst>
                          </p:cTn>
                        </p:par>
                      </p:childTnLst>
                    </p:cTn>
                  </p:par>
                  <p:par>
                    <p:cTn id="69" fill="hold" nodeType="clickPar">
                      <p:stCondLst>
                        <p:cond delay="indefinite"/>
                      </p:stCondLst>
                      <p:childTnLst>
                        <p:par>
                          <p:cTn id="70" fill="hold" nodeType="withGroup">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268"/>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290"/>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291"/>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260"/>
                                        </p:tgtEl>
                                        <p:attrNameLst>
                                          <p:attrName>style.visibility</p:attrName>
                                        </p:attrNameLst>
                                      </p:cBhvr>
                                      <p:to>
                                        <p:strVal val="visible"/>
                                      </p:to>
                                    </p:set>
                                  </p:childTnLst>
                                </p:cTn>
                              </p:par>
                            </p:childTnLst>
                          </p:cTn>
                        </p:par>
                      </p:childTnLst>
                    </p:cTn>
                  </p:par>
                  <p:par>
                    <p:cTn id="79" fill="hold" nodeType="clickPar">
                      <p:stCondLst>
                        <p:cond delay="indefinite"/>
                      </p:stCondLst>
                      <p:childTnLst>
                        <p:par>
                          <p:cTn id="80" fill="hold" nodeType="withGroup">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292"/>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293"/>
                                        </p:tgtEl>
                                        <p:attrNameLst>
                                          <p:attrName>style.visibility</p:attrName>
                                        </p:attrNameLst>
                                      </p:cBhvr>
                                      <p:to>
                                        <p:strVal val="visible"/>
                                      </p:to>
                                    </p:set>
                                  </p:childTnLst>
                                </p:cTn>
                              </p:par>
                            </p:childTnLst>
                          </p:cTn>
                        </p:par>
                        <p:par>
                          <p:cTn id="85" fill="hold" nodeType="afterGroup">
                            <p:stCondLst>
                              <p:cond delay="0"/>
                            </p:stCondLst>
                            <p:childTnLst>
                              <p:par>
                                <p:cTn id="86" presetID="10" presetClass="entr" presetSubtype="0" fill="hold" grpId="0" nodeType="afterEffect">
                                  <p:stCondLst>
                                    <p:cond delay="700"/>
                                  </p:stCondLst>
                                  <p:childTnLst>
                                    <p:set>
                                      <p:cBhvr>
                                        <p:cTn id="87" dur="1" fill="hold">
                                          <p:stCondLst>
                                            <p:cond delay="0"/>
                                          </p:stCondLst>
                                        </p:cTn>
                                        <p:tgtEl>
                                          <p:spTgt spid="310"/>
                                        </p:tgtEl>
                                        <p:attrNameLst>
                                          <p:attrName>style.visibility</p:attrName>
                                        </p:attrNameLst>
                                      </p:cBhvr>
                                      <p:to>
                                        <p:strVal val="visible"/>
                                      </p:to>
                                    </p:set>
                                    <p:animEffect transition="in" filter="fade">
                                      <p:cBhvr>
                                        <p:cTn id="88" dur="500"/>
                                        <p:tgtEl>
                                          <p:spTgt spid="310"/>
                                        </p:tgtEl>
                                      </p:cBhvr>
                                    </p:animEffect>
                                  </p:childTnLst>
                                </p:cTn>
                              </p:par>
                              <p:par>
                                <p:cTn id="89" presetID="10" presetClass="entr" presetSubtype="0" fill="hold" nodeType="withEffect">
                                  <p:stCondLst>
                                    <p:cond delay="600"/>
                                  </p:stCondLst>
                                  <p:childTnLst>
                                    <p:set>
                                      <p:cBhvr>
                                        <p:cTn id="90" dur="1" fill="hold">
                                          <p:stCondLst>
                                            <p:cond delay="0"/>
                                          </p:stCondLst>
                                        </p:cTn>
                                        <p:tgtEl>
                                          <p:spTgt spid="272"/>
                                        </p:tgtEl>
                                        <p:attrNameLst>
                                          <p:attrName>style.visibility</p:attrName>
                                        </p:attrNameLst>
                                      </p:cBhvr>
                                      <p:to>
                                        <p:strVal val="visible"/>
                                      </p:to>
                                    </p:set>
                                    <p:animEffect transition="in" filter="fade">
                                      <p:cBhvr>
                                        <p:cTn id="91" dur="500"/>
                                        <p:tgtEl>
                                          <p:spTgt spid="272"/>
                                        </p:tgtEl>
                                      </p:cBhvr>
                                    </p:animEffect>
                                  </p:childTnLst>
                                </p:cTn>
                              </p:par>
                              <p:par>
                                <p:cTn id="92" presetID="1" presetClass="entr" presetSubtype="0" fill="hold" nodeType="withEffect">
                                  <p:stCondLst>
                                    <p:cond delay="600"/>
                                  </p:stCondLst>
                                  <p:childTnLst>
                                    <p:set>
                                      <p:cBhvr>
                                        <p:cTn id="93" dur="1" fill="hold">
                                          <p:stCondLst>
                                            <p:cond delay="0"/>
                                          </p:stCondLst>
                                        </p:cTn>
                                        <p:tgtEl>
                                          <p:spTgt spid="309"/>
                                        </p:tgtEl>
                                        <p:attrNameLst>
                                          <p:attrName>style.visibility</p:attrName>
                                        </p:attrNameLst>
                                      </p:cBhvr>
                                      <p:to>
                                        <p:strVal val="visible"/>
                                      </p:to>
                                    </p:set>
                                  </p:childTnLst>
                                </p:cTn>
                              </p:par>
                              <p:par>
                                <p:cTn id="94" presetID="1" presetClass="entr" presetSubtype="0" fill="hold" nodeType="withEffect">
                                  <p:stCondLst>
                                    <p:cond delay="600"/>
                                  </p:stCondLst>
                                  <p:childTnLst>
                                    <p:set>
                                      <p:cBhvr>
                                        <p:cTn id="95" dur="1" fill="hold">
                                          <p:stCondLst>
                                            <p:cond delay="0"/>
                                          </p:stCondLst>
                                        </p:cTn>
                                        <p:tgtEl>
                                          <p:spTgt spid="308"/>
                                        </p:tgtEl>
                                        <p:attrNameLst>
                                          <p:attrName>style.visibility</p:attrName>
                                        </p:attrNameLst>
                                      </p:cBhvr>
                                      <p:to>
                                        <p:strVal val="visible"/>
                                      </p:to>
                                    </p:set>
                                  </p:childTnLst>
                                </p:cTn>
                              </p:par>
                              <p:par>
                                <p:cTn id="96" presetID="1" presetClass="entr" presetSubtype="0" fill="hold" nodeType="withEffect">
                                  <p:stCondLst>
                                    <p:cond delay="600"/>
                                  </p:stCondLst>
                                  <p:childTnLst>
                                    <p:set>
                                      <p:cBhvr>
                                        <p:cTn id="97" dur="1" fill="hold">
                                          <p:stCondLst>
                                            <p:cond delay="0"/>
                                          </p:stCondLst>
                                        </p:cTn>
                                        <p:tgtEl>
                                          <p:spTgt spid="270"/>
                                        </p:tgtEl>
                                        <p:attrNameLst>
                                          <p:attrName>style.visibility</p:attrName>
                                        </p:attrNameLst>
                                      </p:cBhvr>
                                      <p:to>
                                        <p:strVal val="visible"/>
                                      </p:to>
                                    </p:set>
                                  </p:childTnLst>
                                </p:cTn>
                              </p:par>
                            </p:childTnLst>
                          </p:cTn>
                        </p:par>
                      </p:childTnLst>
                    </p:cTn>
                  </p:par>
                  <p:par>
                    <p:cTn id="98" fill="hold" nodeType="clickPar">
                      <p:stCondLst>
                        <p:cond delay="indefinite"/>
                      </p:stCondLst>
                      <p:childTnLst>
                        <p:par>
                          <p:cTn id="99" fill="hold" nodeType="withGroup">
                            <p:stCondLst>
                              <p:cond delay="0"/>
                            </p:stCondLst>
                            <p:childTnLst>
                              <p:par>
                                <p:cTn id="100" presetID="1" presetClass="entr" presetSubtype="0" fill="hold" grpId="0" nodeType="clickEffect">
                                  <p:stCondLst>
                                    <p:cond delay="0"/>
                                  </p:stCondLst>
                                  <p:childTnLst>
                                    <p:set>
                                      <p:cBhvr>
                                        <p:cTn id="101" dur="1" fill="hold">
                                          <p:stCondLst>
                                            <p:cond delay="0"/>
                                          </p:stCondLst>
                                        </p:cTn>
                                        <p:tgtEl>
                                          <p:spTgt spid="294"/>
                                        </p:tgtEl>
                                        <p:attrNameLst>
                                          <p:attrName>style.visibility</p:attrName>
                                        </p:attrNameLst>
                                      </p:cBhvr>
                                      <p:to>
                                        <p:strVal val="visible"/>
                                      </p:to>
                                    </p:set>
                                  </p:childTnLst>
                                </p:cTn>
                              </p:par>
                              <p:par>
                                <p:cTn id="102" presetID="1" presetClass="entr" presetSubtype="0" fill="hold" grpId="0" nodeType="withEffect">
                                  <p:stCondLst>
                                    <p:cond delay="0"/>
                                  </p:stCondLst>
                                  <p:childTnLst>
                                    <p:set>
                                      <p:cBhvr>
                                        <p:cTn id="103" dur="1" fill="hold">
                                          <p:stCondLst>
                                            <p:cond delay="0"/>
                                          </p:stCondLst>
                                        </p:cTn>
                                        <p:tgtEl>
                                          <p:spTgt spid="295"/>
                                        </p:tgtEl>
                                        <p:attrNameLst>
                                          <p:attrName>style.visibility</p:attrName>
                                        </p:attrNameLst>
                                      </p:cBhvr>
                                      <p:to>
                                        <p:strVal val="visible"/>
                                      </p:to>
                                    </p:set>
                                  </p:childTnLst>
                                </p:cTn>
                              </p:par>
                            </p:childTnLst>
                          </p:cTn>
                        </p:par>
                        <p:par>
                          <p:cTn id="104" fill="hold" nodeType="afterGroup">
                            <p:stCondLst>
                              <p:cond delay="0"/>
                            </p:stCondLst>
                            <p:childTnLst>
                              <p:par>
                                <p:cTn id="105" presetID="10" presetClass="entr" presetSubtype="0" fill="hold" nodeType="afterEffect">
                                  <p:stCondLst>
                                    <p:cond delay="200"/>
                                  </p:stCondLst>
                                  <p:childTnLst>
                                    <p:set>
                                      <p:cBhvr>
                                        <p:cTn id="106" dur="1" fill="hold">
                                          <p:stCondLst>
                                            <p:cond delay="0"/>
                                          </p:stCondLst>
                                        </p:cTn>
                                        <p:tgtEl>
                                          <p:spTgt spid="301"/>
                                        </p:tgtEl>
                                        <p:attrNameLst>
                                          <p:attrName>style.visibility</p:attrName>
                                        </p:attrNameLst>
                                      </p:cBhvr>
                                      <p:to>
                                        <p:strVal val="visible"/>
                                      </p:to>
                                    </p:set>
                                    <p:animEffect transition="in" filter="fade">
                                      <p:cBhvr>
                                        <p:cTn id="107" dur="500"/>
                                        <p:tgtEl>
                                          <p:spTgt spid="301"/>
                                        </p:tgtEl>
                                      </p:cBhvr>
                                    </p:animEffect>
                                  </p:childTnLst>
                                </p:cTn>
                              </p:par>
                            </p:childTnLst>
                          </p:cTn>
                        </p:par>
                        <p:par>
                          <p:cTn id="108" fill="hold" nodeType="afterGroup">
                            <p:stCondLst>
                              <p:cond delay="700"/>
                            </p:stCondLst>
                            <p:childTnLst>
                              <p:par>
                                <p:cTn id="109" presetID="10" presetClass="entr" presetSubtype="0" fill="hold" nodeType="afterEffect">
                                  <p:stCondLst>
                                    <p:cond delay="200"/>
                                  </p:stCondLst>
                                  <p:childTnLst>
                                    <p:set>
                                      <p:cBhvr>
                                        <p:cTn id="110" dur="1" fill="hold">
                                          <p:stCondLst>
                                            <p:cond delay="0"/>
                                          </p:stCondLst>
                                        </p:cTn>
                                        <p:tgtEl>
                                          <p:spTgt spid="303"/>
                                        </p:tgtEl>
                                        <p:attrNameLst>
                                          <p:attrName>style.visibility</p:attrName>
                                        </p:attrNameLst>
                                      </p:cBhvr>
                                      <p:to>
                                        <p:strVal val="visible"/>
                                      </p:to>
                                    </p:set>
                                    <p:animEffect transition="in" filter="fade">
                                      <p:cBhvr>
                                        <p:cTn id="111" dur="500"/>
                                        <p:tgtEl>
                                          <p:spTgt spid="303"/>
                                        </p:tgtEl>
                                      </p:cBhvr>
                                    </p:animEffect>
                                  </p:childTnLst>
                                </p:cTn>
                              </p:par>
                            </p:childTnLst>
                          </p:cTn>
                        </p:par>
                        <p:par>
                          <p:cTn id="112" fill="hold" nodeType="afterGroup">
                            <p:stCondLst>
                              <p:cond delay="1400"/>
                            </p:stCondLst>
                            <p:childTnLst>
                              <p:par>
                                <p:cTn id="113" presetID="10" presetClass="entr" presetSubtype="0" fill="hold" nodeType="afterEffect">
                                  <p:stCondLst>
                                    <p:cond delay="200"/>
                                  </p:stCondLst>
                                  <p:childTnLst>
                                    <p:set>
                                      <p:cBhvr>
                                        <p:cTn id="114" dur="1" fill="hold">
                                          <p:stCondLst>
                                            <p:cond delay="0"/>
                                          </p:stCondLst>
                                        </p:cTn>
                                        <p:tgtEl>
                                          <p:spTgt spid="305"/>
                                        </p:tgtEl>
                                        <p:attrNameLst>
                                          <p:attrName>style.visibility</p:attrName>
                                        </p:attrNameLst>
                                      </p:cBhvr>
                                      <p:to>
                                        <p:strVal val="visible"/>
                                      </p:to>
                                    </p:set>
                                    <p:animEffect transition="in" filter="fade">
                                      <p:cBhvr>
                                        <p:cTn id="115" dur="500"/>
                                        <p:tgtEl>
                                          <p:spTgt spid="305"/>
                                        </p:tgtEl>
                                      </p:cBhvr>
                                    </p:animEffect>
                                  </p:childTnLst>
                                </p:cTn>
                              </p:par>
                            </p:childTnLst>
                          </p:cTn>
                        </p:par>
                        <p:par>
                          <p:cTn id="116" fill="hold" nodeType="afterGroup">
                            <p:stCondLst>
                              <p:cond delay="2100"/>
                            </p:stCondLst>
                            <p:childTnLst>
                              <p:par>
                                <p:cTn id="117" presetID="10" presetClass="entr" presetSubtype="0" fill="hold" nodeType="afterEffect">
                                  <p:stCondLst>
                                    <p:cond delay="200"/>
                                  </p:stCondLst>
                                  <p:childTnLst>
                                    <p:set>
                                      <p:cBhvr>
                                        <p:cTn id="118" dur="1" fill="hold">
                                          <p:stCondLst>
                                            <p:cond delay="0"/>
                                          </p:stCondLst>
                                        </p:cTn>
                                        <p:tgtEl>
                                          <p:spTgt spid="306"/>
                                        </p:tgtEl>
                                        <p:attrNameLst>
                                          <p:attrName>style.visibility</p:attrName>
                                        </p:attrNameLst>
                                      </p:cBhvr>
                                      <p:to>
                                        <p:strVal val="visible"/>
                                      </p:to>
                                    </p:set>
                                    <p:animEffect transition="in" filter="fade">
                                      <p:cBhvr>
                                        <p:cTn id="119" dur="500"/>
                                        <p:tgtEl>
                                          <p:spTgt spid="306"/>
                                        </p:tgtEl>
                                      </p:cBhvr>
                                    </p:animEffect>
                                  </p:childTnLst>
                                </p:cTn>
                              </p:par>
                            </p:childTnLst>
                          </p:cTn>
                        </p:par>
                        <p:par>
                          <p:cTn id="120" fill="hold" nodeType="afterGroup">
                            <p:stCondLst>
                              <p:cond delay="2800"/>
                            </p:stCondLst>
                            <p:childTnLst>
                              <p:par>
                                <p:cTn id="121" presetID="10" presetClass="entr" presetSubtype="0" fill="hold" nodeType="afterEffect">
                                  <p:stCondLst>
                                    <p:cond delay="200"/>
                                  </p:stCondLst>
                                  <p:childTnLst>
                                    <p:set>
                                      <p:cBhvr>
                                        <p:cTn id="122" dur="1" fill="hold">
                                          <p:stCondLst>
                                            <p:cond delay="0"/>
                                          </p:stCondLst>
                                        </p:cTn>
                                        <p:tgtEl>
                                          <p:spTgt spid="304"/>
                                        </p:tgtEl>
                                        <p:attrNameLst>
                                          <p:attrName>style.visibility</p:attrName>
                                        </p:attrNameLst>
                                      </p:cBhvr>
                                      <p:to>
                                        <p:strVal val="visible"/>
                                      </p:to>
                                    </p:set>
                                    <p:animEffect transition="in" filter="fade">
                                      <p:cBhvr>
                                        <p:cTn id="123" dur="500"/>
                                        <p:tgtEl>
                                          <p:spTgt spid="304"/>
                                        </p:tgtEl>
                                      </p:cBhvr>
                                    </p:animEffect>
                                  </p:childTnLst>
                                </p:cTn>
                              </p:par>
                              <p:par>
                                <p:cTn id="124" presetID="10" presetClass="entr" presetSubtype="0" fill="hold" nodeType="withEffect">
                                  <p:stCondLst>
                                    <p:cond delay="200"/>
                                  </p:stCondLst>
                                  <p:childTnLst>
                                    <p:set>
                                      <p:cBhvr>
                                        <p:cTn id="125" dur="1" fill="hold">
                                          <p:stCondLst>
                                            <p:cond delay="0"/>
                                          </p:stCondLst>
                                        </p:cTn>
                                        <p:tgtEl>
                                          <p:spTgt spid="302"/>
                                        </p:tgtEl>
                                        <p:attrNameLst>
                                          <p:attrName>style.visibility</p:attrName>
                                        </p:attrNameLst>
                                      </p:cBhvr>
                                      <p:to>
                                        <p:strVal val="visible"/>
                                      </p:to>
                                    </p:set>
                                    <p:animEffect transition="in" filter="fade">
                                      <p:cBhvr>
                                        <p:cTn id="126" dur="500"/>
                                        <p:tgtEl>
                                          <p:spTgt spid="302"/>
                                        </p:tgtEl>
                                      </p:cBhvr>
                                    </p:animEffect>
                                  </p:childTnLst>
                                </p:cTn>
                              </p:par>
                            </p:childTnLst>
                          </p:cTn>
                        </p:par>
                      </p:childTnLst>
                    </p:cTn>
                  </p:par>
                  <p:par>
                    <p:cTn id="127" fill="hold" nodeType="clickPar">
                      <p:stCondLst>
                        <p:cond delay="indefinite"/>
                      </p:stCondLst>
                      <p:childTnLst>
                        <p:par>
                          <p:cTn id="128" fill="hold" nodeType="withGroup">
                            <p:stCondLst>
                              <p:cond delay="0"/>
                            </p:stCondLst>
                            <p:childTnLst>
                              <p:par>
                                <p:cTn id="129" presetID="1" presetClass="entr" presetSubtype="0" fill="hold" nodeType="clickEffect">
                                  <p:stCondLst>
                                    <p:cond delay="0"/>
                                  </p:stCondLst>
                                  <p:childTnLst>
                                    <p:set>
                                      <p:cBhvr>
                                        <p:cTn id="130" dur="1" fill="hold">
                                          <p:stCondLst>
                                            <p:cond delay="0"/>
                                          </p:stCondLst>
                                        </p:cTn>
                                        <p:tgtEl>
                                          <p:spTgt spid="281"/>
                                        </p:tgtEl>
                                        <p:attrNameLst>
                                          <p:attrName>style.visibility</p:attrName>
                                        </p:attrNameLst>
                                      </p:cBhvr>
                                      <p:to>
                                        <p:strVal val="visible"/>
                                      </p:to>
                                    </p:set>
                                  </p:childTnLst>
                                </p:cTn>
                              </p:par>
                              <p:par>
                                <p:cTn id="131" presetID="1" presetClass="entr" presetSubtype="0" fill="hold" grpId="0" nodeType="withEffect">
                                  <p:stCondLst>
                                    <p:cond delay="0"/>
                                  </p:stCondLst>
                                  <p:childTnLst>
                                    <p:set>
                                      <p:cBhvr>
                                        <p:cTn id="132" dur="1" fill="hold">
                                          <p:stCondLst>
                                            <p:cond delay="0"/>
                                          </p:stCondLst>
                                        </p:cTn>
                                        <p:tgtEl>
                                          <p:spTgt spid="280"/>
                                        </p:tgtEl>
                                        <p:attrNameLst>
                                          <p:attrName>style.visibility</p:attrName>
                                        </p:attrNameLst>
                                      </p:cBhvr>
                                      <p:to>
                                        <p:strVal val="visible"/>
                                      </p:to>
                                    </p:set>
                                  </p:childTnLst>
                                </p:cTn>
                              </p:par>
                              <p:par>
                                <p:cTn id="133" presetID="1" presetClass="entr" presetSubtype="0" fill="hold" grpId="0" nodeType="withEffect">
                                  <p:stCondLst>
                                    <p:cond delay="0"/>
                                  </p:stCondLst>
                                  <p:childTnLst>
                                    <p:set>
                                      <p:cBhvr>
                                        <p:cTn id="134" dur="1" fill="hold">
                                          <p:stCondLst>
                                            <p:cond delay="0"/>
                                          </p:stCondLst>
                                        </p:cTn>
                                        <p:tgtEl>
                                          <p:spTgt spid="300"/>
                                        </p:tgtEl>
                                        <p:attrNameLst>
                                          <p:attrName>style.visibility</p:attrName>
                                        </p:attrNameLst>
                                      </p:cBhvr>
                                      <p:to>
                                        <p:strVal val="visible"/>
                                      </p:to>
                                    </p:set>
                                  </p:childTnLst>
                                </p:cTn>
                              </p:par>
                            </p:childTnLst>
                          </p:cTn>
                        </p:par>
                      </p:childTnLst>
                    </p:cTn>
                  </p:par>
                  <p:par>
                    <p:cTn id="135" fill="hold" nodeType="clickPar">
                      <p:stCondLst>
                        <p:cond delay="indefinite"/>
                      </p:stCondLst>
                      <p:childTnLst>
                        <p:par>
                          <p:cTn id="136" fill="hold" nodeType="withGroup">
                            <p:stCondLst>
                              <p:cond delay="0"/>
                            </p:stCondLst>
                            <p:childTnLst>
                              <p:par>
                                <p:cTn id="137" presetID="1" presetClass="entr" presetSubtype="0" fill="hold" grpId="0" nodeType="clickEffect">
                                  <p:stCondLst>
                                    <p:cond delay="0"/>
                                  </p:stCondLst>
                                  <p:childTnLst>
                                    <p:set>
                                      <p:cBhvr>
                                        <p:cTn id="138" dur="1" fill="hold">
                                          <p:stCondLst>
                                            <p:cond delay="0"/>
                                          </p:stCondLst>
                                        </p:cTn>
                                        <p:tgtEl>
                                          <p:spTgt spid="274"/>
                                        </p:tgtEl>
                                        <p:attrNameLst>
                                          <p:attrName>style.visibility</p:attrName>
                                        </p:attrNameLst>
                                      </p:cBhvr>
                                      <p:to>
                                        <p:strVal val="visible"/>
                                      </p:to>
                                    </p:set>
                                  </p:childTnLst>
                                </p:cTn>
                              </p:par>
                              <p:par>
                                <p:cTn id="139" presetID="1" presetClass="entr" presetSubtype="0" fill="hold" grpId="0" nodeType="withEffect">
                                  <p:stCondLst>
                                    <p:cond delay="0"/>
                                  </p:stCondLst>
                                  <p:childTnLst>
                                    <p:set>
                                      <p:cBhvr>
                                        <p:cTn id="140" dur="1" fill="hold">
                                          <p:stCondLst>
                                            <p:cond delay="0"/>
                                          </p:stCondLst>
                                        </p:cTn>
                                        <p:tgtEl>
                                          <p:spTgt spid="296"/>
                                        </p:tgtEl>
                                        <p:attrNameLst>
                                          <p:attrName>style.visibility</p:attrName>
                                        </p:attrNameLst>
                                      </p:cBhvr>
                                      <p:to>
                                        <p:strVal val="visible"/>
                                      </p:to>
                                    </p:set>
                                  </p:childTnLst>
                                </p:cTn>
                              </p:par>
                              <p:par>
                                <p:cTn id="141" presetID="1" presetClass="entr" presetSubtype="0" fill="hold" grpId="0" nodeType="withEffect">
                                  <p:stCondLst>
                                    <p:cond delay="0"/>
                                  </p:stCondLst>
                                  <p:childTnLst>
                                    <p:set>
                                      <p:cBhvr>
                                        <p:cTn id="142" dur="1" fill="hold">
                                          <p:stCondLst>
                                            <p:cond delay="0"/>
                                          </p:stCondLst>
                                        </p:cTn>
                                        <p:tgtEl>
                                          <p:spTgt spid="297"/>
                                        </p:tgtEl>
                                        <p:attrNameLst>
                                          <p:attrName>style.visibility</p:attrName>
                                        </p:attrNameLst>
                                      </p:cBhvr>
                                      <p:to>
                                        <p:strVal val="visible"/>
                                      </p:to>
                                    </p:set>
                                  </p:childTnLst>
                                </p:cTn>
                              </p:par>
                              <p:par>
                                <p:cTn id="143" presetID="1" presetClass="entr" presetSubtype="0" fill="hold" grpId="0" nodeType="withEffect">
                                  <p:stCondLst>
                                    <p:cond delay="0"/>
                                  </p:stCondLst>
                                  <p:childTnLst>
                                    <p:set>
                                      <p:cBhvr>
                                        <p:cTn id="144" dur="1" fill="hold">
                                          <p:stCondLst>
                                            <p:cond delay="0"/>
                                          </p:stCondLst>
                                        </p:cTn>
                                        <p:tgtEl>
                                          <p:spTgt spid="2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8" grpId="0" animBg="1"/>
      <p:bldP spid="273" grpId="0"/>
      <p:bldP spid="274" grpId="0" animBg="1"/>
      <p:bldP spid="275" grpId="0" animBg="1"/>
      <p:bldP spid="276" grpId="0" animBg="1"/>
      <p:bldP spid="277" grpId="0" animBg="1"/>
      <p:bldP spid="278" grpId="0" animBg="1"/>
      <p:bldP spid="279" grpId="0" animBg="1"/>
      <p:bldP spid="280" grpId="0" animBg="1"/>
      <p:bldP spid="282" grpId="0" animBg="1"/>
      <p:bldP spid="283" grpId="0" animBg="1"/>
      <p:bldP spid="284" grpId="0" animBg="1"/>
      <p:bldP spid="285" grpId="0" animBg="1"/>
      <p:bldP spid="286" grpId="0" animBg="1"/>
      <p:bldP spid="287" grpId="0" animBg="1"/>
      <p:bldP spid="288" grpId="0" animBg="1"/>
      <p:bldP spid="289" grpId="0" animBg="1"/>
      <p:bldP spid="290" grpId="0" animBg="1"/>
      <p:bldP spid="291" grpId="0" animBg="1"/>
      <p:bldP spid="292" grpId="0" animBg="1"/>
      <p:bldP spid="293" grpId="0" animBg="1"/>
      <p:bldP spid="294" grpId="0" animBg="1"/>
      <p:bldP spid="295" grpId="0" animBg="1"/>
      <p:bldP spid="296" grpId="0" animBg="1"/>
      <p:bldP spid="297" grpId="0" animBg="1"/>
      <p:bldP spid="300" grpId="0" animBg="1"/>
      <p:bldP spid="310"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Title 1"/>
          <p:cNvSpPr>
            <a:spLocks noGrp="1"/>
          </p:cNvSpPr>
          <p:nvPr>
            <p:ph type="title"/>
          </p:nvPr>
        </p:nvSpPr>
        <p:spPr/>
        <p:txBody>
          <a:bodyPr/>
          <a:lstStyle/>
          <a:p>
            <a:pPr eaLnBrk="1" hangingPunct="1"/>
            <a:r>
              <a:rPr lang="en-GB" altLang="fr-FR" b="0" dirty="0" smtClean="0"/>
              <a:t>Mapping the Current State of the T&amp;E process</a:t>
            </a:r>
          </a:p>
        </p:txBody>
      </p:sp>
      <p:sp>
        <p:nvSpPr>
          <p:cNvPr id="126980" name="Rectangle 3"/>
          <p:cNvSpPr>
            <a:spLocks noChangeArrowheads="1"/>
          </p:cNvSpPr>
          <p:nvPr/>
        </p:nvSpPr>
        <p:spPr bwMode="auto">
          <a:xfrm>
            <a:off x="414338" y="1003300"/>
            <a:ext cx="8469312" cy="469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marL="177800" indent="-177800"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spcBef>
                <a:spcPct val="20000"/>
              </a:spcBef>
              <a:buFont typeface="Wingdings" pitchFamily="2" charset="2"/>
              <a:buChar char="§"/>
            </a:pPr>
            <a:r>
              <a:rPr lang="en-US" altLang="fr-FR" sz="1400">
                <a:solidFill>
                  <a:srgbClr val="002776"/>
                </a:solidFill>
                <a:latin typeface="DIN-Medium"/>
              </a:rPr>
              <a:t>The Value Stream Mapping (VSM) exercise helped the team see the physical flow of material and information as the cash/card expense form makes its way through the value stream</a:t>
            </a:r>
          </a:p>
        </p:txBody>
      </p:sp>
      <p:pic>
        <p:nvPicPr>
          <p:cNvPr id="126981" name="Picture 13"/>
          <p:cNvPicPr>
            <a:picLocks noChangeAspect="1"/>
          </p:cNvPicPr>
          <p:nvPr/>
        </p:nvPicPr>
        <p:blipFill>
          <a:blip r:embed="rId3">
            <a:extLst>
              <a:ext uri="{28A0092B-C50C-407E-A947-70E740481C1C}">
                <a14:useLocalDpi xmlns:a14="http://schemas.microsoft.com/office/drawing/2010/main" val="0"/>
              </a:ext>
            </a:extLst>
          </a:blip>
          <a:srcRect l="15350" t="11414" r="8888" b="1875"/>
          <a:stretch>
            <a:fillRect/>
          </a:stretch>
        </p:blipFill>
        <p:spPr bwMode="auto">
          <a:xfrm>
            <a:off x="1588" y="2460625"/>
            <a:ext cx="1603375" cy="2447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6982" name="Picture 17"/>
          <p:cNvPicPr>
            <a:picLocks noChangeAspect="1"/>
          </p:cNvPicPr>
          <p:nvPr/>
        </p:nvPicPr>
        <p:blipFill>
          <a:blip r:embed="rId4">
            <a:extLst>
              <a:ext uri="{28A0092B-C50C-407E-A947-70E740481C1C}">
                <a14:useLocalDpi xmlns:a14="http://schemas.microsoft.com/office/drawing/2010/main" val="0"/>
              </a:ext>
            </a:extLst>
          </a:blip>
          <a:srcRect l="16112" t="3958" r="15555" b="14584"/>
          <a:stretch>
            <a:fillRect/>
          </a:stretch>
        </p:blipFill>
        <p:spPr bwMode="auto">
          <a:xfrm>
            <a:off x="6091238" y="2460625"/>
            <a:ext cx="1539875" cy="2447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6983" name="Picture 18"/>
          <p:cNvPicPr>
            <a:picLocks noChangeAspect="1"/>
          </p:cNvPicPr>
          <p:nvPr/>
        </p:nvPicPr>
        <p:blipFill>
          <a:blip r:embed="rId5">
            <a:extLst>
              <a:ext uri="{28A0092B-C50C-407E-A947-70E740481C1C}">
                <a14:useLocalDpi xmlns:a14="http://schemas.microsoft.com/office/drawing/2010/main" val="0"/>
              </a:ext>
            </a:extLst>
          </a:blip>
          <a:srcRect l="11150" t="7475" r="10101"/>
          <a:stretch>
            <a:fillRect/>
          </a:stretch>
        </p:blipFill>
        <p:spPr bwMode="auto">
          <a:xfrm>
            <a:off x="7585075" y="2460625"/>
            <a:ext cx="1562100" cy="2447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6984" name="Picture 20"/>
          <p:cNvPicPr>
            <a:picLocks noChangeAspect="1"/>
          </p:cNvPicPr>
          <p:nvPr/>
        </p:nvPicPr>
        <p:blipFill>
          <a:blip r:embed="rId6">
            <a:extLst>
              <a:ext uri="{28A0092B-C50C-407E-A947-70E740481C1C}">
                <a14:useLocalDpi xmlns:a14="http://schemas.microsoft.com/office/drawing/2010/main" val="0"/>
              </a:ext>
            </a:extLst>
          </a:blip>
          <a:srcRect l="13335" t="3125" r="13055" b="3333"/>
          <a:stretch>
            <a:fillRect/>
          </a:stretch>
        </p:blipFill>
        <p:spPr bwMode="auto">
          <a:xfrm>
            <a:off x="1568450" y="2460625"/>
            <a:ext cx="1444625" cy="2447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6985" name="Picture 21"/>
          <p:cNvPicPr>
            <a:picLocks noChangeAspect="1"/>
          </p:cNvPicPr>
          <p:nvPr/>
        </p:nvPicPr>
        <p:blipFill>
          <a:blip r:embed="rId7">
            <a:extLst>
              <a:ext uri="{28A0092B-C50C-407E-A947-70E740481C1C}">
                <a14:useLocalDpi xmlns:a14="http://schemas.microsoft.com/office/drawing/2010/main" val="0"/>
              </a:ext>
            </a:extLst>
          </a:blip>
          <a:srcRect l="6944" t="1666" r="6111" b="388"/>
          <a:stretch>
            <a:fillRect/>
          </a:stretch>
        </p:blipFill>
        <p:spPr bwMode="auto">
          <a:xfrm>
            <a:off x="4508500" y="2460625"/>
            <a:ext cx="1630363" cy="2447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6986" name="Picture 22"/>
          <p:cNvPicPr>
            <a:picLocks noChangeAspect="1"/>
          </p:cNvPicPr>
          <p:nvPr/>
        </p:nvPicPr>
        <p:blipFill>
          <a:blip r:embed="rId8">
            <a:extLst>
              <a:ext uri="{28A0092B-C50C-407E-A947-70E740481C1C}">
                <a14:useLocalDpi xmlns:a14="http://schemas.microsoft.com/office/drawing/2010/main" val="0"/>
              </a:ext>
            </a:extLst>
          </a:blip>
          <a:srcRect l="6667" t="1962" r="12201" b="4327"/>
          <a:stretch>
            <a:fillRect/>
          </a:stretch>
        </p:blipFill>
        <p:spPr bwMode="auto">
          <a:xfrm>
            <a:off x="2965450" y="2460625"/>
            <a:ext cx="1590675" cy="2447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26987" name="Group 30"/>
          <p:cNvGrpSpPr>
            <a:grpSpLocks/>
          </p:cNvGrpSpPr>
          <p:nvPr/>
        </p:nvGrpSpPr>
        <p:grpSpPr bwMode="auto">
          <a:xfrm>
            <a:off x="2792413" y="2147888"/>
            <a:ext cx="314325" cy="104775"/>
            <a:chOff x="6160866" y="5742441"/>
            <a:chExt cx="576090" cy="209749"/>
          </a:xfrm>
        </p:grpSpPr>
        <p:sp>
          <p:nvSpPr>
            <p:cNvPr id="127030" name="AutoShape 6"/>
            <p:cNvSpPr>
              <a:spLocks noChangeArrowheads="1"/>
            </p:cNvSpPr>
            <p:nvPr/>
          </p:nvSpPr>
          <p:spPr bwMode="auto">
            <a:xfrm>
              <a:off x="6160866" y="5742441"/>
              <a:ext cx="576090" cy="209749"/>
            </a:xfrm>
            <a:prstGeom prst="rightArrow">
              <a:avLst>
                <a:gd name="adj1" fmla="val 50000"/>
                <a:gd name="adj2" fmla="val 68664"/>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endParaRPr lang="en-US" altLang="fr-FR" sz="1200">
                <a:solidFill>
                  <a:srgbClr val="000066"/>
                </a:solidFill>
              </a:endParaRPr>
            </a:p>
          </p:txBody>
        </p:sp>
        <p:sp>
          <p:nvSpPr>
            <p:cNvPr id="127031" name="Rectangle 7"/>
            <p:cNvSpPr>
              <a:spLocks noChangeArrowheads="1"/>
            </p:cNvSpPr>
            <p:nvPr/>
          </p:nvSpPr>
          <p:spPr bwMode="auto">
            <a:xfrm>
              <a:off x="6212870" y="5791848"/>
              <a:ext cx="52582" cy="10516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endParaRPr lang="en-US" altLang="fr-FR" sz="1200">
                <a:solidFill>
                  <a:srgbClr val="000066"/>
                </a:solidFill>
              </a:endParaRPr>
            </a:p>
          </p:txBody>
        </p:sp>
        <p:sp>
          <p:nvSpPr>
            <p:cNvPr id="127032" name="Rectangle 8"/>
            <p:cNvSpPr>
              <a:spLocks noChangeArrowheads="1"/>
            </p:cNvSpPr>
            <p:nvPr/>
          </p:nvSpPr>
          <p:spPr bwMode="auto">
            <a:xfrm>
              <a:off x="6318034" y="5791848"/>
              <a:ext cx="52582" cy="10516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endParaRPr lang="en-US" altLang="fr-FR" sz="1200">
                <a:solidFill>
                  <a:srgbClr val="000066"/>
                </a:solidFill>
              </a:endParaRPr>
            </a:p>
          </p:txBody>
        </p:sp>
        <p:sp>
          <p:nvSpPr>
            <p:cNvPr id="127033" name="Rectangle 9"/>
            <p:cNvSpPr>
              <a:spLocks noChangeArrowheads="1"/>
            </p:cNvSpPr>
            <p:nvPr/>
          </p:nvSpPr>
          <p:spPr bwMode="auto">
            <a:xfrm>
              <a:off x="6422620" y="5791848"/>
              <a:ext cx="52582" cy="10516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endParaRPr lang="en-US" altLang="fr-FR" sz="1200">
                <a:solidFill>
                  <a:srgbClr val="000066"/>
                </a:solidFill>
              </a:endParaRPr>
            </a:p>
          </p:txBody>
        </p:sp>
        <p:sp>
          <p:nvSpPr>
            <p:cNvPr id="127034" name="Rectangle 10"/>
            <p:cNvSpPr>
              <a:spLocks noChangeArrowheads="1"/>
            </p:cNvSpPr>
            <p:nvPr/>
          </p:nvSpPr>
          <p:spPr bwMode="auto">
            <a:xfrm>
              <a:off x="6527784" y="5791848"/>
              <a:ext cx="52582" cy="10516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endParaRPr lang="en-US" altLang="fr-FR" sz="1200">
                <a:solidFill>
                  <a:srgbClr val="000066"/>
                </a:solidFill>
              </a:endParaRPr>
            </a:p>
          </p:txBody>
        </p:sp>
      </p:grpSp>
      <p:sp>
        <p:nvSpPr>
          <p:cNvPr id="126988" name="AutoShape 12"/>
          <p:cNvSpPr>
            <a:spLocks noChangeArrowheads="1"/>
          </p:cNvSpPr>
          <p:nvPr/>
        </p:nvSpPr>
        <p:spPr bwMode="auto">
          <a:xfrm>
            <a:off x="1393825" y="2132013"/>
            <a:ext cx="314325" cy="120650"/>
          </a:xfrm>
          <a:prstGeom prst="curvedUpArrow">
            <a:avLst>
              <a:gd name="adj1" fmla="val 47751"/>
              <a:gd name="adj2" fmla="val 95490"/>
              <a:gd name="adj3" fmla="val 33333"/>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endParaRPr lang="en-US" altLang="fr-FR" sz="1200">
              <a:solidFill>
                <a:srgbClr val="000066"/>
              </a:solidFill>
            </a:endParaRPr>
          </a:p>
        </p:txBody>
      </p:sp>
      <p:grpSp>
        <p:nvGrpSpPr>
          <p:cNvPr id="126989" name="Group 32"/>
          <p:cNvGrpSpPr>
            <a:grpSpLocks/>
          </p:cNvGrpSpPr>
          <p:nvPr/>
        </p:nvGrpSpPr>
        <p:grpSpPr bwMode="auto">
          <a:xfrm>
            <a:off x="4381500" y="2147888"/>
            <a:ext cx="314325" cy="104775"/>
            <a:chOff x="6160866" y="5742441"/>
            <a:chExt cx="576090" cy="209749"/>
          </a:xfrm>
        </p:grpSpPr>
        <p:sp>
          <p:nvSpPr>
            <p:cNvPr id="127025" name="AutoShape 6"/>
            <p:cNvSpPr>
              <a:spLocks noChangeArrowheads="1"/>
            </p:cNvSpPr>
            <p:nvPr/>
          </p:nvSpPr>
          <p:spPr bwMode="auto">
            <a:xfrm>
              <a:off x="6160866" y="5742441"/>
              <a:ext cx="576090" cy="209749"/>
            </a:xfrm>
            <a:prstGeom prst="rightArrow">
              <a:avLst>
                <a:gd name="adj1" fmla="val 50000"/>
                <a:gd name="adj2" fmla="val 68664"/>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endParaRPr lang="en-US" altLang="fr-FR" sz="1200">
                <a:solidFill>
                  <a:srgbClr val="000066"/>
                </a:solidFill>
              </a:endParaRPr>
            </a:p>
          </p:txBody>
        </p:sp>
        <p:sp>
          <p:nvSpPr>
            <p:cNvPr id="127026" name="Rectangle 7"/>
            <p:cNvSpPr>
              <a:spLocks noChangeArrowheads="1"/>
            </p:cNvSpPr>
            <p:nvPr/>
          </p:nvSpPr>
          <p:spPr bwMode="auto">
            <a:xfrm>
              <a:off x="6212870" y="5791848"/>
              <a:ext cx="52582" cy="10516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endParaRPr lang="en-US" altLang="fr-FR" sz="1200">
                <a:solidFill>
                  <a:srgbClr val="000066"/>
                </a:solidFill>
              </a:endParaRPr>
            </a:p>
          </p:txBody>
        </p:sp>
        <p:sp>
          <p:nvSpPr>
            <p:cNvPr id="127027" name="Rectangle 8"/>
            <p:cNvSpPr>
              <a:spLocks noChangeArrowheads="1"/>
            </p:cNvSpPr>
            <p:nvPr/>
          </p:nvSpPr>
          <p:spPr bwMode="auto">
            <a:xfrm>
              <a:off x="6318034" y="5791848"/>
              <a:ext cx="52582" cy="10516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endParaRPr lang="en-US" altLang="fr-FR" sz="1200">
                <a:solidFill>
                  <a:srgbClr val="000066"/>
                </a:solidFill>
              </a:endParaRPr>
            </a:p>
          </p:txBody>
        </p:sp>
        <p:sp>
          <p:nvSpPr>
            <p:cNvPr id="127028" name="Rectangle 9"/>
            <p:cNvSpPr>
              <a:spLocks noChangeArrowheads="1"/>
            </p:cNvSpPr>
            <p:nvPr/>
          </p:nvSpPr>
          <p:spPr bwMode="auto">
            <a:xfrm>
              <a:off x="6422620" y="5791848"/>
              <a:ext cx="52582" cy="10516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endParaRPr lang="en-US" altLang="fr-FR" sz="1200">
                <a:solidFill>
                  <a:srgbClr val="000066"/>
                </a:solidFill>
              </a:endParaRPr>
            </a:p>
          </p:txBody>
        </p:sp>
        <p:sp>
          <p:nvSpPr>
            <p:cNvPr id="127029" name="Rectangle 10"/>
            <p:cNvSpPr>
              <a:spLocks noChangeArrowheads="1"/>
            </p:cNvSpPr>
            <p:nvPr/>
          </p:nvSpPr>
          <p:spPr bwMode="auto">
            <a:xfrm>
              <a:off x="6527784" y="5791848"/>
              <a:ext cx="52582" cy="10516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endParaRPr lang="en-US" altLang="fr-FR" sz="1200">
                <a:solidFill>
                  <a:srgbClr val="000066"/>
                </a:solidFill>
              </a:endParaRPr>
            </a:p>
          </p:txBody>
        </p:sp>
      </p:grpSp>
      <p:grpSp>
        <p:nvGrpSpPr>
          <p:cNvPr id="126990" name="Group 38"/>
          <p:cNvGrpSpPr>
            <a:grpSpLocks/>
          </p:cNvGrpSpPr>
          <p:nvPr/>
        </p:nvGrpSpPr>
        <p:grpSpPr bwMode="auto">
          <a:xfrm>
            <a:off x="5964238" y="2147888"/>
            <a:ext cx="314325" cy="104775"/>
            <a:chOff x="6160866" y="5742441"/>
            <a:chExt cx="576090" cy="209749"/>
          </a:xfrm>
        </p:grpSpPr>
        <p:sp>
          <p:nvSpPr>
            <p:cNvPr id="127020" name="AutoShape 6"/>
            <p:cNvSpPr>
              <a:spLocks noChangeArrowheads="1"/>
            </p:cNvSpPr>
            <p:nvPr/>
          </p:nvSpPr>
          <p:spPr bwMode="auto">
            <a:xfrm>
              <a:off x="6160866" y="5742441"/>
              <a:ext cx="576090" cy="209749"/>
            </a:xfrm>
            <a:prstGeom prst="rightArrow">
              <a:avLst>
                <a:gd name="adj1" fmla="val 50000"/>
                <a:gd name="adj2" fmla="val 68664"/>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endParaRPr lang="en-US" altLang="fr-FR" sz="1200">
                <a:solidFill>
                  <a:srgbClr val="000066"/>
                </a:solidFill>
              </a:endParaRPr>
            </a:p>
          </p:txBody>
        </p:sp>
        <p:sp>
          <p:nvSpPr>
            <p:cNvPr id="127021" name="Rectangle 7"/>
            <p:cNvSpPr>
              <a:spLocks noChangeArrowheads="1"/>
            </p:cNvSpPr>
            <p:nvPr/>
          </p:nvSpPr>
          <p:spPr bwMode="auto">
            <a:xfrm>
              <a:off x="6212870" y="5791848"/>
              <a:ext cx="52582" cy="10516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endParaRPr lang="en-US" altLang="fr-FR" sz="1200">
                <a:solidFill>
                  <a:srgbClr val="000066"/>
                </a:solidFill>
              </a:endParaRPr>
            </a:p>
          </p:txBody>
        </p:sp>
        <p:sp>
          <p:nvSpPr>
            <p:cNvPr id="127022" name="Rectangle 8"/>
            <p:cNvSpPr>
              <a:spLocks noChangeArrowheads="1"/>
            </p:cNvSpPr>
            <p:nvPr/>
          </p:nvSpPr>
          <p:spPr bwMode="auto">
            <a:xfrm>
              <a:off x="6318034" y="5791848"/>
              <a:ext cx="52582" cy="10516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endParaRPr lang="en-US" altLang="fr-FR" sz="1200">
                <a:solidFill>
                  <a:srgbClr val="000066"/>
                </a:solidFill>
              </a:endParaRPr>
            </a:p>
          </p:txBody>
        </p:sp>
        <p:sp>
          <p:nvSpPr>
            <p:cNvPr id="127023" name="Rectangle 9"/>
            <p:cNvSpPr>
              <a:spLocks noChangeArrowheads="1"/>
            </p:cNvSpPr>
            <p:nvPr/>
          </p:nvSpPr>
          <p:spPr bwMode="auto">
            <a:xfrm>
              <a:off x="6422620" y="5791848"/>
              <a:ext cx="52582" cy="10516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endParaRPr lang="en-US" altLang="fr-FR" sz="1200">
                <a:solidFill>
                  <a:srgbClr val="000066"/>
                </a:solidFill>
              </a:endParaRPr>
            </a:p>
          </p:txBody>
        </p:sp>
        <p:sp>
          <p:nvSpPr>
            <p:cNvPr id="127024" name="Rectangle 10"/>
            <p:cNvSpPr>
              <a:spLocks noChangeArrowheads="1"/>
            </p:cNvSpPr>
            <p:nvPr/>
          </p:nvSpPr>
          <p:spPr bwMode="auto">
            <a:xfrm>
              <a:off x="6527784" y="5791848"/>
              <a:ext cx="52582" cy="10516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endParaRPr lang="en-US" altLang="fr-FR" sz="1200">
                <a:solidFill>
                  <a:srgbClr val="000066"/>
                </a:solidFill>
              </a:endParaRPr>
            </a:p>
          </p:txBody>
        </p:sp>
      </p:grpSp>
      <p:grpSp>
        <p:nvGrpSpPr>
          <p:cNvPr id="126991" name="Group 44"/>
          <p:cNvGrpSpPr>
            <a:grpSpLocks/>
          </p:cNvGrpSpPr>
          <p:nvPr/>
        </p:nvGrpSpPr>
        <p:grpSpPr bwMode="auto">
          <a:xfrm>
            <a:off x="7458075" y="2147888"/>
            <a:ext cx="314325" cy="104775"/>
            <a:chOff x="6160866" y="5742441"/>
            <a:chExt cx="576090" cy="209749"/>
          </a:xfrm>
        </p:grpSpPr>
        <p:sp>
          <p:nvSpPr>
            <p:cNvPr id="127015" name="AutoShape 6"/>
            <p:cNvSpPr>
              <a:spLocks noChangeArrowheads="1"/>
            </p:cNvSpPr>
            <p:nvPr/>
          </p:nvSpPr>
          <p:spPr bwMode="auto">
            <a:xfrm>
              <a:off x="6160866" y="5742441"/>
              <a:ext cx="576090" cy="209749"/>
            </a:xfrm>
            <a:prstGeom prst="rightArrow">
              <a:avLst>
                <a:gd name="adj1" fmla="val 50000"/>
                <a:gd name="adj2" fmla="val 68664"/>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endParaRPr lang="en-US" altLang="fr-FR" sz="1200">
                <a:solidFill>
                  <a:srgbClr val="000066"/>
                </a:solidFill>
              </a:endParaRPr>
            </a:p>
          </p:txBody>
        </p:sp>
        <p:sp>
          <p:nvSpPr>
            <p:cNvPr id="127016" name="Rectangle 7"/>
            <p:cNvSpPr>
              <a:spLocks noChangeArrowheads="1"/>
            </p:cNvSpPr>
            <p:nvPr/>
          </p:nvSpPr>
          <p:spPr bwMode="auto">
            <a:xfrm>
              <a:off x="6212870" y="5791848"/>
              <a:ext cx="52582" cy="10516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endParaRPr lang="en-US" altLang="fr-FR" sz="1200">
                <a:solidFill>
                  <a:srgbClr val="000066"/>
                </a:solidFill>
              </a:endParaRPr>
            </a:p>
          </p:txBody>
        </p:sp>
        <p:sp>
          <p:nvSpPr>
            <p:cNvPr id="127017" name="Rectangle 8"/>
            <p:cNvSpPr>
              <a:spLocks noChangeArrowheads="1"/>
            </p:cNvSpPr>
            <p:nvPr/>
          </p:nvSpPr>
          <p:spPr bwMode="auto">
            <a:xfrm>
              <a:off x="6318034" y="5791848"/>
              <a:ext cx="52582" cy="10516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endParaRPr lang="en-US" altLang="fr-FR" sz="1200">
                <a:solidFill>
                  <a:srgbClr val="000066"/>
                </a:solidFill>
              </a:endParaRPr>
            </a:p>
          </p:txBody>
        </p:sp>
        <p:sp>
          <p:nvSpPr>
            <p:cNvPr id="127018" name="Rectangle 9"/>
            <p:cNvSpPr>
              <a:spLocks noChangeArrowheads="1"/>
            </p:cNvSpPr>
            <p:nvPr/>
          </p:nvSpPr>
          <p:spPr bwMode="auto">
            <a:xfrm>
              <a:off x="6422620" y="5791848"/>
              <a:ext cx="52582" cy="10516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endParaRPr lang="en-US" altLang="fr-FR" sz="1200">
                <a:solidFill>
                  <a:srgbClr val="000066"/>
                </a:solidFill>
              </a:endParaRPr>
            </a:p>
          </p:txBody>
        </p:sp>
        <p:sp>
          <p:nvSpPr>
            <p:cNvPr id="127019" name="Rectangle 10"/>
            <p:cNvSpPr>
              <a:spLocks noChangeArrowheads="1"/>
            </p:cNvSpPr>
            <p:nvPr/>
          </p:nvSpPr>
          <p:spPr bwMode="auto">
            <a:xfrm>
              <a:off x="6527784" y="5791848"/>
              <a:ext cx="52582" cy="10516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endParaRPr lang="en-US" altLang="fr-FR" sz="1200">
                <a:solidFill>
                  <a:srgbClr val="000066"/>
                </a:solidFill>
              </a:endParaRPr>
            </a:p>
          </p:txBody>
        </p:sp>
      </p:grpSp>
      <p:sp>
        <p:nvSpPr>
          <p:cNvPr id="126992" name="AutoShape 405"/>
          <p:cNvSpPr>
            <a:spLocks noChangeArrowheads="1"/>
          </p:cNvSpPr>
          <p:nvPr/>
        </p:nvSpPr>
        <p:spPr bwMode="auto">
          <a:xfrm>
            <a:off x="8042275" y="1436688"/>
            <a:ext cx="1081088" cy="973137"/>
          </a:xfrm>
          <a:prstGeom prst="star16">
            <a:avLst>
              <a:gd name="adj" fmla="val 42287"/>
            </a:avLst>
          </a:prstGeom>
          <a:solidFill>
            <a:schemeClr val="tx1"/>
          </a:solidFill>
          <a:ln w="9525">
            <a:solidFill>
              <a:schemeClr val="accent1"/>
            </a:solidFill>
            <a:miter lim="800000"/>
            <a:headEnd/>
            <a:tailEnd/>
          </a:ln>
          <a:effectLst>
            <a:outerShdw dist="35921" dir="2700000" algn="ctr" rotWithShape="0">
              <a:schemeClr val="bg2"/>
            </a:outerShdw>
          </a:effectLst>
        </p:spPr>
        <p:txBody>
          <a:bodyPr wrap="none" lIns="18000" tIns="10800" rIns="18000" bIns="10800" anchor="ct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r>
              <a:rPr lang="en-GB" altLang="fr-FR" sz="900" b="1">
                <a:solidFill>
                  <a:schemeClr val="accent1"/>
                </a:solidFill>
              </a:rPr>
              <a:t>Payment </a:t>
            </a:r>
          </a:p>
          <a:p>
            <a:pPr algn="ctr" eaLnBrk="1" hangingPunct="1"/>
            <a:r>
              <a:rPr lang="en-GB" altLang="fr-FR" sz="900" b="1">
                <a:solidFill>
                  <a:schemeClr val="accent1"/>
                </a:solidFill>
              </a:rPr>
              <a:t>run</a:t>
            </a:r>
          </a:p>
          <a:p>
            <a:pPr algn="ctr" eaLnBrk="1" hangingPunct="1"/>
            <a:r>
              <a:rPr lang="en-GB" altLang="fr-FR" sz="900" b="1">
                <a:solidFill>
                  <a:schemeClr val="accent1"/>
                </a:solidFill>
              </a:rPr>
              <a:t>processed </a:t>
            </a:r>
          </a:p>
          <a:p>
            <a:pPr algn="ctr" eaLnBrk="1" hangingPunct="1"/>
            <a:r>
              <a:rPr lang="en-GB" altLang="fr-FR" sz="900" b="1">
                <a:solidFill>
                  <a:schemeClr val="accent1"/>
                </a:solidFill>
              </a:rPr>
              <a:t>once a month</a:t>
            </a:r>
            <a:endParaRPr lang="en-GB" altLang="fr-FR" sz="900">
              <a:solidFill>
                <a:schemeClr val="accent1"/>
              </a:solidFill>
            </a:endParaRPr>
          </a:p>
        </p:txBody>
      </p:sp>
      <p:sp>
        <p:nvSpPr>
          <p:cNvPr id="126993" name="Rectangle 73"/>
          <p:cNvSpPr>
            <a:spLocks noChangeArrowheads="1"/>
          </p:cNvSpPr>
          <p:nvPr/>
        </p:nvSpPr>
        <p:spPr bwMode="auto">
          <a:xfrm>
            <a:off x="77788" y="5857875"/>
            <a:ext cx="2916237" cy="647700"/>
          </a:xfrm>
          <a:prstGeom prst="rect">
            <a:avLst/>
          </a:prstGeom>
          <a:solidFill>
            <a:srgbClr val="72C7E7"/>
          </a:solidFill>
          <a:ln w="9525" algn="ctr">
            <a:noFill/>
            <a:miter lim="800000"/>
            <a:headEnd/>
            <a:tailEnd/>
          </a:ln>
        </p:spPr>
        <p:txBody>
          <a:bodyPr lIns="72000" tIns="0" rIns="36000" bIns="0" anchor="ct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spcBef>
                <a:spcPct val="50000"/>
              </a:spcBef>
              <a:buFont typeface="Wingdings" pitchFamily="2" charset="2"/>
              <a:buNone/>
            </a:pPr>
            <a:r>
              <a:rPr lang="en-GB" altLang="fr-FR" sz="800" b="1">
                <a:solidFill>
                  <a:srgbClr val="000000"/>
                </a:solidFill>
              </a:rPr>
              <a:t>Most amount of errors in Step 4 are a result of actions in Step 1 and 2</a:t>
            </a:r>
            <a:endParaRPr lang="en-US" altLang="fr-FR" sz="800" b="1">
              <a:solidFill>
                <a:srgbClr val="000000"/>
              </a:solidFill>
            </a:endParaRPr>
          </a:p>
        </p:txBody>
      </p:sp>
      <p:sp>
        <p:nvSpPr>
          <p:cNvPr id="126994" name="Rectangle 74"/>
          <p:cNvSpPr>
            <a:spLocks noChangeArrowheads="1"/>
          </p:cNvSpPr>
          <p:nvPr/>
        </p:nvSpPr>
        <p:spPr bwMode="auto">
          <a:xfrm>
            <a:off x="3117850" y="5857875"/>
            <a:ext cx="2916238" cy="647700"/>
          </a:xfrm>
          <a:prstGeom prst="rect">
            <a:avLst/>
          </a:prstGeom>
          <a:solidFill>
            <a:srgbClr val="72C7E7"/>
          </a:solidFill>
          <a:ln w="9525" algn="ctr">
            <a:noFill/>
            <a:miter lim="800000"/>
            <a:headEnd/>
            <a:tailEnd/>
          </a:ln>
        </p:spPr>
        <p:txBody>
          <a:bodyPr lIns="72000" tIns="0" rIns="36000" bIns="0" anchor="ct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spcBef>
                <a:spcPct val="50000"/>
              </a:spcBef>
              <a:buFont typeface="Wingdings" pitchFamily="2" charset="2"/>
              <a:buNone/>
            </a:pPr>
            <a:r>
              <a:rPr lang="en-GB" altLang="fr-FR" sz="800" b="1">
                <a:solidFill>
                  <a:srgbClr val="000000"/>
                </a:solidFill>
              </a:rPr>
              <a:t>The process time shows how much “touch time”(end to end time spent actually doing stuff) is spent per expense (the difference between max and min being primarily due to rework and corrections required</a:t>
            </a:r>
            <a:endParaRPr lang="en-US" altLang="fr-FR" sz="800" b="1">
              <a:solidFill>
                <a:srgbClr val="000000"/>
              </a:solidFill>
            </a:endParaRPr>
          </a:p>
        </p:txBody>
      </p:sp>
      <p:sp>
        <p:nvSpPr>
          <p:cNvPr id="126995" name="Rectangle 75"/>
          <p:cNvSpPr>
            <a:spLocks noChangeArrowheads="1"/>
          </p:cNvSpPr>
          <p:nvPr/>
        </p:nvSpPr>
        <p:spPr bwMode="auto">
          <a:xfrm>
            <a:off x="6159500" y="5857875"/>
            <a:ext cx="2914650" cy="647700"/>
          </a:xfrm>
          <a:prstGeom prst="rect">
            <a:avLst/>
          </a:prstGeom>
          <a:solidFill>
            <a:srgbClr val="72C7E7"/>
          </a:solidFill>
          <a:ln w="9525" algn="ctr">
            <a:noFill/>
            <a:miter lim="800000"/>
            <a:headEnd/>
            <a:tailEnd/>
          </a:ln>
        </p:spPr>
        <p:txBody>
          <a:bodyPr lIns="72000" tIns="0" rIns="36000" bIns="0" anchor="ct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spcBef>
                <a:spcPct val="50000"/>
              </a:spcBef>
              <a:buFont typeface="Wingdings" pitchFamily="2" charset="2"/>
              <a:buNone/>
            </a:pPr>
            <a:r>
              <a:rPr lang="en-GB" altLang="fr-FR" sz="800" b="1">
                <a:solidFill>
                  <a:srgbClr val="000000"/>
                </a:solidFill>
              </a:rPr>
              <a:t>The lead time shows how much time the whole expense process in scope takes. The difference between process time and lead time is primarily due to waiting times. The difference between the LT max and min is primarily because of the unpredictability of the process</a:t>
            </a:r>
            <a:endParaRPr lang="en-US" altLang="fr-FR" sz="800" b="1">
              <a:solidFill>
                <a:srgbClr val="000000"/>
              </a:solidFill>
            </a:endParaRPr>
          </a:p>
        </p:txBody>
      </p:sp>
      <p:sp>
        <p:nvSpPr>
          <p:cNvPr id="126996" name="Text Box 22"/>
          <p:cNvSpPr txBox="1">
            <a:spLocks noChangeArrowheads="1"/>
          </p:cNvSpPr>
          <p:nvPr/>
        </p:nvSpPr>
        <p:spPr bwMode="auto">
          <a:xfrm>
            <a:off x="1105109" y="6498277"/>
            <a:ext cx="17287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spcBef>
                <a:spcPct val="50000"/>
              </a:spcBef>
            </a:pPr>
            <a:r>
              <a:rPr lang="en-GB" altLang="fr-FR" sz="1200" b="1" dirty="0">
                <a:solidFill>
                  <a:srgbClr val="000000"/>
                </a:solidFill>
              </a:rPr>
              <a:t>= Process</a:t>
            </a:r>
          </a:p>
        </p:txBody>
      </p:sp>
      <p:sp>
        <p:nvSpPr>
          <p:cNvPr id="126997" name="AutoShape 23"/>
          <p:cNvSpPr>
            <a:spLocks noChangeArrowheads="1"/>
          </p:cNvSpPr>
          <p:nvPr/>
        </p:nvSpPr>
        <p:spPr bwMode="auto">
          <a:xfrm>
            <a:off x="803770" y="6491927"/>
            <a:ext cx="288925" cy="288925"/>
          </a:xfrm>
          <a:prstGeom prst="foldedCorner">
            <a:avLst>
              <a:gd name="adj" fmla="val 12500"/>
            </a:avLst>
          </a:prstGeom>
          <a:solidFill>
            <a:srgbClr val="FF3399"/>
          </a:solidFill>
          <a:ln w="9525">
            <a:solidFill>
              <a:srgbClr val="FF0000"/>
            </a:solidFill>
            <a:round/>
            <a:headEnd/>
            <a:tailEnd/>
          </a:ln>
        </p:spPr>
        <p:txBody>
          <a:bodyPr wrap="none" anchor="ct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endParaRPr lang="en-US" altLang="fr-FR">
              <a:solidFill>
                <a:srgbClr val="000000"/>
              </a:solidFill>
            </a:endParaRPr>
          </a:p>
        </p:txBody>
      </p:sp>
      <p:sp>
        <p:nvSpPr>
          <p:cNvPr id="126998" name="Text Box 22"/>
          <p:cNvSpPr txBox="1">
            <a:spLocks noChangeArrowheads="1"/>
          </p:cNvSpPr>
          <p:nvPr/>
        </p:nvSpPr>
        <p:spPr bwMode="auto">
          <a:xfrm>
            <a:off x="2757697" y="6466527"/>
            <a:ext cx="3303587" cy="276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171450" indent="-171450"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spcBef>
                <a:spcPct val="50000"/>
              </a:spcBef>
            </a:pPr>
            <a:r>
              <a:rPr lang="en-GB" altLang="fr-FR" sz="1200" b="1">
                <a:solidFill>
                  <a:srgbClr val="000000"/>
                </a:solidFill>
              </a:rPr>
              <a:t>= </a:t>
            </a:r>
            <a:r>
              <a:rPr lang="en-GB" altLang="fr-FR" sz="800" b="1">
                <a:solidFill>
                  <a:srgbClr val="000000"/>
                </a:solidFill>
              </a:rPr>
              <a:t>Process information (Issues, Process &amp; Lead times, I/O)</a:t>
            </a:r>
          </a:p>
        </p:txBody>
      </p:sp>
      <p:sp>
        <p:nvSpPr>
          <p:cNvPr id="126999" name="AutoShape 23"/>
          <p:cNvSpPr>
            <a:spLocks noChangeArrowheads="1"/>
          </p:cNvSpPr>
          <p:nvPr/>
        </p:nvSpPr>
        <p:spPr bwMode="auto">
          <a:xfrm>
            <a:off x="2456358" y="6506215"/>
            <a:ext cx="288925" cy="288925"/>
          </a:xfrm>
          <a:prstGeom prst="foldedCorner">
            <a:avLst>
              <a:gd name="adj" fmla="val 12500"/>
            </a:avLst>
          </a:prstGeom>
          <a:solidFill>
            <a:srgbClr val="FFFF66"/>
          </a:solidFill>
          <a:ln w="9525">
            <a:solidFill>
              <a:srgbClr val="FFFF00"/>
            </a:solidFill>
            <a:round/>
            <a:headEnd/>
            <a:tailEnd/>
          </a:ln>
        </p:spPr>
        <p:txBody>
          <a:bodyPr wrap="none" anchor="ct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endParaRPr lang="en-US" altLang="fr-FR">
              <a:solidFill>
                <a:srgbClr val="000000"/>
              </a:solidFill>
            </a:endParaRPr>
          </a:p>
        </p:txBody>
      </p:sp>
      <p:sp>
        <p:nvSpPr>
          <p:cNvPr id="127000" name="Freeform 404"/>
          <p:cNvSpPr>
            <a:spLocks/>
          </p:cNvSpPr>
          <p:nvPr/>
        </p:nvSpPr>
        <p:spPr bwMode="auto">
          <a:xfrm rot="6588419" flipV="1">
            <a:off x="3863181" y="2002632"/>
            <a:ext cx="319087" cy="558800"/>
          </a:xfrm>
          <a:custGeom>
            <a:avLst/>
            <a:gdLst>
              <a:gd name="T0" fmla="*/ 5120416 w 446"/>
              <a:gd name="T1" fmla="*/ 0 h 582"/>
              <a:gd name="T2" fmla="*/ 228383301 w 446"/>
              <a:gd name="T3" fmla="*/ 536834935 h 582"/>
              <a:gd name="T4" fmla="*/ 0 w 446"/>
              <a:gd name="T5" fmla="*/ 125445799 h 582"/>
              <a:gd name="T6" fmla="*/ 0 60000 65536"/>
              <a:gd name="T7" fmla="*/ 0 60000 65536"/>
              <a:gd name="T8" fmla="*/ 0 60000 65536"/>
            </a:gdLst>
            <a:ahLst/>
            <a:cxnLst>
              <a:cxn ang="T6">
                <a:pos x="T0" y="T1"/>
              </a:cxn>
              <a:cxn ang="T7">
                <a:pos x="T2" y="T3"/>
              </a:cxn>
              <a:cxn ang="T8">
                <a:pos x="T4" y="T5"/>
              </a:cxn>
            </a:cxnLst>
            <a:rect l="0" t="0" r="r" b="b"/>
            <a:pathLst>
              <a:path w="446" h="582">
                <a:moveTo>
                  <a:pt x="10" y="0"/>
                </a:moveTo>
                <a:lnTo>
                  <a:pt x="446" y="582"/>
                </a:lnTo>
                <a:lnTo>
                  <a:pt x="0" y="136"/>
                </a:lnTo>
              </a:path>
            </a:pathLst>
          </a:custGeom>
          <a:solidFill>
            <a:schemeClr val="accent1"/>
          </a:solidFill>
          <a:ln w="9525">
            <a:solidFill>
              <a:schemeClr val="accent1"/>
            </a:solidFill>
            <a:round/>
            <a:headEnd/>
            <a:tailEnd/>
          </a:ln>
          <a:effectLst/>
          <a:extLst/>
        </p:spPr>
        <p:txBody>
          <a:bodyPr/>
          <a:lstStyle/>
          <a:p>
            <a:endParaRPr lang="fr-FR"/>
          </a:p>
        </p:txBody>
      </p:sp>
      <p:sp>
        <p:nvSpPr>
          <p:cNvPr id="127001" name="AutoShape 405"/>
          <p:cNvSpPr>
            <a:spLocks noChangeArrowheads="1"/>
          </p:cNvSpPr>
          <p:nvPr/>
        </p:nvSpPr>
        <p:spPr bwMode="auto">
          <a:xfrm>
            <a:off x="3160713" y="1436688"/>
            <a:ext cx="1079500" cy="973137"/>
          </a:xfrm>
          <a:prstGeom prst="star16">
            <a:avLst>
              <a:gd name="adj" fmla="val 42287"/>
            </a:avLst>
          </a:prstGeom>
          <a:solidFill>
            <a:schemeClr val="tx1"/>
          </a:solidFill>
          <a:ln w="9525">
            <a:solidFill>
              <a:schemeClr val="accent1"/>
            </a:solidFill>
            <a:miter lim="800000"/>
            <a:headEnd/>
            <a:tailEnd/>
          </a:ln>
          <a:effectLst>
            <a:outerShdw dist="35921" dir="2700000" algn="ctr" rotWithShape="0">
              <a:schemeClr val="bg2"/>
            </a:outerShdw>
          </a:effectLst>
        </p:spPr>
        <p:txBody>
          <a:bodyPr wrap="none" lIns="18000" tIns="10800" rIns="18000" bIns="10800" anchor="ct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r>
              <a:rPr lang="en-GB" altLang="fr-FR" sz="900" b="1">
                <a:solidFill>
                  <a:schemeClr val="accent1"/>
                </a:solidFill>
              </a:rPr>
              <a:t>Exp forms &amp; </a:t>
            </a:r>
          </a:p>
          <a:p>
            <a:pPr algn="ctr" eaLnBrk="1" hangingPunct="1"/>
            <a:r>
              <a:rPr lang="en-GB" altLang="fr-FR" sz="900" b="1">
                <a:solidFill>
                  <a:schemeClr val="accent1"/>
                </a:solidFill>
              </a:rPr>
              <a:t>receipts travel </a:t>
            </a:r>
          </a:p>
          <a:p>
            <a:pPr algn="ctr" eaLnBrk="1" hangingPunct="1"/>
            <a:r>
              <a:rPr lang="en-GB" altLang="fr-FR" sz="900" b="1">
                <a:solidFill>
                  <a:schemeClr val="accent1"/>
                </a:solidFill>
              </a:rPr>
              <a:t>via post</a:t>
            </a:r>
          </a:p>
          <a:p>
            <a:pPr algn="ctr" eaLnBrk="1" hangingPunct="1"/>
            <a:r>
              <a:rPr lang="en-GB" altLang="fr-FR" sz="900" b="1">
                <a:solidFill>
                  <a:schemeClr val="accent1"/>
                </a:solidFill>
              </a:rPr>
              <a:t>to managers</a:t>
            </a:r>
          </a:p>
          <a:p>
            <a:pPr algn="ctr" eaLnBrk="1" hangingPunct="1"/>
            <a:r>
              <a:rPr lang="en-GB" altLang="fr-FR" sz="900" b="1">
                <a:solidFill>
                  <a:schemeClr val="accent1"/>
                </a:solidFill>
              </a:rPr>
              <a:t>&amp; then to P&amp;C</a:t>
            </a:r>
            <a:endParaRPr lang="en-GB" altLang="fr-FR" sz="900">
              <a:solidFill>
                <a:schemeClr val="accent1"/>
              </a:solidFill>
            </a:endParaRPr>
          </a:p>
        </p:txBody>
      </p:sp>
      <p:sp>
        <p:nvSpPr>
          <p:cNvPr id="127002" name="Freeform 404"/>
          <p:cNvSpPr>
            <a:spLocks/>
          </p:cNvSpPr>
          <p:nvPr/>
        </p:nvSpPr>
        <p:spPr bwMode="auto">
          <a:xfrm rot="11440613" flipV="1">
            <a:off x="6345238" y="2101850"/>
            <a:ext cx="319087" cy="558800"/>
          </a:xfrm>
          <a:custGeom>
            <a:avLst/>
            <a:gdLst>
              <a:gd name="T0" fmla="*/ 5120416 w 446"/>
              <a:gd name="T1" fmla="*/ 0 h 582"/>
              <a:gd name="T2" fmla="*/ 228383301 w 446"/>
              <a:gd name="T3" fmla="*/ 536834935 h 582"/>
              <a:gd name="T4" fmla="*/ 0 w 446"/>
              <a:gd name="T5" fmla="*/ 125445799 h 582"/>
              <a:gd name="T6" fmla="*/ 0 60000 65536"/>
              <a:gd name="T7" fmla="*/ 0 60000 65536"/>
              <a:gd name="T8" fmla="*/ 0 60000 65536"/>
            </a:gdLst>
            <a:ahLst/>
            <a:cxnLst>
              <a:cxn ang="T6">
                <a:pos x="T0" y="T1"/>
              </a:cxn>
              <a:cxn ang="T7">
                <a:pos x="T2" y="T3"/>
              </a:cxn>
              <a:cxn ang="T8">
                <a:pos x="T4" y="T5"/>
              </a:cxn>
            </a:cxnLst>
            <a:rect l="0" t="0" r="r" b="b"/>
            <a:pathLst>
              <a:path w="446" h="582">
                <a:moveTo>
                  <a:pt x="10" y="0"/>
                </a:moveTo>
                <a:lnTo>
                  <a:pt x="446" y="582"/>
                </a:lnTo>
                <a:lnTo>
                  <a:pt x="0" y="136"/>
                </a:lnTo>
              </a:path>
            </a:pathLst>
          </a:custGeom>
          <a:solidFill>
            <a:schemeClr val="accent1"/>
          </a:solidFill>
          <a:ln w="9525">
            <a:solidFill>
              <a:schemeClr val="accent1"/>
            </a:solidFill>
            <a:round/>
            <a:headEnd/>
            <a:tailEnd/>
          </a:ln>
          <a:effectLst/>
          <a:extLst/>
        </p:spPr>
        <p:txBody>
          <a:bodyPr/>
          <a:lstStyle/>
          <a:p>
            <a:endParaRPr lang="fr-FR"/>
          </a:p>
        </p:txBody>
      </p:sp>
      <p:sp>
        <p:nvSpPr>
          <p:cNvPr id="127003" name="AutoShape 405"/>
          <p:cNvSpPr>
            <a:spLocks noChangeArrowheads="1"/>
          </p:cNvSpPr>
          <p:nvPr/>
        </p:nvSpPr>
        <p:spPr bwMode="auto">
          <a:xfrm>
            <a:off x="6281738" y="1436688"/>
            <a:ext cx="1079500" cy="973137"/>
          </a:xfrm>
          <a:prstGeom prst="star16">
            <a:avLst>
              <a:gd name="adj" fmla="val 42287"/>
            </a:avLst>
          </a:prstGeom>
          <a:solidFill>
            <a:schemeClr val="tx1"/>
          </a:solidFill>
          <a:ln w="9525">
            <a:solidFill>
              <a:schemeClr val="accent1"/>
            </a:solidFill>
            <a:miter lim="800000"/>
            <a:headEnd/>
            <a:tailEnd/>
          </a:ln>
          <a:effectLst>
            <a:outerShdw dist="35921" dir="2700000" algn="ctr" rotWithShape="0">
              <a:schemeClr val="bg2"/>
            </a:outerShdw>
          </a:effectLst>
        </p:spPr>
        <p:txBody>
          <a:bodyPr wrap="none" lIns="18000" tIns="10800" rIns="18000" bIns="10800" anchor="ct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r>
              <a:rPr lang="en-GB" altLang="fr-FR" sz="900" b="1">
                <a:solidFill>
                  <a:schemeClr val="accent1"/>
                </a:solidFill>
              </a:rPr>
              <a:t>Duplication</a:t>
            </a:r>
          </a:p>
          <a:p>
            <a:pPr algn="ctr" eaLnBrk="1" hangingPunct="1"/>
            <a:r>
              <a:rPr lang="en-GB" altLang="fr-FR" sz="900" b="1">
                <a:solidFill>
                  <a:schemeClr val="accent1"/>
                </a:solidFill>
              </a:rPr>
              <a:t>of the data</a:t>
            </a:r>
            <a:endParaRPr lang="en-GB" altLang="fr-FR" sz="900">
              <a:solidFill>
                <a:schemeClr val="accent1"/>
              </a:solidFill>
            </a:endParaRPr>
          </a:p>
          <a:p>
            <a:pPr algn="ctr" eaLnBrk="1" hangingPunct="1"/>
            <a:r>
              <a:rPr lang="en-GB" altLang="fr-FR" sz="900" b="1">
                <a:solidFill>
                  <a:schemeClr val="accent1"/>
                </a:solidFill>
              </a:rPr>
              <a:t>entries – on form,</a:t>
            </a:r>
          </a:p>
          <a:p>
            <a:pPr algn="ctr" eaLnBrk="1" hangingPunct="1"/>
            <a:r>
              <a:rPr lang="en-GB" altLang="fr-FR" sz="900" b="1">
                <a:solidFill>
                  <a:schemeClr val="accent1"/>
                </a:solidFill>
              </a:rPr>
              <a:t>on journal</a:t>
            </a:r>
          </a:p>
          <a:p>
            <a:pPr algn="ctr" eaLnBrk="1" hangingPunct="1"/>
            <a:r>
              <a:rPr lang="en-GB" altLang="fr-FR" sz="900" b="1">
                <a:solidFill>
                  <a:schemeClr val="accent1"/>
                </a:solidFill>
              </a:rPr>
              <a:t>voucher, into</a:t>
            </a:r>
          </a:p>
          <a:p>
            <a:pPr algn="ctr" eaLnBrk="1" hangingPunct="1"/>
            <a:r>
              <a:rPr lang="en-GB" altLang="fr-FR" sz="900" b="1">
                <a:solidFill>
                  <a:schemeClr val="accent1"/>
                </a:solidFill>
              </a:rPr>
              <a:t>SAP</a:t>
            </a:r>
          </a:p>
        </p:txBody>
      </p:sp>
      <p:sp>
        <p:nvSpPr>
          <p:cNvPr id="127004" name="Freeform 404"/>
          <p:cNvSpPr>
            <a:spLocks/>
          </p:cNvSpPr>
          <p:nvPr/>
        </p:nvSpPr>
        <p:spPr bwMode="auto">
          <a:xfrm rot="6588419" flipV="1">
            <a:off x="715963" y="2009775"/>
            <a:ext cx="319088" cy="560387"/>
          </a:xfrm>
          <a:custGeom>
            <a:avLst/>
            <a:gdLst>
              <a:gd name="T0" fmla="*/ 5120432 w 446"/>
              <a:gd name="T1" fmla="*/ 0 h 582"/>
              <a:gd name="T2" fmla="*/ 228384017 w 446"/>
              <a:gd name="T3" fmla="*/ 538359554 h 582"/>
              <a:gd name="T4" fmla="*/ 0 w 446"/>
              <a:gd name="T5" fmla="*/ 125802067 h 582"/>
              <a:gd name="T6" fmla="*/ 0 60000 65536"/>
              <a:gd name="T7" fmla="*/ 0 60000 65536"/>
              <a:gd name="T8" fmla="*/ 0 60000 65536"/>
            </a:gdLst>
            <a:ahLst/>
            <a:cxnLst>
              <a:cxn ang="T6">
                <a:pos x="T0" y="T1"/>
              </a:cxn>
              <a:cxn ang="T7">
                <a:pos x="T2" y="T3"/>
              </a:cxn>
              <a:cxn ang="T8">
                <a:pos x="T4" y="T5"/>
              </a:cxn>
            </a:cxnLst>
            <a:rect l="0" t="0" r="r" b="b"/>
            <a:pathLst>
              <a:path w="446" h="582">
                <a:moveTo>
                  <a:pt x="10" y="0"/>
                </a:moveTo>
                <a:lnTo>
                  <a:pt x="446" y="582"/>
                </a:lnTo>
                <a:lnTo>
                  <a:pt x="0" y="136"/>
                </a:lnTo>
              </a:path>
            </a:pathLst>
          </a:custGeom>
          <a:solidFill>
            <a:schemeClr val="accent1"/>
          </a:solidFill>
          <a:ln w="9525">
            <a:solidFill>
              <a:schemeClr val="accent1"/>
            </a:solidFill>
            <a:round/>
            <a:headEnd/>
            <a:tailEnd/>
          </a:ln>
          <a:effectLst/>
          <a:extLst/>
        </p:spPr>
        <p:txBody>
          <a:bodyPr/>
          <a:lstStyle/>
          <a:p>
            <a:endParaRPr lang="fr-FR"/>
          </a:p>
        </p:txBody>
      </p:sp>
      <p:sp>
        <p:nvSpPr>
          <p:cNvPr id="127005" name="AutoShape 405"/>
          <p:cNvSpPr>
            <a:spLocks noChangeArrowheads="1"/>
          </p:cNvSpPr>
          <p:nvPr/>
        </p:nvSpPr>
        <p:spPr bwMode="auto">
          <a:xfrm>
            <a:off x="33338" y="1436688"/>
            <a:ext cx="1079500" cy="973137"/>
          </a:xfrm>
          <a:prstGeom prst="star16">
            <a:avLst>
              <a:gd name="adj" fmla="val 42287"/>
            </a:avLst>
          </a:prstGeom>
          <a:solidFill>
            <a:schemeClr val="tx1"/>
          </a:solidFill>
          <a:ln w="9525">
            <a:solidFill>
              <a:schemeClr val="accent1"/>
            </a:solidFill>
            <a:miter lim="800000"/>
            <a:headEnd/>
            <a:tailEnd/>
          </a:ln>
          <a:effectLst>
            <a:outerShdw dist="35921" dir="2700000" algn="ctr" rotWithShape="0">
              <a:schemeClr val="bg2"/>
            </a:outerShdw>
          </a:effectLst>
        </p:spPr>
        <p:txBody>
          <a:bodyPr wrap="none" lIns="18000" tIns="10800" rIns="18000" bIns="10800" anchor="ct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r>
              <a:rPr lang="en-GB" altLang="fr-FR" sz="900" b="1" dirty="0">
                <a:solidFill>
                  <a:schemeClr val="accent1"/>
                </a:solidFill>
              </a:rPr>
              <a:t>No incentive to</a:t>
            </a:r>
          </a:p>
          <a:p>
            <a:pPr algn="ctr" eaLnBrk="1" hangingPunct="1"/>
            <a:r>
              <a:rPr lang="en-GB" altLang="fr-FR" sz="900" b="1" dirty="0">
                <a:solidFill>
                  <a:schemeClr val="accent1"/>
                </a:solidFill>
              </a:rPr>
              <a:t>collect receipts</a:t>
            </a:r>
          </a:p>
          <a:p>
            <a:pPr algn="ctr" eaLnBrk="1" hangingPunct="1"/>
            <a:r>
              <a:rPr lang="en-GB" altLang="fr-FR" sz="900" b="1" dirty="0">
                <a:solidFill>
                  <a:schemeClr val="accent1"/>
                </a:solidFill>
              </a:rPr>
              <a:t>for card </a:t>
            </a:r>
          </a:p>
          <a:p>
            <a:pPr algn="ctr" eaLnBrk="1" hangingPunct="1"/>
            <a:r>
              <a:rPr lang="en-GB" altLang="fr-FR" sz="900" b="1" dirty="0">
                <a:solidFill>
                  <a:schemeClr val="accent1"/>
                </a:solidFill>
              </a:rPr>
              <a:t>expenses</a:t>
            </a:r>
          </a:p>
        </p:txBody>
      </p:sp>
      <p:sp>
        <p:nvSpPr>
          <p:cNvPr id="127006" name="Freeform 404"/>
          <p:cNvSpPr>
            <a:spLocks/>
          </p:cNvSpPr>
          <p:nvPr/>
        </p:nvSpPr>
        <p:spPr bwMode="auto">
          <a:xfrm rot="947362" flipV="1">
            <a:off x="1554163" y="4826000"/>
            <a:ext cx="379412" cy="620713"/>
          </a:xfrm>
          <a:custGeom>
            <a:avLst/>
            <a:gdLst>
              <a:gd name="T0" fmla="*/ 7247960 w 446"/>
              <a:gd name="T1" fmla="*/ 0 h 582"/>
              <a:gd name="T2" fmla="*/ 323255621 w 446"/>
              <a:gd name="T3" fmla="*/ 661180928 h 582"/>
              <a:gd name="T4" fmla="*/ 0 w 446"/>
              <a:gd name="T5" fmla="*/ 154503145 h 582"/>
              <a:gd name="T6" fmla="*/ 0 60000 65536"/>
              <a:gd name="T7" fmla="*/ 0 60000 65536"/>
              <a:gd name="T8" fmla="*/ 0 60000 65536"/>
            </a:gdLst>
            <a:ahLst/>
            <a:cxnLst>
              <a:cxn ang="T6">
                <a:pos x="T0" y="T1"/>
              </a:cxn>
              <a:cxn ang="T7">
                <a:pos x="T2" y="T3"/>
              </a:cxn>
              <a:cxn ang="T8">
                <a:pos x="T4" y="T5"/>
              </a:cxn>
            </a:cxnLst>
            <a:rect l="0" t="0" r="r" b="b"/>
            <a:pathLst>
              <a:path w="446" h="582">
                <a:moveTo>
                  <a:pt x="10" y="0"/>
                </a:moveTo>
                <a:lnTo>
                  <a:pt x="446" y="582"/>
                </a:lnTo>
                <a:lnTo>
                  <a:pt x="0" y="136"/>
                </a:lnTo>
              </a:path>
            </a:pathLst>
          </a:custGeom>
          <a:solidFill>
            <a:schemeClr val="accent1"/>
          </a:solidFill>
          <a:ln w="9525">
            <a:solidFill>
              <a:schemeClr val="accent1"/>
            </a:solidFill>
            <a:round/>
            <a:headEnd/>
            <a:tailEnd/>
          </a:ln>
          <a:effectLst/>
          <a:extLst/>
        </p:spPr>
        <p:txBody>
          <a:bodyPr/>
          <a:lstStyle/>
          <a:p>
            <a:endParaRPr lang="fr-FR"/>
          </a:p>
        </p:txBody>
      </p:sp>
      <p:sp>
        <p:nvSpPr>
          <p:cNvPr id="127007" name="AutoShape 405"/>
          <p:cNvSpPr>
            <a:spLocks noChangeArrowheads="1"/>
          </p:cNvSpPr>
          <p:nvPr/>
        </p:nvSpPr>
        <p:spPr bwMode="auto">
          <a:xfrm>
            <a:off x="854075" y="4894263"/>
            <a:ext cx="1079500" cy="971550"/>
          </a:xfrm>
          <a:prstGeom prst="star16">
            <a:avLst>
              <a:gd name="adj" fmla="val 42287"/>
            </a:avLst>
          </a:prstGeom>
          <a:solidFill>
            <a:schemeClr val="tx1"/>
          </a:solidFill>
          <a:ln w="9525">
            <a:solidFill>
              <a:schemeClr val="accent1"/>
            </a:solidFill>
            <a:miter lim="800000"/>
            <a:headEnd/>
            <a:tailEnd/>
          </a:ln>
          <a:effectLst>
            <a:outerShdw dist="35921" dir="2700000" algn="ctr" rotWithShape="0">
              <a:schemeClr val="bg2"/>
            </a:outerShdw>
          </a:effectLst>
        </p:spPr>
        <p:txBody>
          <a:bodyPr wrap="none" lIns="18000" tIns="10800" rIns="18000" bIns="10800" anchor="ct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r>
              <a:rPr lang="en-GB" altLang="fr-FR" sz="900" b="1">
                <a:solidFill>
                  <a:schemeClr val="accent1"/>
                </a:solidFill>
              </a:rPr>
              <a:t>Policy unclear</a:t>
            </a:r>
            <a:r>
              <a:rPr lang="en-GB" altLang="fr-FR" sz="900">
                <a:solidFill>
                  <a:schemeClr val="accent1"/>
                </a:solidFill>
              </a:rPr>
              <a:t> </a:t>
            </a:r>
          </a:p>
          <a:p>
            <a:pPr algn="ctr" eaLnBrk="1" hangingPunct="1"/>
            <a:r>
              <a:rPr lang="en-GB" altLang="fr-FR" sz="900" b="1">
                <a:solidFill>
                  <a:schemeClr val="accent1"/>
                </a:solidFill>
              </a:rPr>
              <a:t>not easily </a:t>
            </a:r>
          </a:p>
          <a:p>
            <a:pPr algn="ctr" eaLnBrk="1" hangingPunct="1"/>
            <a:r>
              <a:rPr lang="en-GB" altLang="fr-FR" sz="900" b="1">
                <a:solidFill>
                  <a:schemeClr val="accent1"/>
                </a:solidFill>
              </a:rPr>
              <a:t>accessible</a:t>
            </a:r>
          </a:p>
          <a:p>
            <a:pPr algn="ctr" eaLnBrk="1" hangingPunct="1"/>
            <a:r>
              <a:rPr lang="en-GB" altLang="fr-FR" sz="900" b="1">
                <a:solidFill>
                  <a:schemeClr val="accent1"/>
                </a:solidFill>
              </a:rPr>
              <a:t>electronically</a:t>
            </a:r>
          </a:p>
        </p:txBody>
      </p:sp>
      <p:sp>
        <p:nvSpPr>
          <p:cNvPr id="127008" name="Freeform 404"/>
          <p:cNvSpPr>
            <a:spLocks/>
          </p:cNvSpPr>
          <p:nvPr/>
        </p:nvSpPr>
        <p:spPr bwMode="auto">
          <a:xfrm rot="947362" flipV="1">
            <a:off x="4416425" y="4826000"/>
            <a:ext cx="379413" cy="620713"/>
          </a:xfrm>
          <a:custGeom>
            <a:avLst/>
            <a:gdLst>
              <a:gd name="T0" fmla="*/ 7247979 w 446"/>
              <a:gd name="T1" fmla="*/ 0 h 582"/>
              <a:gd name="T2" fmla="*/ 323256473 w 446"/>
              <a:gd name="T3" fmla="*/ 661180928 h 582"/>
              <a:gd name="T4" fmla="*/ 0 w 446"/>
              <a:gd name="T5" fmla="*/ 154503145 h 582"/>
              <a:gd name="T6" fmla="*/ 0 60000 65536"/>
              <a:gd name="T7" fmla="*/ 0 60000 65536"/>
              <a:gd name="T8" fmla="*/ 0 60000 65536"/>
            </a:gdLst>
            <a:ahLst/>
            <a:cxnLst>
              <a:cxn ang="T6">
                <a:pos x="T0" y="T1"/>
              </a:cxn>
              <a:cxn ang="T7">
                <a:pos x="T2" y="T3"/>
              </a:cxn>
              <a:cxn ang="T8">
                <a:pos x="T4" y="T5"/>
              </a:cxn>
            </a:cxnLst>
            <a:rect l="0" t="0" r="r" b="b"/>
            <a:pathLst>
              <a:path w="446" h="582">
                <a:moveTo>
                  <a:pt x="10" y="0"/>
                </a:moveTo>
                <a:lnTo>
                  <a:pt x="446" y="582"/>
                </a:lnTo>
                <a:lnTo>
                  <a:pt x="0" y="136"/>
                </a:lnTo>
              </a:path>
            </a:pathLst>
          </a:custGeom>
          <a:solidFill>
            <a:schemeClr val="accent1"/>
          </a:solidFill>
          <a:ln w="9525">
            <a:solidFill>
              <a:schemeClr val="accent1"/>
            </a:solidFill>
            <a:round/>
            <a:headEnd/>
            <a:tailEnd/>
          </a:ln>
          <a:effectLst/>
          <a:extLst/>
        </p:spPr>
        <p:txBody>
          <a:bodyPr/>
          <a:lstStyle/>
          <a:p>
            <a:endParaRPr lang="fr-FR"/>
          </a:p>
        </p:txBody>
      </p:sp>
      <p:sp>
        <p:nvSpPr>
          <p:cNvPr id="127009" name="AutoShape 405"/>
          <p:cNvSpPr>
            <a:spLocks noChangeArrowheads="1"/>
          </p:cNvSpPr>
          <p:nvPr/>
        </p:nvSpPr>
        <p:spPr bwMode="auto">
          <a:xfrm>
            <a:off x="3689350" y="4894263"/>
            <a:ext cx="1079500" cy="971550"/>
          </a:xfrm>
          <a:prstGeom prst="star16">
            <a:avLst>
              <a:gd name="adj" fmla="val 42287"/>
            </a:avLst>
          </a:prstGeom>
          <a:solidFill>
            <a:schemeClr val="tx1"/>
          </a:solidFill>
          <a:ln w="9525">
            <a:solidFill>
              <a:schemeClr val="accent1"/>
            </a:solidFill>
            <a:miter lim="800000"/>
            <a:headEnd/>
            <a:tailEnd/>
          </a:ln>
          <a:effectLst>
            <a:outerShdw dist="35921" dir="2700000" algn="ctr" rotWithShape="0">
              <a:schemeClr val="bg2"/>
            </a:outerShdw>
          </a:effectLst>
        </p:spPr>
        <p:txBody>
          <a:bodyPr wrap="none" lIns="18000" tIns="10800" rIns="18000" bIns="10800" anchor="ct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r>
              <a:rPr lang="en-GB" altLang="fr-FR" sz="900" b="1">
                <a:solidFill>
                  <a:schemeClr val="accent1"/>
                </a:solidFill>
              </a:rPr>
              <a:t>Multiple errors, </a:t>
            </a:r>
          </a:p>
          <a:p>
            <a:pPr algn="ctr" eaLnBrk="1" hangingPunct="1"/>
            <a:r>
              <a:rPr lang="en-GB" altLang="fr-FR" sz="900" b="1">
                <a:solidFill>
                  <a:schemeClr val="accent1"/>
                </a:solidFill>
              </a:rPr>
              <a:t>incomplete info</a:t>
            </a:r>
          </a:p>
          <a:p>
            <a:pPr algn="ctr" eaLnBrk="1" hangingPunct="1"/>
            <a:r>
              <a:rPr lang="en-GB" altLang="fr-FR" sz="900" b="1">
                <a:solidFill>
                  <a:schemeClr val="accent1"/>
                </a:solidFill>
              </a:rPr>
              <a:t>on expense</a:t>
            </a:r>
          </a:p>
          <a:p>
            <a:pPr algn="ctr" eaLnBrk="1" hangingPunct="1"/>
            <a:r>
              <a:rPr lang="en-GB" altLang="fr-FR" sz="900" b="1">
                <a:solidFill>
                  <a:schemeClr val="accent1"/>
                </a:solidFill>
              </a:rPr>
              <a:t>forms</a:t>
            </a:r>
            <a:endParaRPr lang="en-GB" altLang="fr-FR" sz="900">
              <a:solidFill>
                <a:schemeClr val="accent1"/>
              </a:solidFill>
            </a:endParaRPr>
          </a:p>
        </p:txBody>
      </p:sp>
      <p:sp>
        <p:nvSpPr>
          <p:cNvPr id="127010" name="Freeform 404"/>
          <p:cNvSpPr>
            <a:spLocks/>
          </p:cNvSpPr>
          <p:nvPr/>
        </p:nvSpPr>
        <p:spPr bwMode="auto">
          <a:xfrm rot="947362" flipV="1">
            <a:off x="6738938" y="4630738"/>
            <a:ext cx="379412" cy="619125"/>
          </a:xfrm>
          <a:custGeom>
            <a:avLst/>
            <a:gdLst>
              <a:gd name="T0" fmla="*/ 7247960 w 446"/>
              <a:gd name="T1" fmla="*/ 0 h 582"/>
              <a:gd name="T2" fmla="*/ 323255621 w 446"/>
              <a:gd name="T3" fmla="*/ 659489397 h 582"/>
              <a:gd name="T4" fmla="*/ 0 w 446"/>
              <a:gd name="T5" fmla="*/ 154107872 h 582"/>
              <a:gd name="T6" fmla="*/ 0 60000 65536"/>
              <a:gd name="T7" fmla="*/ 0 60000 65536"/>
              <a:gd name="T8" fmla="*/ 0 60000 65536"/>
            </a:gdLst>
            <a:ahLst/>
            <a:cxnLst>
              <a:cxn ang="T6">
                <a:pos x="T0" y="T1"/>
              </a:cxn>
              <a:cxn ang="T7">
                <a:pos x="T2" y="T3"/>
              </a:cxn>
              <a:cxn ang="T8">
                <a:pos x="T4" y="T5"/>
              </a:cxn>
            </a:cxnLst>
            <a:rect l="0" t="0" r="r" b="b"/>
            <a:pathLst>
              <a:path w="446" h="582">
                <a:moveTo>
                  <a:pt x="10" y="0"/>
                </a:moveTo>
                <a:lnTo>
                  <a:pt x="446" y="582"/>
                </a:lnTo>
                <a:lnTo>
                  <a:pt x="0" y="136"/>
                </a:lnTo>
              </a:path>
            </a:pathLst>
          </a:custGeom>
          <a:solidFill>
            <a:schemeClr val="accent1"/>
          </a:solidFill>
          <a:ln w="9525">
            <a:solidFill>
              <a:schemeClr val="accent1"/>
            </a:solidFill>
            <a:round/>
            <a:headEnd/>
            <a:tailEnd/>
          </a:ln>
          <a:effectLst/>
          <a:extLst/>
        </p:spPr>
        <p:txBody>
          <a:bodyPr/>
          <a:lstStyle/>
          <a:p>
            <a:endParaRPr lang="fr-FR"/>
          </a:p>
        </p:txBody>
      </p:sp>
      <p:sp>
        <p:nvSpPr>
          <p:cNvPr id="127011" name="Freeform 404"/>
          <p:cNvSpPr>
            <a:spLocks/>
          </p:cNvSpPr>
          <p:nvPr/>
        </p:nvSpPr>
        <p:spPr bwMode="auto">
          <a:xfrm rot="947362" flipV="1">
            <a:off x="8666163" y="4783138"/>
            <a:ext cx="381000" cy="619125"/>
          </a:xfrm>
          <a:custGeom>
            <a:avLst/>
            <a:gdLst>
              <a:gd name="T0" fmla="*/ 7278296 w 446"/>
              <a:gd name="T1" fmla="*/ 0 h 582"/>
              <a:gd name="T2" fmla="*/ 324608583 w 446"/>
              <a:gd name="T3" fmla="*/ 659489397 h 582"/>
              <a:gd name="T4" fmla="*/ 0 w 446"/>
              <a:gd name="T5" fmla="*/ 154107872 h 582"/>
              <a:gd name="T6" fmla="*/ 0 60000 65536"/>
              <a:gd name="T7" fmla="*/ 0 60000 65536"/>
              <a:gd name="T8" fmla="*/ 0 60000 65536"/>
            </a:gdLst>
            <a:ahLst/>
            <a:cxnLst>
              <a:cxn ang="T6">
                <a:pos x="T0" y="T1"/>
              </a:cxn>
              <a:cxn ang="T7">
                <a:pos x="T2" y="T3"/>
              </a:cxn>
              <a:cxn ang="T8">
                <a:pos x="T4" y="T5"/>
              </a:cxn>
            </a:cxnLst>
            <a:rect l="0" t="0" r="r" b="b"/>
            <a:pathLst>
              <a:path w="446" h="582">
                <a:moveTo>
                  <a:pt x="10" y="0"/>
                </a:moveTo>
                <a:lnTo>
                  <a:pt x="446" y="582"/>
                </a:lnTo>
                <a:lnTo>
                  <a:pt x="0" y="136"/>
                </a:lnTo>
              </a:path>
            </a:pathLst>
          </a:custGeom>
          <a:solidFill>
            <a:schemeClr val="accent1"/>
          </a:solidFill>
          <a:ln w="9525">
            <a:solidFill>
              <a:schemeClr val="accent1"/>
            </a:solidFill>
            <a:round/>
            <a:headEnd/>
            <a:tailEnd/>
          </a:ln>
          <a:effectLst/>
          <a:extLst/>
        </p:spPr>
        <p:txBody>
          <a:bodyPr/>
          <a:lstStyle/>
          <a:p>
            <a:endParaRPr lang="fr-FR"/>
          </a:p>
        </p:txBody>
      </p:sp>
      <p:sp>
        <p:nvSpPr>
          <p:cNvPr id="127012" name="AutoShape 405"/>
          <p:cNvSpPr>
            <a:spLocks noChangeArrowheads="1"/>
          </p:cNvSpPr>
          <p:nvPr/>
        </p:nvSpPr>
        <p:spPr bwMode="auto">
          <a:xfrm>
            <a:off x="6067425" y="4884738"/>
            <a:ext cx="1079500" cy="973137"/>
          </a:xfrm>
          <a:prstGeom prst="star16">
            <a:avLst>
              <a:gd name="adj" fmla="val 42287"/>
            </a:avLst>
          </a:prstGeom>
          <a:solidFill>
            <a:schemeClr val="tx1"/>
          </a:solidFill>
          <a:ln w="9525">
            <a:solidFill>
              <a:schemeClr val="accent1"/>
            </a:solidFill>
            <a:miter lim="800000"/>
            <a:headEnd/>
            <a:tailEnd/>
          </a:ln>
          <a:effectLst>
            <a:outerShdw dist="35921" dir="2700000" algn="ctr" rotWithShape="0">
              <a:schemeClr val="bg2"/>
            </a:outerShdw>
          </a:effectLst>
        </p:spPr>
        <p:txBody>
          <a:bodyPr wrap="none" lIns="18000" tIns="10800" rIns="18000" bIns="10800" anchor="ct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r>
              <a:rPr lang="en-GB" altLang="fr-FR" sz="900" b="1">
                <a:solidFill>
                  <a:schemeClr val="accent1"/>
                </a:solidFill>
              </a:rPr>
              <a:t>E2E Process</a:t>
            </a:r>
          </a:p>
          <a:p>
            <a:pPr algn="ctr" eaLnBrk="1" hangingPunct="1"/>
            <a:r>
              <a:rPr lang="en-GB" altLang="fr-FR" sz="900" b="1">
                <a:solidFill>
                  <a:schemeClr val="accent1"/>
                </a:solidFill>
              </a:rPr>
              <a:t>Time</a:t>
            </a:r>
            <a:endParaRPr lang="en-US" altLang="fr-FR" sz="900" b="1">
              <a:solidFill>
                <a:schemeClr val="accent1"/>
              </a:solidFill>
            </a:endParaRPr>
          </a:p>
          <a:p>
            <a:pPr algn="ctr" eaLnBrk="1" hangingPunct="1"/>
            <a:r>
              <a:rPr lang="en-US" altLang="fr-FR" sz="900">
                <a:solidFill>
                  <a:schemeClr val="accent1"/>
                </a:solidFill>
              </a:rPr>
              <a:t>Min = 1hr 40 m</a:t>
            </a:r>
          </a:p>
          <a:p>
            <a:pPr algn="ctr" eaLnBrk="1" hangingPunct="1"/>
            <a:r>
              <a:rPr lang="en-GB" altLang="fr-FR" sz="900">
                <a:solidFill>
                  <a:schemeClr val="accent1"/>
                </a:solidFill>
              </a:rPr>
              <a:t>Max = 2hr 42 m</a:t>
            </a:r>
          </a:p>
          <a:p>
            <a:pPr algn="ctr" eaLnBrk="1" hangingPunct="1"/>
            <a:endParaRPr lang="en-GB" altLang="fr-FR" sz="900">
              <a:solidFill>
                <a:schemeClr val="accent1"/>
              </a:solidFill>
            </a:endParaRPr>
          </a:p>
        </p:txBody>
      </p:sp>
      <p:sp>
        <p:nvSpPr>
          <p:cNvPr id="127013" name="AutoShape 405"/>
          <p:cNvSpPr>
            <a:spLocks noChangeArrowheads="1"/>
          </p:cNvSpPr>
          <p:nvPr/>
        </p:nvSpPr>
        <p:spPr bwMode="auto">
          <a:xfrm>
            <a:off x="7999413" y="4884738"/>
            <a:ext cx="1079500" cy="973137"/>
          </a:xfrm>
          <a:prstGeom prst="star16">
            <a:avLst>
              <a:gd name="adj" fmla="val 42287"/>
            </a:avLst>
          </a:prstGeom>
          <a:solidFill>
            <a:schemeClr val="tx1"/>
          </a:solidFill>
          <a:ln w="9525">
            <a:solidFill>
              <a:schemeClr val="accent1"/>
            </a:solidFill>
            <a:miter lim="800000"/>
            <a:headEnd/>
            <a:tailEnd/>
          </a:ln>
          <a:effectLst>
            <a:outerShdw dist="35921" dir="2700000" algn="ctr" rotWithShape="0">
              <a:schemeClr val="bg2"/>
            </a:outerShdw>
          </a:effectLst>
        </p:spPr>
        <p:txBody>
          <a:bodyPr wrap="none" lIns="18000" tIns="10800" rIns="18000" bIns="10800" anchor="ct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r>
              <a:rPr lang="en-GB" altLang="fr-FR" sz="900" b="1">
                <a:solidFill>
                  <a:schemeClr val="accent1"/>
                </a:solidFill>
              </a:rPr>
              <a:t>E2E Lead Time</a:t>
            </a:r>
          </a:p>
          <a:p>
            <a:pPr algn="ctr" eaLnBrk="1" hangingPunct="1"/>
            <a:r>
              <a:rPr lang="en-GB" altLang="fr-FR" sz="900" b="1">
                <a:solidFill>
                  <a:schemeClr val="accent1"/>
                </a:solidFill>
              </a:rPr>
              <a:t>Min= 2 hr 20 m</a:t>
            </a:r>
          </a:p>
          <a:p>
            <a:pPr algn="ctr" eaLnBrk="1" hangingPunct="1"/>
            <a:r>
              <a:rPr lang="en-GB" altLang="fr-FR" sz="900" b="1">
                <a:solidFill>
                  <a:schemeClr val="accent1"/>
                </a:solidFill>
              </a:rPr>
              <a:t>Max = ~3 weeks</a:t>
            </a:r>
            <a:endParaRPr lang="en-GB" altLang="fr-FR" sz="900">
              <a:solidFill>
                <a:schemeClr val="accent1"/>
              </a:solidFill>
            </a:endParaRPr>
          </a:p>
        </p:txBody>
      </p:sp>
      <p:sp>
        <p:nvSpPr>
          <p:cNvPr id="64" name="Rectangle 63"/>
          <p:cNvSpPr/>
          <p:nvPr/>
        </p:nvSpPr>
        <p:spPr>
          <a:xfrm>
            <a:off x="50800" y="50800"/>
            <a:ext cx="9036050" cy="6743700"/>
          </a:xfrm>
          <a:prstGeom prst="rect">
            <a:avLst/>
          </a:prstGeom>
          <a:noFill/>
          <a:ln w="107950">
            <a:solidFill>
              <a:srgbClr val="FFFF00"/>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72" name="Slide Number Placeholder 4"/>
          <p:cNvSpPr txBox="1">
            <a:spLocks/>
          </p:cNvSpPr>
          <p:nvPr/>
        </p:nvSpPr>
        <p:spPr bwMode="auto">
          <a:xfrm>
            <a:off x="358775" y="6548438"/>
            <a:ext cx="355600" cy="122237"/>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0" tIns="0" rIns="0" bIns="0" numCol="1" anchor="b" anchorCtr="0" compatLnSpc="1">
            <a:prstTxWarp prst="textNoShape">
              <a:avLst/>
            </a:prstTxWarp>
            <a:spAutoFit/>
          </a:bodyPr>
          <a:lstStyle>
            <a:defPPr>
              <a:defRPr lang="en-GB"/>
            </a:defPPr>
            <a:lvl1pPr algn="l" rtl="0" eaLnBrk="0" fontAlgn="base" hangingPunct="0">
              <a:lnSpc>
                <a:spcPts val="2200"/>
              </a:lnSpc>
              <a:spcBef>
                <a:spcPct val="0"/>
              </a:spcBef>
              <a:spcAft>
                <a:spcPct val="25000"/>
              </a:spcAft>
              <a:defRPr sz="2000" kern="1200">
                <a:solidFill>
                  <a:srgbClr val="000066"/>
                </a:solidFill>
                <a:latin typeface="Arial" pitchFamily="34" charset="0"/>
                <a:ea typeface="+mn-ea"/>
                <a:cs typeface="Arial" pitchFamily="34" charset="0"/>
              </a:defRPr>
            </a:lvl1pPr>
            <a:lvl2pPr marL="742950" indent="-285750" algn="l" rtl="0" eaLnBrk="0" fontAlgn="base" hangingPunct="0">
              <a:lnSpc>
                <a:spcPts val="2200"/>
              </a:lnSpc>
              <a:spcBef>
                <a:spcPct val="0"/>
              </a:spcBef>
              <a:spcAft>
                <a:spcPct val="25000"/>
              </a:spcAft>
              <a:buChar char="•"/>
              <a:defRPr sz="2000" kern="1200">
                <a:solidFill>
                  <a:srgbClr val="000066"/>
                </a:solidFill>
                <a:latin typeface="Arial" pitchFamily="34" charset="0"/>
                <a:ea typeface="+mn-ea"/>
                <a:cs typeface="Arial" pitchFamily="34" charset="0"/>
              </a:defRPr>
            </a:lvl2pPr>
            <a:lvl3pPr marL="1143000" indent="-228600" algn="l" rtl="0" eaLnBrk="0" fontAlgn="base" hangingPunct="0">
              <a:lnSpc>
                <a:spcPts val="2000"/>
              </a:lnSpc>
              <a:spcBef>
                <a:spcPct val="0"/>
              </a:spcBef>
              <a:spcAft>
                <a:spcPct val="25000"/>
              </a:spcAft>
              <a:buChar char="–"/>
              <a:defRPr kern="1200">
                <a:solidFill>
                  <a:srgbClr val="000066"/>
                </a:solidFill>
                <a:latin typeface="Arial" pitchFamily="34" charset="0"/>
                <a:ea typeface="+mn-ea"/>
                <a:cs typeface="Arial" pitchFamily="34" charset="0"/>
              </a:defRPr>
            </a:lvl3pPr>
            <a:lvl4pPr marL="1600200" indent="-228600" algn="l" rtl="0" eaLnBrk="0" fontAlgn="base" hangingPunct="0">
              <a:lnSpc>
                <a:spcPts val="1800"/>
              </a:lnSpc>
              <a:spcBef>
                <a:spcPct val="0"/>
              </a:spcBef>
              <a:spcAft>
                <a:spcPct val="25000"/>
              </a:spcAft>
              <a:buChar char="•"/>
              <a:defRPr sz="1600" kern="1200">
                <a:solidFill>
                  <a:srgbClr val="000066"/>
                </a:solidFill>
                <a:latin typeface="Arial" pitchFamily="34" charset="0"/>
                <a:ea typeface="+mn-ea"/>
                <a:cs typeface="Arial" pitchFamily="34" charset="0"/>
              </a:defRPr>
            </a:lvl4pPr>
            <a:lvl5pPr marL="2057400" indent="-228600" algn="l" rtl="0" eaLnBrk="0" fontAlgn="base" hangingPunct="0">
              <a:spcBef>
                <a:spcPct val="0"/>
              </a:spcBef>
              <a:spcAft>
                <a:spcPct val="25000"/>
              </a:spcAft>
              <a:buChar char="–"/>
              <a:defRPr sz="1200" kern="1200">
                <a:solidFill>
                  <a:srgbClr val="000066"/>
                </a:solidFill>
                <a:latin typeface="Arial" pitchFamily="34" charset="0"/>
                <a:ea typeface="+mn-ea"/>
                <a:cs typeface="Arial" pitchFamily="34" charset="0"/>
              </a:defRPr>
            </a:lvl5pPr>
            <a:lvl6pPr marL="2514600" indent="-228600" algn="l" defTabSz="914400" rtl="0" eaLnBrk="0" fontAlgn="base" latinLnBrk="0" hangingPunct="0">
              <a:spcBef>
                <a:spcPct val="0"/>
              </a:spcBef>
              <a:spcAft>
                <a:spcPct val="25000"/>
              </a:spcAft>
              <a:buChar char="–"/>
              <a:defRPr sz="1200" kern="1200">
                <a:solidFill>
                  <a:srgbClr val="000066"/>
                </a:solidFill>
                <a:latin typeface="Arial" pitchFamily="34" charset="0"/>
                <a:ea typeface="+mn-ea"/>
                <a:cs typeface="Arial" pitchFamily="34" charset="0"/>
              </a:defRPr>
            </a:lvl6pPr>
            <a:lvl7pPr marL="2971800" indent="-228600" algn="l" defTabSz="914400" rtl="0" eaLnBrk="0" fontAlgn="base" latinLnBrk="0" hangingPunct="0">
              <a:spcBef>
                <a:spcPct val="0"/>
              </a:spcBef>
              <a:spcAft>
                <a:spcPct val="25000"/>
              </a:spcAft>
              <a:buChar char="–"/>
              <a:defRPr sz="1200" kern="1200">
                <a:solidFill>
                  <a:srgbClr val="000066"/>
                </a:solidFill>
                <a:latin typeface="Arial" pitchFamily="34" charset="0"/>
                <a:ea typeface="+mn-ea"/>
                <a:cs typeface="Arial" pitchFamily="34" charset="0"/>
              </a:defRPr>
            </a:lvl7pPr>
            <a:lvl8pPr marL="3429000" indent="-228600" algn="l" defTabSz="914400" rtl="0" eaLnBrk="0" fontAlgn="base" latinLnBrk="0" hangingPunct="0">
              <a:spcBef>
                <a:spcPct val="0"/>
              </a:spcBef>
              <a:spcAft>
                <a:spcPct val="25000"/>
              </a:spcAft>
              <a:buChar char="–"/>
              <a:defRPr sz="1200" kern="1200">
                <a:solidFill>
                  <a:srgbClr val="000066"/>
                </a:solidFill>
                <a:latin typeface="Arial" pitchFamily="34" charset="0"/>
                <a:ea typeface="+mn-ea"/>
                <a:cs typeface="Arial" pitchFamily="34" charset="0"/>
              </a:defRPr>
            </a:lvl8pPr>
            <a:lvl9pPr marL="3886200" indent="-228600" algn="l" defTabSz="914400" rtl="0" eaLnBrk="0" fontAlgn="base" latinLnBrk="0" hangingPunct="0">
              <a:spcBef>
                <a:spcPct val="0"/>
              </a:spcBef>
              <a:spcAft>
                <a:spcPct val="25000"/>
              </a:spcAft>
              <a:buChar char="–"/>
              <a:defRPr sz="1200" kern="1200">
                <a:solidFill>
                  <a:srgbClr val="000066"/>
                </a:solidFill>
                <a:latin typeface="Arial" pitchFamily="34" charset="0"/>
                <a:ea typeface="+mn-ea"/>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fld id="{520B93AA-A1E6-4B7A-B18B-7E41C8EBCB64}" type="slidenum">
              <a:rPr kumimoji="0" lang="en-GB" altLang="en-GB" sz="800" b="0" i="0" u="none" strike="noStrike" kern="1200" cap="none" spc="0" normalizeH="0" baseline="0" noProof="0" smtClean="0">
                <a:ln>
                  <a:noFill/>
                </a:ln>
                <a:solidFill>
                  <a:srgbClr val="000066"/>
                </a:solidFill>
                <a:effectLst/>
                <a:uLnTx/>
                <a:uFillTx/>
                <a:latin typeface="Arial" pitchFamily="34" charset="0"/>
                <a:cs typeface="Arial" pitchFamily="34" charset="0"/>
              </a:rPr>
              <a:pPr marL="0" marR="0" lvl="0" indent="0" algn="l" defTabSz="914400" rtl="0" eaLnBrk="1" fontAlgn="base" latinLnBrk="0" hangingPunct="1">
                <a:lnSpc>
                  <a:spcPct val="100000"/>
                </a:lnSpc>
                <a:spcBef>
                  <a:spcPct val="0"/>
                </a:spcBef>
                <a:spcAft>
                  <a:spcPct val="0"/>
                </a:spcAft>
                <a:buClrTx/>
                <a:buSzTx/>
                <a:buFontTx/>
                <a:buNone/>
                <a:tabLst/>
                <a:defRPr/>
              </a:pPr>
              <a:t>67</a:t>
            </a:fld>
            <a:endParaRPr kumimoji="0" lang="en-GB" altLang="en-GB" sz="800" b="0" i="0" u="none" strike="noStrike" kern="1200" cap="none" spc="0" normalizeH="0" baseline="0" noProof="0" smtClean="0">
              <a:ln>
                <a:noFill/>
              </a:ln>
              <a:solidFill>
                <a:srgbClr val="000066"/>
              </a:solidFill>
              <a:effectLst/>
              <a:uLnTx/>
              <a:uFillTx/>
              <a:latin typeface="Arial" pitchFamily="34" charset="0"/>
              <a:cs typeface="Arial" pitchFamily="34" charset="0"/>
            </a:endParaRPr>
          </a:p>
        </p:txBody>
      </p:sp>
      <p:sp>
        <p:nvSpPr>
          <p:cNvPr id="60" name="24-Point Star 59"/>
          <p:cNvSpPr/>
          <p:nvPr/>
        </p:nvSpPr>
        <p:spPr>
          <a:xfrm>
            <a:off x="6923953" y="164153"/>
            <a:ext cx="2022513" cy="668361"/>
          </a:xfrm>
          <a:prstGeom prst="star24">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1600" b="1" dirty="0" smtClean="0"/>
              <a:t>Extract from </a:t>
            </a:r>
          </a:p>
          <a:p>
            <a:pPr algn="ctr"/>
            <a:r>
              <a:rPr lang="en-US" sz="1600" b="1" dirty="0" smtClean="0"/>
              <a:t>the report</a:t>
            </a:r>
            <a:endParaRPr lang="en-US" sz="1600" b="1" dirty="0"/>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Title 1"/>
          <p:cNvSpPr>
            <a:spLocks noGrp="1"/>
          </p:cNvSpPr>
          <p:nvPr>
            <p:ph type="title"/>
          </p:nvPr>
        </p:nvSpPr>
        <p:spPr/>
        <p:txBody>
          <a:bodyPr/>
          <a:lstStyle/>
          <a:p>
            <a:pPr eaLnBrk="1" hangingPunct="1"/>
            <a:r>
              <a:rPr lang="en-GB" altLang="fr-FR" b="0" smtClean="0"/>
              <a:t>Uncovering key findings and issues</a:t>
            </a:r>
            <a:endParaRPr lang="en-US" altLang="fr-FR" b="0" smtClean="0"/>
          </a:p>
        </p:txBody>
      </p:sp>
      <p:sp>
        <p:nvSpPr>
          <p:cNvPr id="128003" name="Rectangle 3"/>
          <p:cNvSpPr>
            <a:spLocks noChangeArrowheads="1"/>
          </p:cNvSpPr>
          <p:nvPr/>
        </p:nvSpPr>
        <p:spPr bwMode="auto">
          <a:xfrm>
            <a:off x="414338" y="1003300"/>
            <a:ext cx="8469312" cy="469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marL="177800" indent="-177800"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spcBef>
                <a:spcPct val="20000"/>
              </a:spcBef>
              <a:buFont typeface="Wingdings" pitchFamily="2" charset="2"/>
              <a:buChar char="§"/>
            </a:pPr>
            <a:r>
              <a:rPr lang="en-US" altLang="fr-FR" sz="1400">
                <a:solidFill>
                  <a:srgbClr val="002776"/>
                </a:solidFill>
                <a:latin typeface="DIN-Medium"/>
              </a:rPr>
              <a:t>Identifying value-adding activities : Our aim was to eliminate steps which do not directly contribute to creating customer. We started with the process step where the maximum pain was felt – the expense processing step</a:t>
            </a:r>
          </a:p>
        </p:txBody>
      </p:sp>
      <p:sp>
        <p:nvSpPr>
          <p:cNvPr id="16" name="Rectangle 6"/>
          <p:cNvSpPr>
            <a:spLocks noChangeArrowheads="1"/>
          </p:cNvSpPr>
          <p:nvPr/>
        </p:nvSpPr>
        <p:spPr bwMode="auto">
          <a:xfrm>
            <a:off x="3732213" y="1495425"/>
            <a:ext cx="5292725" cy="41322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rIns="0"/>
          <a:lstStyle/>
          <a:p>
            <a:pPr marL="342900" indent="-342900">
              <a:spcBef>
                <a:spcPct val="20000"/>
              </a:spcBef>
              <a:buFont typeface="Times" pitchFamily="1" charset="0"/>
              <a:buNone/>
              <a:defRPr/>
            </a:pPr>
            <a:r>
              <a:rPr lang="en-GB" sz="1200" b="1" dirty="0">
                <a:solidFill>
                  <a:srgbClr val="00A1DE"/>
                </a:solidFill>
                <a:latin typeface="Arial" charset="0"/>
                <a:cs typeface="Arial" charset="0"/>
              </a:rPr>
              <a:t>Issues identified in the expense processing stage</a:t>
            </a:r>
          </a:p>
          <a:p>
            <a:pPr marL="171450" indent="-171450">
              <a:spcBef>
                <a:spcPct val="20000"/>
              </a:spcBef>
              <a:buFont typeface="Wingdings" pitchFamily="2" charset="2"/>
              <a:buChar char="§"/>
              <a:defRPr/>
            </a:pPr>
            <a:r>
              <a:rPr lang="en-GB" sz="1200" dirty="0">
                <a:solidFill>
                  <a:srgbClr val="000000"/>
                </a:solidFill>
                <a:latin typeface="Arial" charset="0"/>
                <a:cs typeface="Arial" charset="0"/>
              </a:rPr>
              <a:t>The same Information is transferred from the expense form to the journal voucher and then into SAP. </a:t>
            </a:r>
          </a:p>
          <a:p>
            <a:pPr marL="171450" indent="-171450">
              <a:spcBef>
                <a:spcPct val="20000"/>
              </a:spcBef>
              <a:buFont typeface="Wingdings" pitchFamily="2" charset="2"/>
              <a:buChar char="§"/>
              <a:defRPr/>
            </a:pPr>
            <a:r>
              <a:rPr lang="en-GB" sz="1200" dirty="0">
                <a:solidFill>
                  <a:srgbClr val="000000"/>
                </a:solidFill>
                <a:latin typeface="Arial" charset="0"/>
                <a:cs typeface="Arial" charset="0"/>
              </a:rPr>
              <a:t>Using high level estimates of the time taken for individual activities, expense processing should take a maximum of 16 m. Instead it takes up to 51 m per expense, due to the time spent on rework. This rework was primarily due to missing/incorrect information filled in by the employee on the expense form. The following errors were identified as common:</a:t>
            </a:r>
          </a:p>
          <a:p>
            <a:pPr marL="450850" lvl="1" indent="-177800">
              <a:spcBef>
                <a:spcPts val="300"/>
              </a:spcBef>
              <a:buFont typeface="Wingdings" pitchFamily="2" charset="2"/>
              <a:buChar char="§"/>
              <a:defRPr/>
            </a:pPr>
            <a:r>
              <a:rPr lang="en-GB" sz="1200" dirty="0">
                <a:solidFill>
                  <a:srgbClr val="000000"/>
                </a:solidFill>
                <a:latin typeface="Arial" charset="0"/>
                <a:cs typeface="Arial" charset="0"/>
              </a:rPr>
              <a:t>Inadequate description of items in the “other” column</a:t>
            </a:r>
          </a:p>
          <a:p>
            <a:pPr marL="450850" lvl="1" indent="-177800">
              <a:spcBef>
                <a:spcPts val="300"/>
              </a:spcBef>
              <a:buFont typeface="Wingdings" pitchFamily="2" charset="2"/>
              <a:buChar char="§"/>
              <a:defRPr/>
            </a:pPr>
            <a:r>
              <a:rPr lang="en-GB" sz="1200" dirty="0">
                <a:solidFill>
                  <a:srgbClr val="000000"/>
                </a:solidFill>
                <a:latin typeface="Arial" charset="0"/>
                <a:cs typeface="Arial" charset="0"/>
              </a:rPr>
              <a:t>Account codes missing for items in the other column resulting in an escalation to management accounts</a:t>
            </a:r>
          </a:p>
          <a:p>
            <a:pPr marL="450850" lvl="1" indent="-177800">
              <a:spcBef>
                <a:spcPts val="300"/>
              </a:spcBef>
              <a:buFont typeface="Wingdings" pitchFamily="2" charset="2"/>
              <a:buChar char="§"/>
              <a:defRPr/>
            </a:pPr>
            <a:r>
              <a:rPr lang="en-GB" sz="1200" dirty="0">
                <a:solidFill>
                  <a:srgbClr val="000000"/>
                </a:solidFill>
                <a:latin typeface="Arial" charset="0"/>
                <a:cs typeface="Arial" charset="0"/>
              </a:rPr>
              <a:t>Lunches/dinners not being correctly categorised as subsistence, staff entertainment, customer entertainment </a:t>
            </a:r>
            <a:r>
              <a:rPr lang="en-GB" sz="1200" dirty="0" err="1">
                <a:solidFill>
                  <a:srgbClr val="000000"/>
                </a:solidFill>
                <a:latin typeface="Arial" charset="0"/>
                <a:cs typeface="Arial" charset="0"/>
              </a:rPr>
              <a:t>etc</a:t>
            </a:r>
            <a:endParaRPr lang="en-GB" sz="1200" dirty="0">
              <a:solidFill>
                <a:srgbClr val="000000"/>
              </a:solidFill>
              <a:latin typeface="Arial" charset="0"/>
              <a:cs typeface="Arial" charset="0"/>
            </a:endParaRPr>
          </a:p>
          <a:p>
            <a:pPr marL="450850" lvl="1" indent="-177800">
              <a:spcBef>
                <a:spcPts val="300"/>
              </a:spcBef>
              <a:buFont typeface="Wingdings" pitchFamily="2" charset="2"/>
              <a:buChar char="§"/>
              <a:defRPr/>
            </a:pPr>
            <a:r>
              <a:rPr lang="en-GB" sz="1200" dirty="0">
                <a:solidFill>
                  <a:srgbClr val="000000"/>
                </a:solidFill>
                <a:latin typeface="Arial" charset="0"/>
                <a:cs typeface="Arial" charset="0"/>
              </a:rPr>
              <a:t>Incomplete expense information provided – for e.g. no names provided for customer/staff entertainment; not providing the origin and destination for travel expenses</a:t>
            </a:r>
          </a:p>
          <a:p>
            <a:pPr marL="450850" lvl="1" indent="-177800">
              <a:spcBef>
                <a:spcPts val="300"/>
              </a:spcBef>
              <a:buFont typeface="Wingdings" pitchFamily="2" charset="2"/>
              <a:buChar char="§"/>
              <a:defRPr/>
            </a:pPr>
            <a:r>
              <a:rPr lang="en-GB" sz="1200" dirty="0">
                <a:solidFill>
                  <a:srgbClr val="000000"/>
                </a:solidFill>
                <a:latin typeface="Arial" charset="0"/>
                <a:cs typeface="Arial" charset="0"/>
              </a:rPr>
              <a:t>Not splitting out travel between the UK and overseas</a:t>
            </a:r>
          </a:p>
          <a:p>
            <a:pPr marL="450850" lvl="1" indent="-177800">
              <a:spcBef>
                <a:spcPts val="300"/>
              </a:spcBef>
              <a:buFont typeface="Wingdings" pitchFamily="2" charset="2"/>
              <a:buChar char="§"/>
              <a:defRPr/>
            </a:pPr>
            <a:r>
              <a:rPr lang="en-GB" sz="1200" dirty="0">
                <a:solidFill>
                  <a:srgbClr val="000000"/>
                </a:solidFill>
                <a:latin typeface="Arial" charset="0"/>
                <a:cs typeface="Arial" charset="0"/>
              </a:rPr>
              <a:t>Amounts on expense form do not tally with receipts</a:t>
            </a:r>
          </a:p>
          <a:p>
            <a:pPr marL="450850" lvl="1" indent="-177800">
              <a:spcBef>
                <a:spcPts val="300"/>
              </a:spcBef>
              <a:buFont typeface="Wingdings" pitchFamily="2" charset="2"/>
              <a:buChar char="§"/>
              <a:defRPr/>
            </a:pPr>
            <a:r>
              <a:rPr lang="en-GB" sz="1200" dirty="0">
                <a:solidFill>
                  <a:srgbClr val="000000"/>
                </a:solidFill>
                <a:latin typeface="Arial" charset="0"/>
                <a:cs typeface="Arial" charset="0"/>
              </a:rPr>
              <a:t>Totals on the HSBC expense form not matching the totals on the HSBC card statement</a:t>
            </a:r>
          </a:p>
        </p:txBody>
      </p:sp>
      <p:sp>
        <p:nvSpPr>
          <p:cNvPr id="128005" name="AutoShape 8"/>
          <p:cNvSpPr>
            <a:spLocks noChangeArrowheads="1"/>
          </p:cNvSpPr>
          <p:nvPr/>
        </p:nvSpPr>
        <p:spPr bwMode="auto">
          <a:xfrm rot="5400000">
            <a:off x="1860551" y="3546475"/>
            <a:ext cx="3600450" cy="142875"/>
          </a:xfrm>
          <a:prstGeom prst="triangle">
            <a:avLst>
              <a:gd name="adj" fmla="val 50000"/>
            </a:avLst>
          </a:prstGeom>
          <a:solidFill>
            <a:schemeClr val="accent1"/>
          </a:solidFill>
          <a:ln>
            <a:noFill/>
          </a:ln>
          <a:effectLst/>
          <a:extLst/>
        </p:spPr>
        <p:txBody>
          <a:bodyPr wrap="none" anchor="ct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endParaRPr lang="en-US" altLang="fr-FR">
              <a:solidFill>
                <a:srgbClr val="000000"/>
              </a:solidFill>
            </a:endParaRPr>
          </a:p>
        </p:txBody>
      </p:sp>
      <p:pic>
        <p:nvPicPr>
          <p:cNvPr id="128007" name="Picture 21"/>
          <p:cNvPicPr>
            <a:picLocks noChangeAspect="1"/>
          </p:cNvPicPr>
          <p:nvPr/>
        </p:nvPicPr>
        <p:blipFill>
          <a:blip r:embed="rId2">
            <a:extLst>
              <a:ext uri="{28A0092B-C50C-407E-A947-70E740481C1C}">
                <a14:useLocalDpi xmlns:a14="http://schemas.microsoft.com/office/drawing/2010/main" val="0"/>
              </a:ext>
            </a:extLst>
          </a:blip>
          <a:srcRect l="12132" t="1666" r="6111" b="28801"/>
          <a:stretch>
            <a:fillRect/>
          </a:stretch>
        </p:blipFill>
        <p:spPr bwMode="auto">
          <a:xfrm>
            <a:off x="306388" y="1803400"/>
            <a:ext cx="3132137" cy="3552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8008" name="Rectangle 3"/>
          <p:cNvSpPr>
            <a:spLocks noChangeArrowheads="1"/>
          </p:cNvSpPr>
          <p:nvPr/>
        </p:nvSpPr>
        <p:spPr bwMode="auto">
          <a:xfrm>
            <a:off x="306388" y="5570538"/>
            <a:ext cx="8588375" cy="206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spcBef>
                <a:spcPct val="20000"/>
              </a:spcBef>
            </a:pPr>
            <a:r>
              <a:rPr lang="en-US" altLang="fr-FR" sz="1200">
                <a:solidFill>
                  <a:srgbClr val="000000"/>
                </a:solidFill>
                <a:latin typeface="DIN-Medium"/>
              </a:rPr>
              <a:t>In addition, there a number of issues which are due to non compliance to Chanel’s expenses policy: </a:t>
            </a:r>
          </a:p>
        </p:txBody>
      </p:sp>
      <p:sp>
        <p:nvSpPr>
          <p:cNvPr id="128009" name="Rectangle 3"/>
          <p:cNvSpPr>
            <a:spLocks noChangeArrowheads="1"/>
          </p:cNvSpPr>
          <p:nvPr/>
        </p:nvSpPr>
        <p:spPr bwMode="auto">
          <a:xfrm>
            <a:off x="4806950" y="5751513"/>
            <a:ext cx="4337050" cy="8016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marL="171450" indent="-171450"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spcBef>
                <a:spcPct val="20000"/>
              </a:spcBef>
              <a:buFont typeface="Arial" pitchFamily="34" charset="0"/>
              <a:buChar char="•"/>
            </a:pPr>
            <a:r>
              <a:rPr lang="en-US" altLang="fr-FR" sz="1200">
                <a:solidFill>
                  <a:srgbClr val="000000"/>
                </a:solidFill>
                <a:latin typeface="DIN-Medium"/>
              </a:rPr>
              <a:t>Petrol equation not always done on cash expenses to deduct private mileage</a:t>
            </a:r>
          </a:p>
          <a:p>
            <a:pPr eaLnBrk="1" hangingPunct="1">
              <a:spcBef>
                <a:spcPct val="20000"/>
              </a:spcBef>
              <a:buFont typeface="Arial" pitchFamily="34" charset="0"/>
              <a:buChar char="•"/>
            </a:pPr>
            <a:r>
              <a:rPr lang="en-US" altLang="fr-FR" sz="1200">
                <a:solidFill>
                  <a:srgbClr val="000000"/>
                </a:solidFill>
                <a:latin typeface="DIN-Medium"/>
              </a:rPr>
              <a:t>VAT receipts not provided or absence of any receipt altogether</a:t>
            </a:r>
          </a:p>
        </p:txBody>
      </p:sp>
      <p:sp>
        <p:nvSpPr>
          <p:cNvPr id="128010" name="Rectangle 3"/>
          <p:cNvSpPr>
            <a:spLocks noChangeArrowheads="1"/>
          </p:cNvSpPr>
          <p:nvPr/>
        </p:nvSpPr>
        <p:spPr bwMode="auto">
          <a:xfrm>
            <a:off x="306388" y="5751513"/>
            <a:ext cx="4500562" cy="8016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marL="171450" indent="-171450"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spcBef>
                <a:spcPct val="20000"/>
              </a:spcBef>
              <a:buFont typeface="Arial" pitchFamily="34" charset="0"/>
              <a:buChar char="•"/>
            </a:pPr>
            <a:r>
              <a:rPr lang="en-US" altLang="fr-FR" sz="1200">
                <a:solidFill>
                  <a:srgbClr val="000000"/>
                </a:solidFill>
                <a:latin typeface="DIN-Medium"/>
              </a:rPr>
              <a:t>Expenses not being returned to P&amp;L deadlines to allow the P&amp;L team to smoothen their work load</a:t>
            </a:r>
          </a:p>
          <a:p>
            <a:pPr eaLnBrk="1" hangingPunct="1">
              <a:spcBef>
                <a:spcPct val="20000"/>
              </a:spcBef>
              <a:buFont typeface="Arial" pitchFamily="34" charset="0"/>
              <a:buChar char="•"/>
            </a:pPr>
            <a:r>
              <a:rPr lang="en-US" altLang="fr-FR" sz="1200">
                <a:solidFill>
                  <a:srgbClr val="000000"/>
                </a:solidFill>
                <a:latin typeface="DIN-Medium"/>
              </a:rPr>
              <a:t>Cash/Card expense forms submitted to P&amp;L without evidence of approval by line managers</a:t>
            </a:r>
          </a:p>
        </p:txBody>
      </p:sp>
      <p:sp>
        <p:nvSpPr>
          <p:cNvPr id="19" name="Rectangle 18"/>
          <p:cNvSpPr/>
          <p:nvPr/>
        </p:nvSpPr>
        <p:spPr>
          <a:xfrm>
            <a:off x="50800" y="50800"/>
            <a:ext cx="9036050" cy="6743700"/>
          </a:xfrm>
          <a:prstGeom prst="rect">
            <a:avLst/>
          </a:prstGeom>
          <a:noFill/>
          <a:ln w="107950">
            <a:solidFill>
              <a:srgbClr val="FFFF00"/>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26" name="Slide Number Placeholder 4"/>
          <p:cNvSpPr txBox="1">
            <a:spLocks/>
          </p:cNvSpPr>
          <p:nvPr/>
        </p:nvSpPr>
        <p:spPr bwMode="auto">
          <a:xfrm>
            <a:off x="358775" y="6548438"/>
            <a:ext cx="355600" cy="122237"/>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0" tIns="0" rIns="0" bIns="0" numCol="1" anchor="b" anchorCtr="0" compatLnSpc="1">
            <a:prstTxWarp prst="textNoShape">
              <a:avLst/>
            </a:prstTxWarp>
            <a:spAutoFit/>
          </a:bodyPr>
          <a:lstStyle>
            <a:defPPr>
              <a:defRPr lang="en-GB"/>
            </a:defPPr>
            <a:lvl1pPr algn="l" rtl="0" eaLnBrk="0" fontAlgn="base" hangingPunct="0">
              <a:lnSpc>
                <a:spcPts val="2200"/>
              </a:lnSpc>
              <a:spcBef>
                <a:spcPct val="0"/>
              </a:spcBef>
              <a:spcAft>
                <a:spcPct val="25000"/>
              </a:spcAft>
              <a:defRPr sz="2000" kern="1200">
                <a:solidFill>
                  <a:srgbClr val="000066"/>
                </a:solidFill>
                <a:latin typeface="Arial" pitchFamily="34" charset="0"/>
                <a:ea typeface="+mn-ea"/>
                <a:cs typeface="Arial" pitchFamily="34" charset="0"/>
              </a:defRPr>
            </a:lvl1pPr>
            <a:lvl2pPr marL="742950" indent="-285750" algn="l" rtl="0" eaLnBrk="0" fontAlgn="base" hangingPunct="0">
              <a:lnSpc>
                <a:spcPts val="2200"/>
              </a:lnSpc>
              <a:spcBef>
                <a:spcPct val="0"/>
              </a:spcBef>
              <a:spcAft>
                <a:spcPct val="25000"/>
              </a:spcAft>
              <a:buChar char="•"/>
              <a:defRPr sz="2000" kern="1200">
                <a:solidFill>
                  <a:srgbClr val="000066"/>
                </a:solidFill>
                <a:latin typeface="Arial" pitchFamily="34" charset="0"/>
                <a:ea typeface="+mn-ea"/>
                <a:cs typeface="Arial" pitchFamily="34" charset="0"/>
              </a:defRPr>
            </a:lvl2pPr>
            <a:lvl3pPr marL="1143000" indent="-228600" algn="l" rtl="0" eaLnBrk="0" fontAlgn="base" hangingPunct="0">
              <a:lnSpc>
                <a:spcPts val="2000"/>
              </a:lnSpc>
              <a:spcBef>
                <a:spcPct val="0"/>
              </a:spcBef>
              <a:spcAft>
                <a:spcPct val="25000"/>
              </a:spcAft>
              <a:buChar char="–"/>
              <a:defRPr kern="1200">
                <a:solidFill>
                  <a:srgbClr val="000066"/>
                </a:solidFill>
                <a:latin typeface="Arial" pitchFamily="34" charset="0"/>
                <a:ea typeface="+mn-ea"/>
                <a:cs typeface="Arial" pitchFamily="34" charset="0"/>
              </a:defRPr>
            </a:lvl3pPr>
            <a:lvl4pPr marL="1600200" indent="-228600" algn="l" rtl="0" eaLnBrk="0" fontAlgn="base" hangingPunct="0">
              <a:lnSpc>
                <a:spcPts val="1800"/>
              </a:lnSpc>
              <a:spcBef>
                <a:spcPct val="0"/>
              </a:spcBef>
              <a:spcAft>
                <a:spcPct val="25000"/>
              </a:spcAft>
              <a:buChar char="•"/>
              <a:defRPr sz="1600" kern="1200">
                <a:solidFill>
                  <a:srgbClr val="000066"/>
                </a:solidFill>
                <a:latin typeface="Arial" pitchFamily="34" charset="0"/>
                <a:ea typeface="+mn-ea"/>
                <a:cs typeface="Arial" pitchFamily="34" charset="0"/>
              </a:defRPr>
            </a:lvl4pPr>
            <a:lvl5pPr marL="2057400" indent="-228600" algn="l" rtl="0" eaLnBrk="0" fontAlgn="base" hangingPunct="0">
              <a:spcBef>
                <a:spcPct val="0"/>
              </a:spcBef>
              <a:spcAft>
                <a:spcPct val="25000"/>
              </a:spcAft>
              <a:buChar char="–"/>
              <a:defRPr sz="1200" kern="1200">
                <a:solidFill>
                  <a:srgbClr val="000066"/>
                </a:solidFill>
                <a:latin typeface="Arial" pitchFamily="34" charset="0"/>
                <a:ea typeface="+mn-ea"/>
                <a:cs typeface="Arial" pitchFamily="34" charset="0"/>
              </a:defRPr>
            </a:lvl5pPr>
            <a:lvl6pPr marL="2514600" indent="-228600" algn="l" defTabSz="914400" rtl="0" eaLnBrk="0" fontAlgn="base" latinLnBrk="0" hangingPunct="0">
              <a:spcBef>
                <a:spcPct val="0"/>
              </a:spcBef>
              <a:spcAft>
                <a:spcPct val="25000"/>
              </a:spcAft>
              <a:buChar char="–"/>
              <a:defRPr sz="1200" kern="1200">
                <a:solidFill>
                  <a:srgbClr val="000066"/>
                </a:solidFill>
                <a:latin typeface="Arial" pitchFamily="34" charset="0"/>
                <a:ea typeface="+mn-ea"/>
                <a:cs typeface="Arial" pitchFamily="34" charset="0"/>
              </a:defRPr>
            </a:lvl6pPr>
            <a:lvl7pPr marL="2971800" indent="-228600" algn="l" defTabSz="914400" rtl="0" eaLnBrk="0" fontAlgn="base" latinLnBrk="0" hangingPunct="0">
              <a:spcBef>
                <a:spcPct val="0"/>
              </a:spcBef>
              <a:spcAft>
                <a:spcPct val="25000"/>
              </a:spcAft>
              <a:buChar char="–"/>
              <a:defRPr sz="1200" kern="1200">
                <a:solidFill>
                  <a:srgbClr val="000066"/>
                </a:solidFill>
                <a:latin typeface="Arial" pitchFamily="34" charset="0"/>
                <a:ea typeface="+mn-ea"/>
                <a:cs typeface="Arial" pitchFamily="34" charset="0"/>
              </a:defRPr>
            </a:lvl7pPr>
            <a:lvl8pPr marL="3429000" indent="-228600" algn="l" defTabSz="914400" rtl="0" eaLnBrk="0" fontAlgn="base" latinLnBrk="0" hangingPunct="0">
              <a:spcBef>
                <a:spcPct val="0"/>
              </a:spcBef>
              <a:spcAft>
                <a:spcPct val="25000"/>
              </a:spcAft>
              <a:buChar char="–"/>
              <a:defRPr sz="1200" kern="1200">
                <a:solidFill>
                  <a:srgbClr val="000066"/>
                </a:solidFill>
                <a:latin typeface="Arial" pitchFamily="34" charset="0"/>
                <a:ea typeface="+mn-ea"/>
                <a:cs typeface="Arial" pitchFamily="34" charset="0"/>
              </a:defRPr>
            </a:lvl8pPr>
            <a:lvl9pPr marL="3886200" indent="-228600" algn="l" defTabSz="914400" rtl="0" eaLnBrk="0" fontAlgn="base" latinLnBrk="0" hangingPunct="0">
              <a:spcBef>
                <a:spcPct val="0"/>
              </a:spcBef>
              <a:spcAft>
                <a:spcPct val="25000"/>
              </a:spcAft>
              <a:buChar char="–"/>
              <a:defRPr sz="1200" kern="1200">
                <a:solidFill>
                  <a:srgbClr val="000066"/>
                </a:solidFill>
                <a:latin typeface="Arial" pitchFamily="34" charset="0"/>
                <a:ea typeface="+mn-ea"/>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fld id="{520B93AA-A1E6-4B7A-B18B-7E41C8EBCB64}" type="slidenum">
              <a:rPr kumimoji="0" lang="en-GB" altLang="en-GB" sz="800" b="0" i="0" u="none" strike="noStrike" kern="1200" cap="none" spc="0" normalizeH="0" baseline="0" noProof="0" smtClean="0">
                <a:ln>
                  <a:noFill/>
                </a:ln>
                <a:solidFill>
                  <a:srgbClr val="000066"/>
                </a:solidFill>
                <a:effectLst/>
                <a:uLnTx/>
                <a:uFillTx/>
                <a:latin typeface="Arial" pitchFamily="34" charset="0"/>
                <a:cs typeface="Arial" pitchFamily="34" charset="0"/>
              </a:rPr>
              <a:pPr marL="0" marR="0" lvl="0" indent="0" algn="l" defTabSz="914400" rtl="0" eaLnBrk="1" fontAlgn="base" latinLnBrk="0" hangingPunct="1">
                <a:lnSpc>
                  <a:spcPct val="100000"/>
                </a:lnSpc>
                <a:spcBef>
                  <a:spcPct val="0"/>
                </a:spcBef>
                <a:spcAft>
                  <a:spcPct val="0"/>
                </a:spcAft>
                <a:buClrTx/>
                <a:buSzTx/>
                <a:buFontTx/>
                <a:buNone/>
                <a:tabLst/>
                <a:defRPr/>
              </a:pPr>
              <a:t>68</a:t>
            </a:fld>
            <a:endParaRPr kumimoji="0" lang="en-GB" altLang="en-GB" sz="800" b="0" i="0" u="none" strike="noStrike" kern="1200" cap="none" spc="0" normalizeH="0" baseline="0" noProof="0" smtClean="0">
              <a:ln>
                <a:noFill/>
              </a:ln>
              <a:solidFill>
                <a:srgbClr val="000066"/>
              </a:solidFill>
              <a:effectLst/>
              <a:uLnTx/>
              <a:uFillTx/>
              <a:latin typeface="Arial" pitchFamily="34" charset="0"/>
              <a:cs typeface="Arial" pitchFamily="34" charset="0"/>
            </a:endParaRPr>
          </a:p>
        </p:txBody>
      </p:sp>
      <p:sp>
        <p:nvSpPr>
          <p:cNvPr id="13" name="24-Point Star 12"/>
          <p:cNvSpPr/>
          <p:nvPr/>
        </p:nvSpPr>
        <p:spPr>
          <a:xfrm>
            <a:off x="6923953" y="164153"/>
            <a:ext cx="2022513" cy="668361"/>
          </a:xfrm>
          <a:prstGeom prst="star24">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1600" b="1" dirty="0" smtClean="0"/>
              <a:t>Extract from </a:t>
            </a:r>
          </a:p>
          <a:p>
            <a:pPr algn="ctr"/>
            <a:r>
              <a:rPr lang="en-US" sz="1600" b="1" dirty="0" smtClean="0"/>
              <a:t>the report</a:t>
            </a:r>
            <a:endParaRPr lang="en-US" sz="1600" b="1" dirty="0"/>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Title 1"/>
          <p:cNvSpPr>
            <a:spLocks noGrp="1"/>
          </p:cNvSpPr>
          <p:nvPr>
            <p:ph type="title"/>
          </p:nvPr>
        </p:nvSpPr>
        <p:spPr/>
        <p:txBody>
          <a:bodyPr/>
          <a:lstStyle/>
          <a:p>
            <a:pPr eaLnBrk="1" hangingPunct="1"/>
            <a:r>
              <a:rPr lang="en-GB" altLang="fr-FR" b="0" dirty="0" smtClean="0"/>
              <a:t>Uncovering key findings and issues</a:t>
            </a:r>
            <a:endParaRPr lang="en-US" altLang="fr-FR" b="0" dirty="0" smtClean="0"/>
          </a:p>
        </p:txBody>
      </p:sp>
      <p:sp>
        <p:nvSpPr>
          <p:cNvPr id="129027" name="Rectangle 3"/>
          <p:cNvSpPr>
            <a:spLocks noChangeArrowheads="1"/>
          </p:cNvSpPr>
          <p:nvPr/>
        </p:nvSpPr>
        <p:spPr bwMode="auto">
          <a:xfrm>
            <a:off x="414338" y="1003300"/>
            <a:ext cx="8469312" cy="682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marL="177800" indent="-177800"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spcBef>
                <a:spcPct val="20000"/>
              </a:spcBef>
              <a:buFont typeface="Wingdings" pitchFamily="2" charset="2"/>
              <a:buChar char="§"/>
            </a:pPr>
            <a:r>
              <a:rPr lang="en-US" altLang="fr-FR" sz="1400">
                <a:solidFill>
                  <a:srgbClr val="002776"/>
                </a:solidFill>
                <a:latin typeface="DIN-Medium"/>
              </a:rPr>
              <a:t>On analysis, all the issues and pain felt by the Purchase Ledger team tied back in some way right to the beginning of the process at the point of incurrence and logging of expenses.</a:t>
            </a:r>
          </a:p>
        </p:txBody>
      </p:sp>
      <p:pic>
        <p:nvPicPr>
          <p:cNvPr id="129029" name="Picture 14"/>
          <p:cNvPicPr>
            <a:picLocks noChangeAspect="1"/>
          </p:cNvPicPr>
          <p:nvPr/>
        </p:nvPicPr>
        <p:blipFill>
          <a:blip r:embed="rId3">
            <a:extLst>
              <a:ext uri="{28A0092B-C50C-407E-A947-70E740481C1C}">
                <a14:useLocalDpi xmlns:a14="http://schemas.microsoft.com/office/drawing/2010/main" val="0"/>
              </a:ext>
            </a:extLst>
          </a:blip>
          <a:srcRect l="13335" t="3125" r="13055" b="23436"/>
          <a:stretch>
            <a:fillRect/>
          </a:stretch>
        </p:blipFill>
        <p:spPr bwMode="auto">
          <a:xfrm>
            <a:off x="233363" y="1868488"/>
            <a:ext cx="2260600" cy="300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Rectangle 6"/>
          <p:cNvSpPr>
            <a:spLocks noChangeArrowheads="1"/>
          </p:cNvSpPr>
          <p:nvPr/>
        </p:nvSpPr>
        <p:spPr bwMode="auto">
          <a:xfrm>
            <a:off x="2589213" y="1785938"/>
            <a:ext cx="6305550" cy="34147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marL="342900" indent="-342900">
              <a:spcBef>
                <a:spcPct val="20000"/>
              </a:spcBef>
              <a:buFont typeface="Times" pitchFamily="1" charset="0"/>
              <a:buNone/>
              <a:defRPr/>
            </a:pPr>
            <a:r>
              <a:rPr lang="en-GB" sz="1200" b="1" dirty="0">
                <a:solidFill>
                  <a:srgbClr val="000000"/>
                </a:solidFill>
                <a:latin typeface="Arial" charset="0"/>
                <a:cs typeface="Arial" charset="0"/>
              </a:rPr>
              <a:t>Expenses Form</a:t>
            </a:r>
          </a:p>
          <a:p>
            <a:pPr marL="177800" indent="-177800">
              <a:spcBef>
                <a:spcPts val="300"/>
              </a:spcBef>
              <a:buFont typeface="Wingdings" pitchFamily="2" charset="2"/>
              <a:buChar char="§"/>
              <a:defRPr/>
            </a:pPr>
            <a:r>
              <a:rPr lang="en-GB" sz="1200" dirty="0">
                <a:solidFill>
                  <a:srgbClr val="000000"/>
                </a:solidFill>
                <a:latin typeface="Arial" charset="0"/>
                <a:cs typeface="Arial" charset="0"/>
              </a:rPr>
              <a:t>The expense form is not designed to conduct certain basic validation checks at the point of entry.</a:t>
            </a:r>
          </a:p>
          <a:p>
            <a:pPr marL="177800" indent="-177800">
              <a:spcBef>
                <a:spcPts val="300"/>
              </a:spcBef>
              <a:buFont typeface="Wingdings" pitchFamily="2" charset="2"/>
              <a:buChar char="§"/>
              <a:defRPr/>
            </a:pPr>
            <a:r>
              <a:rPr lang="en-GB" sz="1200" dirty="0">
                <a:solidFill>
                  <a:srgbClr val="000000"/>
                </a:solidFill>
                <a:latin typeface="Arial" charset="0"/>
                <a:cs typeface="Arial" charset="0"/>
              </a:rPr>
              <a:t>The expense form doesn’t prompt for required information – for e.g. account codes, name of people entertained , the to and from of travel – people are just expected to know the process and follow it.</a:t>
            </a:r>
          </a:p>
          <a:p>
            <a:pPr marL="177800" indent="-177800">
              <a:spcBef>
                <a:spcPts val="300"/>
              </a:spcBef>
              <a:buFont typeface="Wingdings" pitchFamily="2" charset="2"/>
              <a:buChar char="§"/>
              <a:defRPr/>
            </a:pPr>
            <a:r>
              <a:rPr lang="en-GB" sz="1200" dirty="0">
                <a:solidFill>
                  <a:srgbClr val="000000"/>
                </a:solidFill>
                <a:latin typeface="Arial" charset="0"/>
                <a:cs typeface="Arial" charset="0"/>
              </a:rPr>
              <a:t>Manually typing in multiple taxi receipts is time consuming and non value adding in the eyes of employees, so it is often easier to input them all in the same row.</a:t>
            </a:r>
          </a:p>
          <a:p>
            <a:pPr marL="177800" indent="-177800">
              <a:spcBef>
                <a:spcPts val="300"/>
              </a:spcBef>
              <a:buFont typeface="Wingdings" pitchFamily="2" charset="2"/>
              <a:buChar char="§"/>
              <a:defRPr/>
            </a:pPr>
            <a:r>
              <a:rPr lang="en-GB" sz="1200" dirty="0">
                <a:solidFill>
                  <a:srgbClr val="000000"/>
                </a:solidFill>
                <a:latin typeface="Arial" charset="0"/>
                <a:cs typeface="Arial" charset="0"/>
              </a:rPr>
              <a:t>A single line single expense rule becomes difficult to follow for certain stakeholders – for e.g. the area managers recording their consultancy meeting expenses for coffee and cake. They might have on average 5 of these a day and so to fill these in separately would be too time consuming.</a:t>
            </a:r>
          </a:p>
          <a:p>
            <a:pPr marL="177800" indent="-177800">
              <a:spcBef>
                <a:spcPts val="300"/>
              </a:spcBef>
              <a:buFont typeface="Wingdings" pitchFamily="2" charset="2"/>
              <a:buChar char="§"/>
              <a:defRPr/>
            </a:pPr>
            <a:r>
              <a:rPr lang="en-GB" sz="1200" dirty="0">
                <a:solidFill>
                  <a:srgbClr val="000000"/>
                </a:solidFill>
                <a:latin typeface="Arial" charset="0"/>
                <a:cs typeface="Arial" charset="0"/>
              </a:rPr>
              <a:t>The expenses form is not protected so calculations/formulae can be changed in the form resulting in mistakes in the petrol calculation to deduct private mileage.</a:t>
            </a:r>
          </a:p>
          <a:p>
            <a:pPr marL="177800" indent="-177800">
              <a:spcBef>
                <a:spcPts val="300"/>
              </a:spcBef>
              <a:buFont typeface="Wingdings" pitchFamily="2" charset="2"/>
              <a:buChar char="§"/>
              <a:defRPr/>
            </a:pPr>
            <a:r>
              <a:rPr lang="en-GB" sz="1200" dirty="0">
                <a:solidFill>
                  <a:srgbClr val="000000"/>
                </a:solidFill>
                <a:latin typeface="Arial" charset="0"/>
                <a:cs typeface="Arial" charset="0"/>
              </a:rPr>
              <a:t>The “other” column in the expenses form is a catch all column to cover a range of expenses – the employee is expected to follow the process of inputting adequate narrative, but they don’t always understand what is “adequate”.</a:t>
            </a:r>
          </a:p>
        </p:txBody>
      </p:sp>
      <p:sp>
        <p:nvSpPr>
          <p:cNvPr id="23" name="Rectangle 6"/>
          <p:cNvSpPr>
            <a:spLocks noChangeArrowheads="1"/>
          </p:cNvSpPr>
          <p:nvPr/>
        </p:nvSpPr>
        <p:spPr bwMode="auto">
          <a:xfrm>
            <a:off x="103188" y="5059363"/>
            <a:ext cx="8753475" cy="16779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a:spcBef>
                <a:spcPts val="300"/>
              </a:spcBef>
              <a:defRPr/>
            </a:pPr>
            <a:r>
              <a:rPr lang="en-GB" sz="1200" b="1" dirty="0">
                <a:solidFill>
                  <a:srgbClr val="000000"/>
                </a:solidFill>
                <a:latin typeface="Arial" charset="0"/>
                <a:cs typeface="Arial" charset="0"/>
              </a:rPr>
              <a:t>Expenses Policy</a:t>
            </a:r>
          </a:p>
          <a:p>
            <a:pPr marL="177800" indent="-177800">
              <a:spcBef>
                <a:spcPts val="300"/>
              </a:spcBef>
              <a:buFont typeface="Wingdings" pitchFamily="2" charset="2"/>
              <a:buChar char="§"/>
              <a:defRPr/>
            </a:pPr>
            <a:r>
              <a:rPr lang="en-GB" sz="1200" dirty="0">
                <a:solidFill>
                  <a:srgbClr val="000000"/>
                </a:solidFill>
                <a:latin typeface="Arial" charset="0"/>
                <a:cs typeface="Arial" charset="0"/>
              </a:rPr>
              <a:t>The lack of an intranet or a Chanel shared drive means that the expense policy and form is not quickly accessible.</a:t>
            </a:r>
          </a:p>
          <a:p>
            <a:pPr marL="177800" indent="-177800">
              <a:spcBef>
                <a:spcPts val="300"/>
              </a:spcBef>
              <a:buFont typeface="Wingdings" pitchFamily="2" charset="2"/>
              <a:buChar char="§"/>
              <a:defRPr/>
            </a:pPr>
            <a:r>
              <a:rPr lang="en-GB" sz="1200" dirty="0">
                <a:solidFill>
                  <a:srgbClr val="000000"/>
                </a:solidFill>
                <a:latin typeface="Arial" charset="0"/>
                <a:cs typeface="Arial" charset="0"/>
              </a:rPr>
              <a:t>Employee uncertainty around what counts as subsistence, customer or staff entertainment – for e.g. entertaining of Chanel US staff mostly coded as staff entertainment instead of 3</a:t>
            </a:r>
            <a:r>
              <a:rPr lang="en-GB" sz="1200" baseline="30000" dirty="0">
                <a:solidFill>
                  <a:srgbClr val="000000"/>
                </a:solidFill>
                <a:latin typeface="Arial" charset="0"/>
                <a:cs typeface="Arial" charset="0"/>
              </a:rPr>
              <a:t>rd</a:t>
            </a:r>
            <a:r>
              <a:rPr lang="en-GB" sz="1200" dirty="0">
                <a:solidFill>
                  <a:srgbClr val="000000"/>
                </a:solidFill>
                <a:latin typeface="Arial" charset="0"/>
                <a:cs typeface="Arial" charset="0"/>
              </a:rPr>
              <a:t> party entertainment.</a:t>
            </a:r>
          </a:p>
          <a:p>
            <a:pPr marL="177800" indent="-177800">
              <a:spcBef>
                <a:spcPts val="300"/>
              </a:spcBef>
              <a:buFont typeface="Wingdings" pitchFamily="2" charset="2"/>
              <a:buChar char="§"/>
              <a:defRPr/>
            </a:pPr>
            <a:r>
              <a:rPr lang="en-GB" sz="1200" dirty="0">
                <a:solidFill>
                  <a:srgbClr val="000000"/>
                </a:solidFill>
                <a:latin typeface="Arial" charset="0"/>
                <a:cs typeface="Arial" charset="0"/>
              </a:rPr>
              <a:t>The policy on petrol and mileage is not clear and people interpret and use it varyingly with no overarching control.</a:t>
            </a:r>
          </a:p>
          <a:p>
            <a:pPr marL="177800" indent="-177800">
              <a:spcBef>
                <a:spcPts val="300"/>
              </a:spcBef>
              <a:buFont typeface="Wingdings" pitchFamily="2" charset="2"/>
              <a:buChar char="§"/>
              <a:defRPr/>
            </a:pPr>
            <a:r>
              <a:rPr lang="en-GB" sz="1200" dirty="0">
                <a:solidFill>
                  <a:srgbClr val="000000"/>
                </a:solidFill>
                <a:latin typeface="Arial" charset="0"/>
                <a:cs typeface="Arial" charset="0"/>
              </a:rPr>
              <a:t>There is no incentive for the employees to collect VAT receipts for card payments which are automatically paid for by Chanel. Given the manual nature of the process, it is not feasible to collect data to monitor trends and target regular offenders.</a:t>
            </a:r>
          </a:p>
        </p:txBody>
      </p:sp>
      <p:sp>
        <p:nvSpPr>
          <p:cNvPr id="14" name="Rectangle 13"/>
          <p:cNvSpPr/>
          <p:nvPr/>
        </p:nvSpPr>
        <p:spPr>
          <a:xfrm>
            <a:off x="50800" y="50800"/>
            <a:ext cx="9036050" cy="6743700"/>
          </a:xfrm>
          <a:prstGeom prst="rect">
            <a:avLst/>
          </a:prstGeom>
          <a:noFill/>
          <a:ln w="107950">
            <a:solidFill>
              <a:srgbClr val="FFFF00"/>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22" name="Slide Number Placeholder 4"/>
          <p:cNvSpPr txBox="1">
            <a:spLocks/>
          </p:cNvSpPr>
          <p:nvPr/>
        </p:nvSpPr>
        <p:spPr bwMode="auto">
          <a:xfrm>
            <a:off x="358775" y="6548438"/>
            <a:ext cx="355600" cy="122237"/>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0" tIns="0" rIns="0" bIns="0" numCol="1" anchor="b" anchorCtr="0" compatLnSpc="1">
            <a:prstTxWarp prst="textNoShape">
              <a:avLst/>
            </a:prstTxWarp>
            <a:spAutoFit/>
          </a:bodyPr>
          <a:lstStyle>
            <a:defPPr>
              <a:defRPr lang="en-GB"/>
            </a:defPPr>
            <a:lvl1pPr algn="l" rtl="0" eaLnBrk="0" fontAlgn="base" hangingPunct="0">
              <a:lnSpc>
                <a:spcPts val="2200"/>
              </a:lnSpc>
              <a:spcBef>
                <a:spcPct val="0"/>
              </a:spcBef>
              <a:spcAft>
                <a:spcPct val="25000"/>
              </a:spcAft>
              <a:defRPr sz="2000" kern="1200">
                <a:solidFill>
                  <a:srgbClr val="000066"/>
                </a:solidFill>
                <a:latin typeface="Arial" pitchFamily="34" charset="0"/>
                <a:ea typeface="+mn-ea"/>
                <a:cs typeface="Arial" pitchFamily="34" charset="0"/>
              </a:defRPr>
            </a:lvl1pPr>
            <a:lvl2pPr marL="742950" indent="-285750" algn="l" rtl="0" eaLnBrk="0" fontAlgn="base" hangingPunct="0">
              <a:lnSpc>
                <a:spcPts val="2200"/>
              </a:lnSpc>
              <a:spcBef>
                <a:spcPct val="0"/>
              </a:spcBef>
              <a:spcAft>
                <a:spcPct val="25000"/>
              </a:spcAft>
              <a:buChar char="•"/>
              <a:defRPr sz="2000" kern="1200">
                <a:solidFill>
                  <a:srgbClr val="000066"/>
                </a:solidFill>
                <a:latin typeface="Arial" pitchFamily="34" charset="0"/>
                <a:ea typeface="+mn-ea"/>
                <a:cs typeface="Arial" pitchFamily="34" charset="0"/>
              </a:defRPr>
            </a:lvl2pPr>
            <a:lvl3pPr marL="1143000" indent="-228600" algn="l" rtl="0" eaLnBrk="0" fontAlgn="base" hangingPunct="0">
              <a:lnSpc>
                <a:spcPts val="2000"/>
              </a:lnSpc>
              <a:spcBef>
                <a:spcPct val="0"/>
              </a:spcBef>
              <a:spcAft>
                <a:spcPct val="25000"/>
              </a:spcAft>
              <a:buChar char="–"/>
              <a:defRPr kern="1200">
                <a:solidFill>
                  <a:srgbClr val="000066"/>
                </a:solidFill>
                <a:latin typeface="Arial" pitchFamily="34" charset="0"/>
                <a:ea typeface="+mn-ea"/>
                <a:cs typeface="Arial" pitchFamily="34" charset="0"/>
              </a:defRPr>
            </a:lvl3pPr>
            <a:lvl4pPr marL="1600200" indent="-228600" algn="l" rtl="0" eaLnBrk="0" fontAlgn="base" hangingPunct="0">
              <a:lnSpc>
                <a:spcPts val="1800"/>
              </a:lnSpc>
              <a:spcBef>
                <a:spcPct val="0"/>
              </a:spcBef>
              <a:spcAft>
                <a:spcPct val="25000"/>
              </a:spcAft>
              <a:buChar char="•"/>
              <a:defRPr sz="1600" kern="1200">
                <a:solidFill>
                  <a:srgbClr val="000066"/>
                </a:solidFill>
                <a:latin typeface="Arial" pitchFamily="34" charset="0"/>
                <a:ea typeface="+mn-ea"/>
                <a:cs typeface="Arial" pitchFamily="34" charset="0"/>
              </a:defRPr>
            </a:lvl4pPr>
            <a:lvl5pPr marL="2057400" indent="-228600" algn="l" rtl="0" eaLnBrk="0" fontAlgn="base" hangingPunct="0">
              <a:spcBef>
                <a:spcPct val="0"/>
              </a:spcBef>
              <a:spcAft>
                <a:spcPct val="25000"/>
              </a:spcAft>
              <a:buChar char="–"/>
              <a:defRPr sz="1200" kern="1200">
                <a:solidFill>
                  <a:srgbClr val="000066"/>
                </a:solidFill>
                <a:latin typeface="Arial" pitchFamily="34" charset="0"/>
                <a:ea typeface="+mn-ea"/>
                <a:cs typeface="Arial" pitchFamily="34" charset="0"/>
              </a:defRPr>
            </a:lvl5pPr>
            <a:lvl6pPr marL="2514600" indent="-228600" algn="l" defTabSz="914400" rtl="0" eaLnBrk="0" fontAlgn="base" latinLnBrk="0" hangingPunct="0">
              <a:spcBef>
                <a:spcPct val="0"/>
              </a:spcBef>
              <a:spcAft>
                <a:spcPct val="25000"/>
              </a:spcAft>
              <a:buChar char="–"/>
              <a:defRPr sz="1200" kern="1200">
                <a:solidFill>
                  <a:srgbClr val="000066"/>
                </a:solidFill>
                <a:latin typeface="Arial" pitchFamily="34" charset="0"/>
                <a:ea typeface="+mn-ea"/>
                <a:cs typeface="Arial" pitchFamily="34" charset="0"/>
              </a:defRPr>
            </a:lvl6pPr>
            <a:lvl7pPr marL="2971800" indent="-228600" algn="l" defTabSz="914400" rtl="0" eaLnBrk="0" fontAlgn="base" latinLnBrk="0" hangingPunct="0">
              <a:spcBef>
                <a:spcPct val="0"/>
              </a:spcBef>
              <a:spcAft>
                <a:spcPct val="25000"/>
              </a:spcAft>
              <a:buChar char="–"/>
              <a:defRPr sz="1200" kern="1200">
                <a:solidFill>
                  <a:srgbClr val="000066"/>
                </a:solidFill>
                <a:latin typeface="Arial" pitchFamily="34" charset="0"/>
                <a:ea typeface="+mn-ea"/>
                <a:cs typeface="Arial" pitchFamily="34" charset="0"/>
              </a:defRPr>
            </a:lvl7pPr>
            <a:lvl8pPr marL="3429000" indent="-228600" algn="l" defTabSz="914400" rtl="0" eaLnBrk="0" fontAlgn="base" latinLnBrk="0" hangingPunct="0">
              <a:spcBef>
                <a:spcPct val="0"/>
              </a:spcBef>
              <a:spcAft>
                <a:spcPct val="25000"/>
              </a:spcAft>
              <a:buChar char="–"/>
              <a:defRPr sz="1200" kern="1200">
                <a:solidFill>
                  <a:srgbClr val="000066"/>
                </a:solidFill>
                <a:latin typeface="Arial" pitchFamily="34" charset="0"/>
                <a:ea typeface="+mn-ea"/>
                <a:cs typeface="Arial" pitchFamily="34" charset="0"/>
              </a:defRPr>
            </a:lvl8pPr>
            <a:lvl9pPr marL="3886200" indent="-228600" algn="l" defTabSz="914400" rtl="0" eaLnBrk="0" fontAlgn="base" latinLnBrk="0" hangingPunct="0">
              <a:spcBef>
                <a:spcPct val="0"/>
              </a:spcBef>
              <a:spcAft>
                <a:spcPct val="25000"/>
              </a:spcAft>
              <a:buChar char="–"/>
              <a:defRPr sz="1200" kern="1200">
                <a:solidFill>
                  <a:srgbClr val="000066"/>
                </a:solidFill>
                <a:latin typeface="Arial" pitchFamily="34" charset="0"/>
                <a:ea typeface="+mn-ea"/>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fld id="{520B93AA-A1E6-4B7A-B18B-7E41C8EBCB64}" type="slidenum">
              <a:rPr kumimoji="0" lang="en-GB" altLang="en-GB" sz="800" b="0" i="0" u="none" strike="noStrike" kern="1200" cap="none" spc="0" normalizeH="0" baseline="0" noProof="0" smtClean="0">
                <a:ln>
                  <a:noFill/>
                </a:ln>
                <a:solidFill>
                  <a:srgbClr val="000066"/>
                </a:solidFill>
                <a:effectLst/>
                <a:uLnTx/>
                <a:uFillTx/>
                <a:latin typeface="Arial" pitchFamily="34" charset="0"/>
                <a:cs typeface="Arial" pitchFamily="34" charset="0"/>
              </a:rPr>
              <a:pPr marL="0" marR="0" lvl="0" indent="0" algn="l" defTabSz="914400" rtl="0" eaLnBrk="1" fontAlgn="base" latinLnBrk="0" hangingPunct="1">
                <a:lnSpc>
                  <a:spcPct val="100000"/>
                </a:lnSpc>
                <a:spcBef>
                  <a:spcPct val="0"/>
                </a:spcBef>
                <a:spcAft>
                  <a:spcPct val="0"/>
                </a:spcAft>
                <a:buClrTx/>
                <a:buSzTx/>
                <a:buFontTx/>
                <a:buNone/>
                <a:tabLst/>
                <a:defRPr/>
              </a:pPr>
              <a:t>69</a:t>
            </a:fld>
            <a:endParaRPr kumimoji="0" lang="en-GB" altLang="en-GB" sz="800" b="0" i="0" u="none" strike="noStrike" kern="1200" cap="none" spc="0" normalizeH="0" baseline="0" noProof="0" smtClean="0">
              <a:ln>
                <a:noFill/>
              </a:ln>
              <a:solidFill>
                <a:srgbClr val="000066"/>
              </a:solidFill>
              <a:effectLst/>
              <a:uLnTx/>
              <a:uFillTx/>
              <a:latin typeface="Arial" pitchFamily="34" charset="0"/>
              <a:cs typeface="Arial" pitchFamily="34" charset="0"/>
            </a:endParaRPr>
          </a:p>
        </p:txBody>
      </p:sp>
      <p:sp>
        <p:nvSpPr>
          <p:cNvPr id="10" name="24-Point Star 9"/>
          <p:cNvSpPr/>
          <p:nvPr/>
        </p:nvSpPr>
        <p:spPr>
          <a:xfrm>
            <a:off x="6923953" y="164153"/>
            <a:ext cx="2022513" cy="668361"/>
          </a:xfrm>
          <a:prstGeom prst="star24">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1600" b="1" dirty="0" smtClean="0"/>
              <a:t>Extract from </a:t>
            </a:r>
          </a:p>
          <a:p>
            <a:pPr algn="ctr"/>
            <a:r>
              <a:rPr lang="en-US" sz="1600" b="1" dirty="0" smtClean="0"/>
              <a:t>the report</a:t>
            </a:r>
            <a:endParaRPr lang="en-US" sz="1600" b="1"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1" name="Title 1"/>
          <p:cNvSpPr>
            <a:spLocks noGrp="1"/>
          </p:cNvSpPr>
          <p:nvPr>
            <p:ph type="title"/>
          </p:nvPr>
        </p:nvSpPr>
        <p:spPr/>
        <p:txBody>
          <a:bodyPr/>
          <a:lstStyle/>
          <a:p>
            <a:pPr eaLnBrk="1" hangingPunct="1"/>
            <a:r>
              <a:rPr lang="en-US" dirty="0"/>
              <a:t>Tools &amp; </a:t>
            </a:r>
            <a:r>
              <a:rPr lang="en-US" dirty="0" smtClean="0"/>
              <a:t>Techniques</a:t>
            </a:r>
            <a:r>
              <a:rPr lang="en-GB" altLang="fr-FR" dirty="0" smtClean="0"/>
              <a:t/>
            </a:r>
            <a:br>
              <a:rPr lang="en-GB" altLang="fr-FR" dirty="0" smtClean="0"/>
            </a:br>
            <a:r>
              <a:rPr lang="en-GB" sz="1800" b="1" dirty="0">
                <a:solidFill>
                  <a:srgbClr val="92D050"/>
                </a:solidFill>
              </a:rPr>
              <a:t>Lean originated with 5 core principles used to drive continuous </a:t>
            </a:r>
            <a:r>
              <a:rPr lang="en-GB" sz="1800" b="1" dirty="0" smtClean="0">
                <a:solidFill>
                  <a:srgbClr val="92D050"/>
                </a:solidFill>
              </a:rPr>
              <a:t>improvement</a:t>
            </a:r>
            <a:endParaRPr lang="en-GB" altLang="fr-FR" sz="1800" b="1" dirty="0" smtClean="0">
              <a:solidFill>
                <a:srgbClr val="92D400"/>
              </a:solidFill>
              <a:cs typeface="Arial" pitchFamily="34" charset="0"/>
            </a:endParaRPr>
          </a:p>
        </p:txBody>
      </p:sp>
      <p:sp>
        <p:nvSpPr>
          <p:cNvPr id="83972" name="Slide Number Placeholder 4"/>
          <p:cNvSpPr>
            <a:spLocks noGrp="1"/>
          </p:cNvSpPr>
          <p:nvPr>
            <p:ph type="sldNum" sz="quarter" idx="1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lvl1pPr eaLnBrk="0" hangingPunct="0">
              <a:lnSpc>
                <a:spcPts val="2200"/>
              </a:lnSpc>
              <a:spcAft>
                <a:spcPct val="25000"/>
              </a:spcAft>
              <a:defRPr sz="2000">
                <a:solidFill>
                  <a:srgbClr val="000066"/>
                </a:solidFill>
                <a:latin typeface="Arial" pitchFamily="34" charset="0"/>
              </a:defRPr>
            </a:lvl1pPr>
            <a:lvl2pPr marL="742950" indent="-285750" eaLnBrk="0" hangingPunct="0">
              <a:lnSpc>
                <a:spcPts val="2200"/>
              </a:lnSpc>
              <a:spcAft>
                <a:spcPct val="25000"/>
              </a:spcAft>
              <a:buChar char="•"/>
              <a:defRPr sz="2000">
                <a:solidFill>
                  <a:srgbClr val="000066"/>
                </a:solidFill>
                <a:latin typeface="Arial" pitchFamily="34" charset="0"/>
              </a:defRPr>
            </a:lvl2pPr>
            <a:lvl3pPr marL="1143000" indent="-228600" eaLnBrk="0" hangingPunct="0">
              <a:lnSpc>
                <a:spcPts val="2000"/>
              </a:lnSpc>
              <a:spcAft>
                <a:spcPct val="25000"/>
              </a:spcAft>
              <a:buChar char="–"/>
              <a:defRPr>
                <a:solidFill>
                  <a:srgbClr val="000066"/>
                </a:solidFill>
                <a:latin typeface="Arial" pitchFamily="34" charset="0"/>
              </a:defRPr>
            </a:lvl3pPr>
            <a:lvl4pPr marL="1600200" indent="-228600" eaLnBrk="0" hangingPunct="0">
              <a:lnSpc>
                <a:spcPts val="1800"/>
              </a:lnSpc>
              <a:spcAft>
                <a:spcPct val="25000"/>
              </a:spcAft>
              <a:buChar char="•"/>
              <a:defRPr sz="1600">
                <a:solidFill>
                  <a:srgbClr val="000066"/>
                </a:solidFill>
                <a:latin typeface="Arial" pitchFamily="34" charset="0"/>
              </a:defRPr>
            </a:lvl4pPr>
            <a:lvl5pPr marL="2057400" indent="-228600" eaLnBrk="0" hangingPunct="0">
              <a:spcAft>
                <a:spcPct val="25000"/>
              </a:spcAft>
              <a:buChar char="–"/>
              <a:defRPr sz="1200">
                <a:solidFill>
                  <a:srgbClr val="000066"/>
                </a:solidFill>
                <a:latin typeface="Arial" pitchFamily="34" charset="0"/>
              </a:defRPr>
            </a:lvl5pPr>
            <a:lvl6pPr marL="2514600" indent="-228600" eaLnBrk="0" fontAlgn="base" hangingPunct="0">
              <a:spcBef>
                <a:spcPct val="0"/>
              </a:spcBef>
              <a:spcAft>
                <a:spcPct val="25000"/>
              </a:spcAft>
              <a:buChar char="–"/>
              <a:defRPr sz="1200">
                <a:solidFill>
                  <a:srgbClr val="000066"/>
                </a:solidFill>
                <a:latin typeface="Arial" pitchFamily="34" charset="0"/>
              </a:defRPr>
            </a:lvl6pPr>
            <a:lvl7pPr marL="2971800" indent="-228600" eaLnBrk="0" fontAlgn="base" hangingPunct="0">
              <a:spcBef>
                <a:spcPct val="0"/>
              </a:spcBef>
              <a:spcAft>
                <a:spcPct val="25000"/>
              </a:spcAft>
              <a:buChar char="–"/>
              <a:defRPr sz="1200">
                <a:solidFill>
                  <a:srgbClr val="000066"/>
                </a:solidFill>
                <a:latin typeface="Arial" pitchFamily="34" charset="0"/>
              </a:defRPr>
            </a:lvl7pPr>
            <a:lvl8pPr marL="3429000" indent="-228600" eaLnBrk="0" fontAlgn="base" hangingPunct="0">
              <a:spcBef>
                <a:spcPct val="0"/>
              </a:spcBef>
              <a:spcAft>
                <a:spcPct val="25000"/>
              </a:spcAft>
              <a:buChar char="–"/>
              <a:defRPr sz="1200">
                <a:solidFill>
                  <a:srgbClr val="000066"/>
                </a:solidFill>
                <a:latin typeface="Arial" pitchFamily="34" charset="0"/>
              </a:defRPr>
            </a:lvl8pPr>
            <a:lvl9pPr marL="3886200" indent="-228600" eaLnBrk="0" fontAlgn="base" hangingPunct="0">
              <a:spcBef>
                <a:spcPct val="0"/>
              </a:spcBef>
              <a:spcAft>
                <a:spcPct val="25000"/>
              </a:spcAft>
              <a:buChar char="–"/>
              <a:defRPr sz="1200">
                <a:solidFill>
                  <a:srgbClr val="000066"/>
                </a:solidFill>
                <a:latin typeface="Arial" pitchFamily="34" charset="0"/>
              </a:defRPr>
            </a:lvl9pPr>
          </a:lstStyle>
          <a:p>
            <a:pPr eaLnBrk="1" hangingPunct="1">
              <a:lnSpc>
                <a:spcPct val="100000"/>
              </a:lnSpc>
              <a:spcAft>
                <a:spcPct val="0"/>
              </a:spcAft>
            </a:pPr>
            <a:fld id="{3947FC79-5CFE-4AD2-A644-C907580057B8}" type="slidenum">
              <a:rPr lang="en-GB" altLang="en-GB" sz="800" smtClean="0"/>
              <a:pPr eaLnBrk="1" hangingPunct="1">
                <a:lnSpc>
                  <a:spcPct val="100000"/>
                </a:lnSpc>
                <a:spcAft>
                  <a:spcPct val="0"/>
                </a:spcAft>
              </a:pPr>
              <a:t>7</a:t>
            </a:fld>
            <a:endParaRPr lang="en-GB" altLang="en-GB" sz="800" smtClean="0"/>
          </a:p>
        </p:txBody>
      </p:sp>
      <p:sp>
        <p:nvSpPr>
          <p:cNvPr id="83973" name="Rectangle 6"/>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lnSpc>
                <a:spcPts val="2200"/>
              </a:lnSpc>
              <a:spcAft>
                <a:spcPct val="25000"/>
              </a:spcAft>
              <a:defRPr sz="2000">
                <a:solidFill>
                  <a:srgbClr val="000066"/>
                </a:solidFill>
                <a:latin typeface="Arial" pitchFamily="34" charset="0"/>
              </a:defRPr>
            </a:lvl1pPr>
            <a:lvl2pPr marL="742950" indent="-285750" eaLnBrk="0" hangingPunct="0">
              <a:lnSpc>
                <a:spcPts val="2200"/>
              </a:lnSpc>
              <a:spcAft>
                <a:spcPct val="25000"/>
              </a:spcAft>
              <a:buChar char="•"/>
              <a:defRPr sz="2000">
                <a:solidFill>
                  <a:srgbClr val="000066"/>
                </a:solidFill>
                <a:latin typeface="Arial" pitchFamily="34" charset="0"/>
              </a:defRPr>
            </a:lvl2pPr>
            <a:lvl3pPr marL="1143000" indent="-228600" eaLnBrk="0" hangingPunct="0">
              <a:lnSpc>
                <a:spcPts val="2000"/>
              </a:lnSpc>
              <a:spcAft>
                <a:spcPct val="25000"/>
              </a:spcAft>
              <a:buChar char="–"/>
              <a:defRPr>
                <a:solidFill>
                  <a:srgbClr val="000066"/>
                </a:solidFill>
                <a:latin typeface="Arial" pitchFamily="34" charset="0"/>
              </a:defRPr>
            </a:lvl3pPr>
            <a:lvl4pPr marL="1600200" indent="-228600" eaLnBrk="0" hangingPunct="0">
              <a:lnSpc>
                <a:spcPts val="1800"/>
              </a:lnSpc>
              <a:spcAft>
                <a:spcPct val="25000"/>
              </a:spcAft>
              <a:buChar char="•"/>
              <a:defRPr sz="1600">
                <a:solidFill>
                  <a:srgbClr val="000066"/>
                </a:solidFill>
                <a:latin typeface="Arial" pitchFamily="34" charset="0"/>
              </a:defRPr>
            </a:lvl4pPr>
            <a:lvl5pPr marL="2057400" indent="-228600" eaLnBrk="0" hangingPunct="0">
              <a:spcAft>
                <a:spcPct val="25000"/>
              </a:spcAft>
              <a:buChar char="–"/>
              <a:defRPr sz="1200">
                <a:solidFill>
                  <a:srgbClr val="000066"/>
                </a:solidFill>
                <a:latin typeface="Arial" pitchFamily="34" charset="0"/>
              </a:defRPr>
            </a:lvl5pPr>
            <a:lvl6pPr marL="2514600" indent="-228600" eaLnBrk="0" fontAlgn="base" hangingPunct="0">
              <a:spcBef>
                <a:spcPct val="0"/>
              </a:spcBef>
              <a:spcAft>
                <a:spcPct val="25000"/>
              </a:spcAft>
              <a:buChar char="–"/>
              <a:defRPr sz="1200">
                <a:solidFill>
                  <a:srgbClr val="000066"/>
                </a:solidFill>
                <a:latin typeface="Arial" pitchFamily="34" charset="0"/>
              </a:defRPr>
            </a:lvl6pPr>
            <a:lvl7pPr marL="2971800" indent="-228600" eaLnBrk="0" fontAlgn="base" hangingPunct="0">
              <a:spcBef>
                <a:spcPct val="0"/>
              </a:spcBef>
              <a:spcAft>
                <a:spcPct val="25000"/>
              </a:spcAft>
              <a:buChar char="–"/>
              <a:defRPr sz="1200">
                <a:solidFill>
                  <a:srgbClr val="000066"/>
                </a:solidFill>
                <a:latin typeface="Arial" pitchFamily="34" charset="0"/>
              </a:defRPr>
            </a:lvl7pPr>
            <a:lvl8pPr marL="3429000" indent="-228600" eaLnBrk="0" fontAlgn="base" hangingPunct="0">
              <a:spcBef>
                <a:spcPct val="0"/>
              </a:spcBef>
              <a:spcAft>
                <a:spcPct val="25000"/>
              </a:spcAft>
              <a:buChar char="–"/>
              <a:defRPr sz="1200">
                <a:solidFill>
                  <a:srgbClr val="000066"/>
                </a:solidFill>
                <a:latin typeface="Arial" pitchFamily="34" charset="0"/>
              </a:defRPr>
            </a:lvl8pPr>
            <a:lvl9pPr marL="3886200" indent="-228600" eaLnBrk="0" fontAlgn="base" hangingPunct="0">
              <a:spcBef>
                <a:spcPct val="0"/>
              </a:spcBef>
              <a:spcAft>
                <a:spcPct val="25000"/>
              </a:spcAft>
              <a:buChar char="–"/>
              <a:defRPr sz="1200">
                <a:solidFill>
                  <a:srgbClr val="000066"/>
                </a:solidFill>
                <a:latin typeface="Arial" pitchFamily="34" charset="0"/>
              </a:defRPr>
            </a:lvl9pPr>
          </a:lstStyle>
          <a:p>
            <a:pPr>
              <a:lnSpc>
                <a:spcPct val="100000"/>
              </a:lnSpc>
              <a:spcAft>
                <a:spcPct val="0"/>
              </a:spcAft>
            </a:pPr>
            <a:endParaRPr lang="en-US" altLang="fr-FR" sz="1800"/>
          </a:p>
        </p:txBody>
      </p:sp>
      <p:sp>
        <p:nvSpPr>
          <p:cNvPr id="18" name="Rectangle 17"/>
          <p:cNvSpPr/>
          <p:nvPr/>
        </p:nvSpPr>
        <p:spPr>
          <a:xfrm>
            <a:off x="5622925" y="1281113"/>
            <a:ext cx="3168650" cy="4956175"/>
          </a:xfrm>
          <a:prstGeom prst="rect">
            <a:avLst/>
          </a:prstGeom>
          <a:noFill/>
          <a:ln w="9525" cap="flat" cmpd="sng" algn="ctr">
            <a:solidFill>
              <a:srgbClr val="000066"/>
            </a:solid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cs typeface="Arial" charset="0"/>
            </a:endParaRPr>
          </a:p>
        </p:txBody>
      </p:sp>
      <p:sp>
        <p:nvSpPr>
          <p:cNvPr id="19" name="Rectangle 4"/>
          <p:cNvSpPr>
            <a:spLocks noChangeArrowheads="1"/>
          </p:cNvSpPr>
          <p:nvPr/>
        </p:nvSpPr>
        <p:spPr bwMode="auto">
          <a:xfrm>
            <a:off x="1763260" y="1277938"/>
            <a:ext cx="2757487" cy="882650"/>
          </a:xfrm>
          <a:prstGeom prst="rect">
            <a:avLst/>
          </a:prstGeom>
          <a:solidFill>
            <a:srgbClr val="FFFFFF"/>
          </a:solidFill>
          <a:ln w="6350" algn="ctr">
            <a:solidFill>
              <a:srgbClr val="00A1DE"/>
            </a:solidFill>
            <a:miter lim="800000"/>
            <a:headEnd type="none" w="sm" len="sm"/>
            <a:tailEnd/>
          </a:ln>
          <a:effectLst/>
        </p:spPr>
        <p:txBody>
          <a:bodyPr tIns="91440" bIns="9144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600" b="0" i="0" u="none" strike="noStrike" kern="0" cap="none" spc="0" normalizeH="0" baseline="0" noProof="0" dirty="0">
                <a:ln>
                  <a:noFill/>
                </a:ln>
                <a:solidFill>
                  <a:srgbClr val="000066"/>
                </a:solidFill>
                <a:effectLst/>
                <a:uLnTx/>
                <a:uFillTx/>
                <a:latin typeface="Arial" charset="0"/>
                <a:cs typeface="Arial" charset="0"/>
              </a:rPr>
              <a:t>Precisely specify value from the customer’s perspective</a:t>
            </a:r>
            <a:endParaRPr kumimoji="0" lang="nl-NL" sz="1600" b="0" i="0" u="none" strike="noStrike" kern="0" cap="none" spc="0" normalizeH="0" baseline="0" noProof="0" dirty="0">
              <a:ln>
                <a:noFill/>
              </a:ln>
              <a:solidFill>
                <a:srgbClr val="000066"/>
              </a:solidFill>
              <a:effectLst/>
              <a:uLnTx/>
              <a:uFillTx/>
              <a:latin typeface="Arial" charset="0"/>
              <a:cs typeface="Arial" charset="0"/>
            </a:endParaRPr>
          </a:p>
        </p:txBody>
      </p:sp>
      <p:sp>
        <p:nvSpPr>
          <p:cNvPr id="21" name="Rectangle 5"/>
          <p:cNvSpPr>
            <a:spLocks noChangeArrowheads="1"/>
          </p:cNvSpPr>
          <p:nvPr/>
        </p:nvSpPr>
        <p:spPr bwMode="auto">
          <a:xfrm>
            <a:off x="353560" y="1277938"/>
            <a:ext cx="1295400" cy="882650"/>
          </a:xfrm>
          <a:prstGeom prst="rect">
            <a:avLst/>
          </a:prstGeom>
          <a:solidFill>
            <a:srgbClr val="00A1DE"/>
          </a:solidFill>
          <a:ln w="6350" algn="ctr">
            <a:noFill/>
            <a:miter lim="800000"/>
            <a:headEnd type="none" w="sm" len="sm"/>
            <a:tailEnd/>
          </a:ln>
          <a:effectLst/>
        </p:spPr>
        <p:txBody>
          <a:bodyPr tIns="91440" bIns="91440" anchor="ct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nl-NL" sz="1600" b="0" i="0" u="none" strike="noStrike" kern="0" cap="none" spc="0" normalizeH="0" baseline="0" noProof="0" dirty="0">
                <a:ln>
                  <a:noFill/>
                </a:ln>
                <a:solidFill>
                  <a:srgbClr val="FFFFFF"/>
                </a:solidFill>
                <a:effectLst/>
                <a:uLnTx/>
                <a:uFillTx/>
                <a:cs typeface="+mn-cs"/>
              </a:rPr>
              <a:t>Value</a:t>
            </a:r>
          </a:p>
        </p:txBody>
      </p:sp>
      <p:sp>
        <p:nvSpPr>
          <p:cNvPr id="22" name="Rectangle 6"/>
          <p:cNvSpPr>
            <a:spLocks noChangeArrowheads="1"/>
          </p:cNvSpPr>
          <p:nvPr/>
        </p:nvSpPr>
        <p:spPr bwMode="auto">
          <a:xfrm>
            <a:off x="1763260" y="2312988"/>
            <a:ext cx="2757487" cy="882650"/>
          </a:xfrm>
          <a:prstGeom prst="rect">
            <a:avLst/>
          </a:prstGeom>
          <a:solidFill>
            <a:srgbClr val="FFFFFF"/>
          </a:solidFill>
          <a:ln w="6350" algn="ctr">
            <a:solidFill>
              <a:srgbClr val="00A1DE"/>
            </a:solidFill>
            <a:miter lim="800000"/>
            <a:headEnd type="none" w="sm" len="sm"/>
            <a:tailEnd/>
          </a:ln>
          <a:effectLst/>
        </p:spPr>
        <p:txBody>
          <a:bodyPr tIns="91440" bIns="91440" anchor="ctr" anchorCtr="1"/>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dirty="0">
              <a:ln>
                <a:noFill/>
              </a:ln>
              <a:solidFill>
                <a:srgbClr val="000066"/>
              </a:solidFill>
              <a:effectLst/>
              <a:uLnTx/>
              <a:uFillTx/>
              <a:latin typeface="Arial" charset="0"/>
              <a:cs typeface="Arial" charset="0"/>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600" b="0" i="0" u="none" strike="noStrike" kern="0" cap="none" spc="0" normalizeH="0" baseline="0" noProof="0" dirty="0">
                <a:ln>
                  <a:noFill/>
                </a:ln>
                <a:solidFill>
                  <a:srgbClr val="000066"/>
                </a:solidFill>
                <a:effectLst/>
                <a:uLnTx/>
                <a:uFillTx/>
                <a:latin typeface="Arial" charset="0"/>
                <a:cs typeface="Arial" charset="0"/>
              </a:rPr>
              <a:t>Identify the value stream for each product or service</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000066"/>
              </a:solidFill>
              <a:effectLst/>
              <a:uLnTx/>
              <a:uFillTx/>
              <a:latin typeface="Arial" charset="0"/>
              <a:cs typeface="Arial" charset="0"/>
            </a:endParaRPr>
          </a:p>
        </p:txBody>
      </p:sp>
      <p:sp>
        <p:nvSpPr>
          <p:cNvPr id="23" name="Rectangle 7"/>
          <p:cNvSpPr>
            <a:spLocks noChangeArrowheads="1"/>
          </p:cNvSpPr>
          <p:nvPr/>
        </p:nvSpPr>
        <p:spPr bwMode="auto">
          <a:xfrm>
            <a:off x="353560" y="2312988"/>
            <a:ext cx="1295400" cy="882650"/>
          </a:xfrm>
          <a:prstGeom prst="rect">
            <a:avLst/>
          </a:prstGeom>
          <a:solidFill>
            <a:srgbClr val="00A1DE"/>
          </a:solidFill>
          <a:ln w="6350" algn="ctr">
            <a:noFill/>
            <a:miter lim="800000"/>
            <a:headEnd type="none" w="sm" len="sm"/>
            <a:tailEnd/>
          </a:ln>
          <a:effectLst/>
        </p:spPr>
        <p:txBody>
          <a:bodyPr tIns="91440" bIns="91440" anchor="ct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nl-NL" sz="1600" b="0" i="0" u="none" strike="noStrike" kern="0" cap="none" spc="0" normalizeH="0" baseline="0" noProof="0">
                <a:ln>
                  <a:noFill/>
                </a:ln>
                <a:solidFill>
                  <a:srgbClr val="FFFFFF"/>
                </a:solidFill>
                <a:effectLst/>
                <a:uLnTx/>
                <a:uFillTx/>
                <a:cs typeface="+mn-cs"/>
              </a:rPr>
              <a:t>Value Stream</a:t>
            </a:r>
          </a:p>
        </p:txBody>
      </p:sp>
      <p:sp>
        <p:nvSpPr>
          <p:cNvPr id="24" name="Rectangle 8"/>
          <p:cNvSpPr>
            <a:spLocks noChangeArrowheads="1"/>
          </p:cNvSpPr>
          <p:nvPr/>
        </p:nvSpPr>
        <p:spPr bwMode="auto">
          <a:xfrm>
            <a:off x="1763260" y="4383088"/>
            <a:ext cx="2757487" cy="882650"/>
          </a:xfrm>
          <a:prstGeom prst="rect">
            <a:avLst/>
          </a:prstGeom>
          <a:solidFill>
            <a:srgbClr val="FFFFFF"/>
          </a:solidFill>
          <a:ln w="6350" algn="ctr">
            <a:solidFill>
              <a:srgbClr val="00A1DE"/>
            </a:solidFill>
            <a:miter lim="800000"/>
            <a:headEnd type="none" w="sm" len="sm"/>
            <a:tailEnd/>
          </a:ln>
          <a:effectLst/>
        </p:spPr>
        <p:txBody>
          <a:bodyPr tIns="91440" bIns="91440" anchor="ctr"/>
          <a:lstStyle/>
          <a:p>
            <a:pPr marL="0" marR="0" lvl="0" indent="0" algn="ctr" defTabSz="914400" eaLnBrk="1" fontAlgn="auto" latinLnBrk="0" hangingPunct="1">
              <a:lnSpc>
                <a:spcPct val="102000"/>
              </a:lnSpc>
              <a:spcBef>
                <a:spcPts val="0"/>
              </a:spcBef>
              <a:spcAft>
                <a:spcPct val="37000"/>
              </a:spcAft>
              <a:buClrTx/>
              <a:buSzTx/>
              <a:buFontTx/>
              <a:buNone/>
              <a:tabLst/>
              <a:defRPr/>
            </a:pPr>
            <a:r>
              <a:rPr kumimoji="0" lang="en-GB" sz="1600" b="0" i="0" u="none" strike="noStrike" kern="0" cap="none" spc="0" normalizeH="0" baseline="0" noProof="0" dirty="0">
                <a:ln>
                  <a:noFill/>
                </a:ln>
                <a:solidFill>
                  <a:srgbClr val="000066"/>
                </a:solidFill>
                <a:effectLst/>
                <a:uLnTx/>
                <a:uFillTx/>
                <a:latin typeface="Arial" charset="0"/>
                <a:cs typeface="Arial" charset="0"/>
              </a:rPr>
              <a:t>Let the customer pull value from the producer</a:t>
            </a:r>
            <a:endParaRPr kumimoji="0" lang="nl-NL" sz="1600" b="0" i="0" u="none" strike="noStrike" kern="0" cap="none" spc="0" normalizeH="0" baseline="0" noProof="0" dirty="0">
              <a:ln>
                <a:noFill/>
              </a:ln>
              <a:solidFill>
                <a:srgbClr val="000066"/>
              </a:solidFill>
              <a:effectLst/>
              <a:uLnTx/>
              <a:uFillTx/>
              <a:latin typeface="Arial" charset="0"/>
              <a:cs typeface="Arial" charset="0"/>
            </a:endParaRPr>
          </a:p>
        </p:txBody>
      </p:sp>
      <p:sp>
        <p:nvSpPr>
          <p:cNvPr id="25" name="Rectangle 9"/>
          <p:cNvSpPr>
            <a:spLocks noChangeArrowheads="1"/>
          </p:cNvSpPr>
          <p:nvPr/>
        </p:nvSpPr>
        <p:spPr bwMode="auto">
          <a:xfrm>
            <a:off x="353560" y="4383088"/>
            <a:ext cx="1295400" cy="882650"/>
          </a:xfrm>
          <a:prstGeom prst="rect">
            <a:avLst/>
          </a:prstGeom>
          <a:solidFill>
            <a:srgbClr val="00A1DE"/>
          </a:solidFill>
          <a:ln w="6350" algn="ctr">
            <a:noFill/>
            <a:miter lim="800000"/>
            <a:headEnd type="none" w="sm" len="sm"/>
            <a:tailEnd/>
          </a:ln>
          <a:effectLst/>
        </p:spPr>
        <p:txBody>
          <a:bodyPr tIns="91440" bIns="91440" anchor="ct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nl-NL" sz="1600" b="0" i="0" u="none" strike="noStrike" kern="0" cap="none" spc="0" normalizeH="0" baseline="0" noProof="0">
                <a:ln>
                  <a:noFill/>
                </a:ln>
                <a:solidFill>
                  <a:srgbClr val="FFFFFF"/>
                </a:solidFill>
                <a:effectLst/>
                <a:uLnTx/>
                <a:uFillTx/>
                <a:cs typeface="+mn-cs"/>
              </a:rPr>
              <a:t>Pull</a:t>
            </a:r>
          </a:p>
        </p:txBody>
      </p:sp>
      <p:sp>
        <p:nvSpPr>
          <p:cNvPr id="26" name="Rectangle 10"/>
          <p:cNvSpPr>
            <a:spLocks noChangeArrowheads="1"/>
          </p:cNvSpPr>
          <p:nvPr/>
        </p:nvSpPr>
        <p:spPr bwMode="auto">
          <a:xfrm>
            <a:off x="1763260" y="3348038"/>
            <a:ext cx="2757487" cy="882650"/>
          </a:xfrm>
          <a:prstGeom prst="rect">
            <a:avLst/>
          </a:prstGeom>
          <a:solidFill>
            <a:srgbClr val="FFFFFF"/>
          </a:solidFill>
          <a:ln w="6350" algn="ctr">
            <a:solidFill>
              <a:srgbClr val="00A1DE"/>
            </a:solidFill>
            <a:miter lim="800000"/>
            <a:headEnd type="none" w="sm" len="sm"/>
            <a:tailEnd/>
          </a:ln>
          <a:effectLst/>
        </p:spPr>
        <p:txBody>
          <a:bodyPr tIns="91440" bIns="9144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600" b="0" i="0" u="none" strike="noStrike" kern="0" cap="none" spc="0" normalizeH="0" baseline="0" noProof="0" dirty="0" smtClean="0">
                <a:ln>
                  <a:noFill/>
                </a:ln>
                <a:solidFill>
                  <a:srgbClr val="000066"/>
                </a:solidFill>
                <a:effectLst/>
                <a:uLnTx/>
                <a:uFillTx/>
                <a:latin typeface="Arial" charset="0"/>
                <a:cs typeface="Arial" charset="0"/>
              </a:rPr>
              <a:t>Create flow </a:t>
            </a:r>
            <a:r>
              <a:rPr kumimoji="0" lang="en-GB" sz="1600" b="0" i="0" u="none" strike="noStrike" kern="0" cap="none" spc="0" normalizeH="0" baseline="0" noProof="0" dirty="0">
                <a:ln>
                  <a:noFill/>
                </a:ln>
                <a:solidFill>
                  <a:srgbClr val="000066"/>
                </a:solidFill>
                <a:effectLst/>
                <a:uLnTx/>
                <a:uFillTx/>
                <a:latin typeface="Arial" charset="0"/>
                <a:cs typeface="Arial" charset="0"/>
              </a:rPr>
              <a:t>without interruptions</a:t>
            </a:r>
            <a:endParaRPr kumimoji="0" lang="nl-NL" sz="1600" b="0" i="0" u="none" strike="noStrike" kern="0" cap="none" spc="0" normalizeH="0" baseline="0" noProof="0" dirty="0">
              <a:ln>
                <a:noFill/>
              </a:ln>
              <a:solidFill>
                <a:srgbClr val="000066"/>
              </a:solidFill>
              <a:effectLst/>
              <a:uLnTx/>
              <a:uFillTx/>
              <a:latin typeface="Arial" charset="0"/>
              <a:cs typeface="Arial" charset="0"/>
            </a:endParaRPr>
          </a:p>
        </p:txBody>
      </p:sp>
      <p:sp>
        <p:nvSpPr>
          <p:cNvPr id="27" name="Rectangle 11"/>
          <p:cNvSpPr>
            <a:spLocks noChangeArrowheads="1"/>
          </p:cNvSpPr>
          <p:nvPr/>
        </p:nvSpPr>
        <p:spPr bwMode="auto">
          <a:xfrm>
            <a:off x="353560" y="3348038"/>
            <a:ext cx="1295400" cy="882650"/>
          </a:xfrm>
          <a:prstGeom prst="rect">
            <a:avLst/>
          </a:prstGeom>
          <a:solidFill>
            <a:srgbClr val="00A1DE"/>
          </a:solidFill>
          <a:ln w="6350" algn="ctr">
            <a:noFill/>
            <a:miter lim="800000"/>
            <a:headEnd type="none" w="sm" len="sm"/>
            <a:tailEnd/>
          </a:ln>
          <a:effectLst/>
        </p:spPr>
        <p:txBody>
          <a:bodyPr tIns="91440" bIns="91440" anchor="ct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nl-NL" sz="1600" b="0" i="0" u="none" strike="noStrike" kern="0" cap="none" spc="0" normalizeH="0" baseline="0" noProof="0">
                <a:ln>
                  <a:noFill/>
                </a:ln>
                <a:solidFill>
                  <a:srgbClr val="FFFFFF"/>
                </a:solidFill>
                <a:effectLst/>
                <a:uLnTx/>
                <a:uFillTx/>
                <a:cs typeface="+mn-cs"/>
              </a:rPr>
              <a:t>Flow</a:t>
            </a:r>
          </a:p>
        </p:txBody>
      </p:sp>
      <p:sp>
        <p:nvSpPr>
          <p:cNvPr id="28" name="Rectangle 12"/>
          <p:cNvSpPr>
            <a:spLocks noChangeArrowheads="1"/>
          </p:cNvSpPr>
          <p:nvPr/>
        </p:nvSpPr>
        <p:spPr bwMode="auto">
          <a:xfrm>
            <a:off x="1763260" y="5418138"/>
            <a:ext cx="2757487" cy="882650"/>
          </a:xfrm>
          <a:prstGeom prst="rect">
            <a:avLst/>
          </a:prstGeom>
          <a:solidFill>
            <a:srgbClr val="FFFFFF"/>
          </a:solidFill>
          <a:ln w="6350" algn="ctr">
            <a:solidFill>
              <a:srgbClr val="00A1DE"/>
            </a:solidFill>
            <a:miter lim="800000"/>
            <a:headEnd type="none" w="sm" len="sm"/>
            <a:tailEnd/>
          </a:ln>
          <a:effectLst/>
        </p:spPr>
        <p:txBody>
          <a:bodyPr tIns="91440" bIns="9144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600" b="0" i="0" u="none" strike="noStrike" kern="0" cap="none" spc="0" normalizeH="0" baseline="0" noProof="0" dirty="0">
                <a:ln>
                  <a:noFill/>
                </a:ln>
                <a:solidFill>
                  <a:srgbClr val="000066"/>
                </a:solidFill>
                <a:effectLst/>
                <a:uLnTx/>
                <a:uFillTx/>
                <a:latin typeface="Arial" charset="0"/>
                <a:cs typeface="Arial" charset="0"/>
              </a:rPr>
              <a:t>Pursue </a:t>
            </a:r>
            <a:r>
              <a:rPr kumimoji="0" lang="en-GB" sz="1600" b="0" i="0" u="none" strike="noStrike" kern="0" cap="none" spc="0" normalizeH="0" baseline="0" noProof="0" dirty="0" smtClean="0">
                <a:ln>
                  <a:noFill/>
                </a:ln>
                <a:solidFill>
                  <a:srgbClr val="000066"/>
                </a:solidFill>
                <a:effectLst/>
                <a:uLnTx/>
                <a:uFillTx/>
                <a:latin typeface="Arial" charset="0"/>
                <a:cs typeface="Arial" charset="0"/>
              </a:rPr>
              <a:t>perfection through continuous improvement</a:t>
            </a:r>
            <a:endParaRPr kumimoji="0" lang="nl-NL" sz="1600" b="0" i="0" u="none" strike="noStrike" kern="0" cap="none" spc="0" normalizeH="0" baseline="0" noProof="0" dirty="0">
              <a:ln>
                <a:noFill/>
              </a:ln>
              <a:solidFill>
                <a:srgbClr val="000066"/>
              </a:solidFill>
              <a:effectLst/>
              <a:uLnTx/>
              <a:uFillTx/>
              <a:latin typeface="Arial" charset="0"/>
              <a:cs typeface="Arial" charset="0"/>
            </a:endParaRPr>
          </a:p>
        </p:txBody>
      </p:sp>
      <p:sp>
        <p:nvSpPr>
          <p:cNvPr id="29" name="Rectangle 13"/>
          <p:cNvSpPr>
            <a:spLocks noChangeArrowheads="1"/>
          </p:cNvSpPr>
          <p:nvPr/>
        </p:nvSpPr>
        <p:spPr bwMode="auto">
          <a:xfrm>
            <a:off x="353560" y="5418138"/>
            <a:ext cx="1295400" cy="882650"/>
          </a:xfrm>
          <a:prstGeom prst="rect">
            <a:avLst/>
          </a:prstGeom>
          <a:solidFill>
            <a:srgbClr val="00A1DE"/>
          </a:solidFill>
          <a:ln w="6350" algn="ctr">
            <a:noFill/>
            <a:miter lim="800000"/>
            <a:headEnd type="none" w="sm" len="sm"/>
            <a:tailEnd/>
          </a:ln>
          <a:effectLst/>
        </p:spPr>
        <p:txBody>
          <a:bodyPr tIns="91440" bIns="91440" anchor="ct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nl-NL" sz="1600" b="0" i="0" u="none" strike="noStrike" kern="0" cap="none" spc="0" normalizeH="0" baseline="0" noProof="0">
                <a:ln>
                  <a:noFill/>
                </a:ln>
                <a:solidFill>
                  <a:srgbClr val="FFFFFF"/>
                </a:solidFill>
                <a:effectLst/>
                <a:uLnTx/>
                <a:uFillTx/>
                <a:cs typeface="+mn-cs"/>
              </a:rPr>
              <a:t>Perfection</a:t>
            </a:r>
          </a:p>
        </p:txBody>
      </p:sp>
      <p:sp>
        <p:nvSpPr>
          <p:cNvPr id="30" name="AutoShape 30"/>
          <p:cNvSpPr>
            <a:spLocks noChangeAspect="1" noChangeArrowheads="1"/>
          </p:cNvSpPr>
          <p:nvPr/>
        </p:nvSpPr>
        <p:spPr bwMode="auto">
          <a:xfrm rot="5400000">
            <a:off x="2447925" y="3662363"/>
            <a:ext cx="4824413" cy="287337"/>
          </a:xfrm>
          <a:prstGeom prst="triangle">
            <a:avLst>
              <a:gd name="adj" fmla="val 50000"/>
            </a:avLst>
          </a:prstGeom>
          <a:solidFill>
            <a:srgbClr val="002776"/>
          </a:solidFill>
          <a:ln w="6350" algn="ctr">
            <a:solidFill>
              <a:srgbClr val="FFFFFF"/>
            </a:solidFill>
            <a:miter lim="800000"/>
            <a:headEnd type="none" w="sm" len="sm"/>
            <a:tailEnd type="none" w="med" len="lg"/>
          </a:ln>
          <a:effectLst/>
        </p:spPr>
        <p:txBody>
          <a:bodyPr tIns="91440" bIns="91440" anchor="ctr"/>
          <a:lstStyle/>
          <a:p>
            <a:pPr marL="0" marR="0" lvl="0" indent="0" algn="ctr" defTabSz="914400" eaLnBrk="1" fontAlgn="auto" latinLnBrk="0" hangingPunct="1">
              <a:lnSpc>
                <a:spcPct val="100000"/>
              </a:lnSpc>
              <a:spcBef>
                <a:spcPts val="0"/>
              </a:spcBef>
              <a:spcAft>
                <a:spcPts val="0"/>
              </a:spcAft>
              <a:buClrTx/>
              <a:buSzTx/>
              <a:buFont typeface="Wingdings" pitchFamily="2" charset="2"/>
              <a:buNone/>
              <a:tabLst/>
              <a:defRPr/>
            </a:pPr>
            <a:endParaRPr kumimoji="0" lang="en-US" sz="1800" b="0" i="0" u="none" strike="noStrike" kern="0" cap="none" spc="0" normalizeH="0" baseline="0" noProof="0">
              <a:ln>
                <a:noFill/>
              </a:ln>
              <a:solidFill>
                <a:srgbClr val="000066"/>
              </a:solidFill>
              <a:effectLst/>
              <a:uLnTx/>
              <a:uFillTx/>
              <a:latin typeface="Arial" charset="0"/>
              <a:cs typeface="Arial" charset="0"/>
            </a:endParaRPr>
          </a:p>
        </p:txBody>
      </p:sp>
      <p:sp>
        <p:nvSpPr>
          <p:cNvPr id="31" name="Rectangle 33"/>
          <p:cNvSpPr>
            <a:spLocks noChangeArrowheads="1"/>
          </p:cNvSpPr>
          <p:nvPr/>
        </p:nvSpPr>
        <p:spPr bwMode="auto">
          <a:xfrm>
            <a:off x="5622925" y="5497513"/>
            <a:ext cx="3168650" cy="803275"/>
          </a:xfrm>
          <a:prstGeom prst="rect">
            <a:avLst/>
          </a:prstGeom>
          <a:solidFill>
            <a:srgbClr val="002776"/>
          </a:solidFill>
          <a:ln w="6350" algn="ctr">
            <a:noFill/>
            <a:miter lim="800000"/>
            <a:headEnd/>
            <a:tailEnd/>
          </a:ln>
          <a:effectLst/>
        </p:spPr>
        <p:txBody>
          <a:bodyPr tIns="91440" bIns="91440" anchor="ct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nl-NL" sz="1600" b="0" i="0" u="none" strike="noStrike" kern="0" cap="none" spc="0" normalizeH="0" baseline="0" noProof="0" dirty="0">
                <a:ln>
                  <a:noFill/>
                </a:ln>
                <a:solidFill>
                  <a:srgbClr val="FFFFFF"/>
                </a:solidFill>
                <a:effectLst/>
                <a:uLnTx/>
                <a:uFillTx/>
                <a:cs typeface="+mn-cs"/>
              </a:rPr>
              <a:t>Reducing waste</a:t>
            </a:r>
          </a:p>
          <a:p>
            <a:pPr marL="0" marR="0" lvl="0" indent="0" algn="ctr" defTabSz="914400" eaLnBrk="0" fontAlgn="auto" latinLnBrk="0" hangingPunct="0">
              <a:lnSpc>
                <a:spcPct val="100000"/>
              </a:lnSpc>
              <a:spcBef>
                <a:spcPts val="0"/>
              </a:spcBef>
              <a:spcAft>
                <a:spcPts val="0"/>
              </a:spcAft>
              <a:buClrTx/>
              <a:buSzTx/>
              <a:buFontTx/>
              <a:buNone/>
              <a:tabLst/>
              <a:defRPr/>
            </a:pPr>
            <a:r>
              <a:rPr kumimoji="0" lang="nl-NL" sz="1600" b="0" i="0" u="none" strike="noStrike" kern="0" cap="none" spc="0" normalizeH="0" baseline="0" noProof="0" dirty="0">
                <a:ln>
                  <a:noFill/>
                </a:ln>
                <a:solidFill>
                  <a:srgbClr val="FFFFFF"/>
                </a:solidFill>
                <a:effectLst/>
                <a:uLnTx/>
                <a:uFillTx/>
                <a:cs typeface="+mn-cs"/>
              </a:rPr>
              <a:t>Increasing speed &amp; efficency</a:t>
            </a:r>
          </a:p>
        </p:txBody>
      </p:sp>
      <p:grpSp>
        <p:nvGrpSpPr>
          <p:cNvPr id="32" name="Group 31"/>
          <p:cNvGrpSpPr/>
          <p:nvPr/>
        </p:nvGrpSpPr>
        <p:grpSpPr>
          <a:xfrm>
            <a:off x="5689534" y="1996971"/>
            <a:ext cx="3052578" cy="3059217"/>
            <a:chOff x="-579258" y="1152661"/>
            <a:chExt cx="3228002" cy="3235022"/>
          </a:xfrm>
        </p:grpSpPr>
        <p:grpSp>
          <p:nvGrpSpPr>
            <p:cNvPr id="33" name="Group 32"/>
            <p:cNvGrpSpPr/>
            <p:nvPr/>
          </p:nvGrpSpPr>
          <p:grpSpPr>
            <a:xfrm>
              <a:off x="-579258" y="1162883"/>
              <a:ext cx="3224800" cy="3224800"/>
              <a:chOff x="-579258" y="1162883"/>
              <a:chExt cx="3224800" cy="3224800"/>
            </a:xfrm>
          </p:grpSpPr>
          <p:sp>
            <p:nvSpPr>
              <p:cNvPr id="43" name="Pie 42"/>
              <p:cNvSpPr/>
              <p:nvPr/>
            </p:nvSpPr>
            <p:spPr bwMode="auto">
              <a:xfrm>
                <a:off x="-375592" y="1412776"/>
                <a:ext cx="2617002" cy="2617002"/>
              </a:xfrm>
              <a:prstGeom prst="pie">
                <a:avLst>
                  <a:gd name="adj1" fmla="val 8999574"/>
                  <a:gd name="adj2" fmla="val 16200000"/>
                </a:avLst>
              </a:prstGeom>
              <a:solidFill>
                <a:srgbClr val="00A1DE"/>
              </a:solidFill>
              <a:ln w="6350" algn="ctr">
                <a:solidFill>
                  <a:srgbClr val="72C7E7">
                    <a:lumMod val="75000"/>
                  </a:srgbClr>
                </a:solidFill>
                <a:round/>
                <a:headEnd/>
                <a:tailEnd/>
              </a:ln>
            </p:spPr>
            <p:txBody>
              <a:bodyPr lIns="64588" tIns="64588" rIns="64588" bIns="64588" rtlCol="0" anchor="ctr"/>
              <a:lstStyle/>
              <a:p>
                <a:pPr marL="0" marR="0" lvl="0" indent="0" algn="ctr" defTabSz="914400" eaLnBrk="1" fontAlgn="auto" latinLnBrk="0" hangingPunct="1">
                  <a:lnSpc>
                    <a:spcPct val="102000"/>
                  </a:lnSpc>
                  <a:spcBef>
                    <a:spcPts val="0"/>
                  </a:spcBef>
                  <a:spcAft>
                    <a:spcPct val="37000"/>
                  </a:spcAft>
                  <a:buClrTx/>
                  <a:buSzTx/>
                  <a:buFontTx/>
                  <a:buNone/>
                  <a:tabLst>
                    <a:tab pos="5125216" algn="l"/>
                  </a:tabLst>
                  <a:defRPr/>
                </a:pPr>
                <a:endParaRPr kumimoji="0" lang="fr-FR" sz="1100" b="0" i="0" u="none" strike="noStrike" kern="0" cap="none" spc="0" normalizeH="0" baseline="0" noProof="0" dirty="0" smtClean="0">
                  <a:ln>
                    <a:noFill/>
                  </a:ln>
                  <a:solidFill>
                    <a:srgbClr val="FFFFFF"/>
                  </a:solidFill>
                  <a:effectLst/>
                  <a:uLnTx/>
                  <a:uFillTx/>
                </a:endParaRPr>
              </a:p>
            </p:txBody>
          </p:sp>
          <p:sp>
            <p:nvSpPr>
              <p:cNvPr id="44" name="Circular Arrow 43"/>
              <p:cNvSpPr/>
              <p:nvPr/>
            </p:nvSpPr>
            <p:spPr bwMode="auto">
              <a:xfrm rot="16200000">
                <a:off x="-579258" y="1162883"/>
                <a:ext cx="3224800" cy="3224800"/>
              </a:xfrm>
              <a:prstGeom prst="circularArrow">
                <a:avLst>
                  <a:gd name="adj1" fmla="val 6047"/>
                  <a:gd name="adj2" fmla="val 1142319"/>
                  <a:gd name="adj3" fmla="val 20457680"/>
                  <a:gd name="adj4" fmla="val 14590959"/>
                  <a:gd name="adj5" fmla="val 6124"/>
                </a:avLst>
              </a:prstGeom>
              <a:solidFill>
                <a:srgbClr val="002776"/>
              </a:solidFill>
              <a:ln w="6350" algn="ctr">
                <a:noFill/>
                <a:round/>
                <a:headEnd/>
                <a:tailEnd/>
              </a:ln>
            </p:spPr>
            <p:txBody>
              <a:bodyPr lIns="64588" tIns="64588" rIns="64588" bIns="64588" rtlCol="0" anchor="ctr"/>
              <a:lstStyle/>
              <a:p>
                <a:pPr marL="0" marR="0" lvl="0" indent="0" algn="ctr" defTabSz="914400" eaLnBrk="1" fontAlgn="auto" latinLnBrk="0" hangingPunct="1">
                  <a:lnSpc>
                    <a:spcPct val="102000"/>
                  </a:lnSpc>
                  <a:spcBef>
                    <a:spcPts val="0"/>
                  </a:spcBef>
                  <a:spcAft>
                    <a:spcPct val="37000"/>
                  </a:spcAft>
                  <a:buClrTx/>
                  <a:buSzTx/>
                  <a:buFontTx/>
                  <a:buNone/>
                  <a:tabLst>
                    <a:tab pos="5125216" algn="l"/>
                  </a:tabLst>
                  <a:defRPr/>
                </a:pPr>
                <a:endParaRPr kumimoji="0" lang="fr-FR" sz="1100" b="0" i="0" u="none" strike="noStrike" kern="0" cap="none" spc="0" normalizeH="0" baseline="0" noProof="0" dirty="0" smtClean="0">
                  <a:ln>
                    <a:noFill/>
                  </a:ln>
                  <a:solidFill>
                    <a:srgbClr val="FFFFFF"/>
                  </a:solidFill>
                  <a:effectLst/>
                  <a:uLnTx/>
                  <a:uFillTx/>
                </a:endParaRPr>
              </a:p>
            </p:txBody>
          </p:sp>
        </p:grpSp>
        <p:sp>
          <p:nvSpPr>
            <p:cNvPr id="34" name="TextBox 33"/>
            <p:cNvSpPr txBox="1"/>
            <p:nvPr/>
          </p:nvSpPr>
          <p:spPr>
            <a:xfrm>
              <a:off x="-87560" y="2060848"/>
              <a:ext cx="1019831" cy="553288"/>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srgbClr val="FFFFFF"/>
                  </a:solidFill>
                  <a:effectLst/>
                  <a:uLnTx/>
                  <a:uFillTx/>
                  <a:latin typeface="Arial" charset="0"/>
                  <a:cs typeface="Arial" charset="0"/>
                </a:rPr>
                <a:t>Sustain and CI</a:t>
              </a:r>
            </a:p>
          </p:txBody>
        </p:sp>
        <p:grpSp>
          <p:nvGrpSpPr>
            <p:cNvPr id="35" name="Group 34"/>
            <p:cNvGrpSpPr/>
            <p:nvPr/>
          </p:nvGrpSpPr>
          <p:grpSpPr>
            <a:xfrm rot="7200000">
              <a:off x="-576056" y="1162883"/>
              <a:ext cx="3224800" cy="3224800"/>
              <a:chOff x="-579258" y="1162883"/>
              <a:chExt cx="3224800" cy="3224800"/>
            </a:xfrm>
          </p:grpSpPr>
          <p:sp>
            <p:nvSpPr>
              <p:cNvPr id="41" name="Pie 40"/>
              <p:cNvSpPr/>
              <p:nvPr/>
            </p:nvSpPr>
            <p:spPr bwMode="auto">
              <a:xfrm>
                <a:off x="-375592" y="1412776"/>
                <a:ext cx="2617002" cy="2617002"/>
              </a:xfrm>
              <a:prstGeom prst="pie">
                <a:avLst>
                  <a:gd name="adj1" fmla="val 8999574"/>
                  <a:gd name="adj2" fmla="val 16200000"/>
                </a:avLst>
              </a:prstGeom>
              <a:solidFill>
                <a:srgbClr val="00A1DE"/>
              </a:solidFill>
              <a:ln w="6350" algn="ctr">
                <a:solidFill>
                  <a:srgbClr val="72C7E7">
                    <a:lumMod val="75000"/>
                  </a:srgbClr>
                </a:solidFill>
                <a:round/>
                <a:headEnd/>
                <a:tailEnd/>
              </a:ln>
            </p:spPr>
            <p:txBody>
              <a:bodyPr lIns="64588" tIns="64588" rIns="64588" bIns="64588" rtlCol="0" anchor="ctr"/>
              <a:lstStyle/>
              <a:p>
                <a:pPr marL="0" marR="0" lvl="0" indent="0" algn="ctr" defTabSz="914400" eaLnBrk="1" fontAlgn="auto" latinLnBrk="0" hangingPunct="1">
                  <a:lnSpc>
                    <a:spcPct val="102000"/>
                  </a:lnSpc>
                  <a:spcBef>
                    <a:spcPts val="0"/>
                  </a:spcBef>
                  <a:spcAft>
                    <a:spcPct val="37000"/>
                  </a:spcAft>
                  <a:buClrTx/>
                  <a:buSzTx/>
                  <a:buFontTx/>
                  <a:buNone/>
                  <a:tabLst>
                    <a:tab pos="5125216" algn="l"/>
                  </a:tabLst>
                  <a:defRPr/>
                </a:pPr>
                <a:endParaRPr kumimoji="0" lang="fr-FR" sz="1100" b="0" i="0" u="none" strike="noStrike" kern="0" cap="none" spc="0" normalizeH="0" baseline="0" noProof="0" dirty="0" smtClean="0">
                  <a:ln>
                    <a:noFill/>
                  </a:ln>
                  <a:solidFill>
                    <a:srgbClr val="FFFFFF"/>
                  </a:solidFill>
                  <a:effectLst/>
                  <a:uLnTx/>
                  <a:uFillTx/>
                </a:endParaRPr>
              </a:p>
            </p:txBody>
          </p:sp>
          <p:sp>
            <p:nvSpPr>
              <p:cNvPr id="42" name="Circular Arrow 41"/>
              <p:cNvSpPr/>
              <p:nvPr/>
            </p:nvSpPr>
            <p:spPr bwMode="auto">
              <a:xfrm rot="16200000">
                <a:off x="-579258" y="1162883"/>
                <a:ext cx="3224800" cy="3224800"/>
              </a:xfrm>
              <a:prstGeom prst="circularArrow">
                <a:avLst>
                  <a:gd name="adj1" fmla="val 6047"/>
                  <a:gd name="adj2" fmla="val 1142319"/>
                  <a:gd name="adj3" fmla="val 20457680"/>
                  <a:gd name="adj4" fmla="val 14590959"/>
                  <a:gd name="adj5" fmla="val 6124"/>
                </a:avLst>
              </a:prstGeom>
              <a:solidFill>
                <a:srgbClr val="002776"/>
              </a:solidFill>
              <a:ln w="6350" algn="ctr">
                <a:noFill/>
                <a:round/>
                <a:headEnd/>
                <a:tailEnd/>
              </a:ln>
            </p:spPr>
            <p:txBody>
              <a:bodyPr lIns="64588" tIns="64588" rIns="64588" bIns="64588" rtlCol="0" anchor="ctr"/>
              <a:lstStyle/>
              <a:p>
                <a:pPr marL="0" marR="0" lvl="0" indent="0" algn="ctr" defTabSz="914400" eaLnBrk="1" fontAlgn="auto" latinLnBrk="0" hangingPunct="1">
                  <a:lnSpc>
                    <a:spcPct val="102000"/>
                  </a:lnSpc>
                  <a:spcBef>
                    <a:spcPts val="0"/>
                  </a:spcBef>
                  <a:spcAft>
                    <a:spcPct val="37000"/>
                  </a:spcAft>
                  <a:buClrTx/>
                  <a:buSzTx/>
                  <a:buFontTx/>
                  <a:buNone/>
                  <a:tabLst>
                    <a:tab pos="5125216" algn="l"/>
                  </a:tabLst>
                  <a:defRPr/>
                </a:pPr>
                <a:endParaRPr kumimoji="0" lang="fr-FR" sz="1100" b="0" i="0" u="none" strike="noStrike" kern="0" cap="none" spc="0" normalizeH="0" baseline="0" noProof="0" dirty="0" smtClean="0">
                  <a:ln>
                    <a:noFill/>
                  </a:ln>
                  <a:solidFill>
                    <a:srgbClr val="FFFFFF"/>
                  </a:solidFill>
                  <a:effectLst/>
                  <a:uLnTx/>
                  <a:uFillTx/>
                </a:endParaRPr>
              </a:p>
            </p:txBody>
          </p:sp>
        </p:grpSp>
        <p:grpSp>
          <p:nvGrpSpPr>
            <p:cNvPr id="36" name="Group 35"/>
            <p:cNvGrpSpPr/>
            <p:nvPr/>
          </p:nvGrpSpPr>
          <p:grpSpPr>
            <a:xfrm rot="14400000">
              <a:off x="-576056" y="1152661"/>
              <a:ext cx="3224800" cy="3224800"/>
              <a:chOff x="-579258" y="1162883"/>
              <a:chExt cx="3224800" cy="3224800"/>
            </a:xfrm>
          </p:grpSpPr>
          <p:sp>
            <p:nvSpPr>
              <p:cNvPr id="39" name="Pie 38"/>
              <p:cNvSpPr/>
              <p:nvPr/>
            </p:nvSpPr>
            <p:spPr bwMode="auto">
              <a:xfrm>
                <a:off x="-375592" y="1412776"/>
                <a:ext cx="2617002" cy="2617002"/>
              </a:xfrm>
              <a:prstGeom prst="pie">
                <a:avLst>
                  <a:gd name="adj1" fmla="val 8999574"/>
                  <a:gd name="adj2" fmla="val 16200000"/>
                </a:avLst>
              </a:prstGeom>
              <a:solidFill>
                <a:srgbClr val="00A1DE"/>
              </a:solidFill>
              <a:ln w="6350" algn="ctr">
                <a:solidFill>
                  <a:srgbClr val="72C7E7">
                    <a:lumMod val="75000"/>
                  </a:srgbClr>
                </a:solidFill>
                <a:round/>
                <a:headEnd/>
                <a:tailEnd/>
              </a:ln>
            </p:spPr>
            <p:txBody>
              <a:bodyPr lIns="64588" tIns="64588" rIns="64588" bIns="64588" rtlCol="0" anchor="ctr"/>
              <a:lstStyle/>
              <a:p>
                <a:pPr marL="0" marR="0" lvl="0" indent="0" algn="ctr" defTabSz="914400" eaLnBrk="1" fontAlgn="auto" latinLnBrk="0" hangingPunct="1">
                  <a:lnSpc>
                    <a:spcPct val="102000"/>
                  </a:lnSpc>
                  <a:spcBef>
                    <a:spcPts val="0"/>
                  </a:spcBef>
                  <a:spcAft>
                    <a:spcPct val="37000"/>
                  </a:spcAft>
                  <a:buClrTx/>
                  <a:buSzTx/>
                  <a:buFontTx/>
                  <a:buNone/>
                  <a:tabLst>
                    <a:tab pos="5125216" algn="l"/>
                  </a:tabLst>
                  <a:defRPr/>
                </a:pPr>
                <a:endParaRPr kumimoji="0" lang="fr-FR" sz="1100" b="0" i="0" u="none" strike="noStrike" kern="0" cap="none" spc="0" normalizeH="0" baseline="0" noProof="0" dirty="0" smtClean="0">
                  <a:ln>
                    <a:noFill/>
                  </a:ln>
                  <a:solidFill>
                    <a:srgbClr val="FFFFFF"/>
                  </a:solidFill>
                  <a:effectLst/>
                  <a:uLnTx/>
                  <a:uFillTx/>
                </a:endParaRPr>
              </a:p>
            </p:txBody>
          </p:sp>
          <p:sp>
            <p:nvSpPr>
              <p:cNvPr id="40" name="Circular Arrow 39"/>
              <p:cNvSpPr/>
              <p:nvPr/>
            </p:nvSpPr>
            <p:spPr bwMode="auto">
              <a:xfrm rot="16200000">
                <a:off x="-579258" y="1162883"/>
                <a:ext cx="3224800" cy="3224800"/>
              </a:xfrm>
              <a:prstGeom prst="circularArrow">
                <a:avLst>
                  <a:gd name="adj1" fmla="val 6047"/>
                  <a:gd name="adj2" fmla="val 1142319"/>
                  <a:gd name="adj3" fmla="val 20457680"/>
                  <a:gd name="adj4" fmla="val 14590959"/>
                  <a:gd name="adj5" fmla="val 6124"/>
                </a:avLst>
              </a:prstGeom>
              <a:solidFill>
                <a:srgbClr val="002776"/>
              </a:solidFill>
              <a:ln w="6350" algn="ctr">
                <a:noFill/>
                <a:round/>
                <a:headEnd/>
                <a:tailEnd/>
              </a:ln>
            </p:spPr>
            <p:txBody>
              <a:bodyPr lIns="64588" tIns="64588" rIns="64588" bIns="64588" rtlCol="0" anchor="ctr"/>
              <a:lstStyle/>
              <a:p>
                <a:pPr marL="0" marR="0" lvl="0" indent="0" algn="ctr" defTabSz="914400" eaLnBrk="1" fontAlgn="auto" latinLnBrk="0" hangingPunct="1">
                  <a:lnSpc>
                    <a:spcPct val="102000"/>
                  </a:lnSpc>
                  <a:spcBef>
                    <a:spcPts val="0"/>
                  </a:spcBef>
                  <a:spcAft>
                    <a:spcPct val="37000"/>
                  </a:spcAft>
                  <a:buClrTx/>
                  <a:buSzTx/>
                  <a:buFontTx/>
                  <a:buNone/>
                  <a:tabLst>
                    <a:tab pos="5125216" algn="l"/>
                  </a:tabLst>
                  <a:defRPr/>
                </a:pPr>
                <a:endParaRPr kumimoji="0" lang="fr-FR" sz="1100" b="0" i="0" u="none" strike="noStrike" kern="0" cap="none" spc="0" normalizeH="0" baseline="0" noProof="0" dirty="0" smtClean="0">
                  <a:ln>
                    <a:noFill/>
                  </a:ln>
                  <a:solidFill>
                    <a:srgbClr val="FFFFFF"/>
                  </a:solidFill>
                  <a:effectLst/>
                  <a:uLnTx/>
                  <a:uFillTx/>
                </a:endParaRPr>
              </a:p>
            </p:txBody>
          </p:sp>
        </p:grpSp>
        <p:sp>
          <p:nvSpPr>
            <p:cNvPr id="37" name="TextBox 36"/>
            <p:cNvSpPr txBox="1"/>
            <p:nvPr/>
          </p:nvSpPr>
          <p:spPr>
            <a:xfrm>
              <a:off x="1170006" y="1831394"/>
              <a:ext cx="1151651" cy="100893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srgbClr val="FFFFFF"/>
                  </a:solidFill>
                  <a:effectLst/>
                  <a:uLnTx/>
                  <a:uFillTx/>
                  <a:latin typeface="Arial" charset="0"/>
                  <a:cs typeface="Arial" charset="0"/>
                </a:rPr>
                <a:t>Identify value and the value stream</a:t>
              </a:r>
            </a:p>
          </p:txBody>
        </p:sp>
        <p:sp>
          <p:nvSpPr>
            <p:cNvPr id="38" name="TextBox 37"/>
            <p:cNvSpPr txBox="1"/>
            <p:nvPr/>
          </p:nvSpPr>
          <p:spPr>
            <a:xfrm>
              <a:off x="457931" y="3247913"/>
              <a:ext cx="1157987" cy="781113"/>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srgbClr val="FFFFFF"/>
                  </a:solidFill>
                  <a:effectLst/>
                  <a:uLnTx/>
                  <a:uFillTx/>
                  <a:latin typeface="Arial" charset="0"/>
                  <a:cs typeface="Arial" charset="0"/>
                </a:rPr>
                <a:t>Establish Flow &amp; Pull</a:t>
              </a:r>
            </a:p>
          </p:txBody>
        </p:sp>
      </p:gr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3"/>
          <p:cNvSpPr>
            <a:spLocks noChangeArrowheads="1"/>
          </p:cNvSpPr>
          <p:nvPr/>
        </p:nvSpPr>
        <p:spPr bwMode="auto">
          <a:xfrm>
            <a:off x="96838" y="620713"/>
            <a:ext cx="8939212" cy="6048375"/>
          </a:xfrm>
          <a:prstGeom prst="rect">
            <a:avLst/>
          </a:prstGeom>
          <a:noFill/>
          <a:ln w="9525" algn="ctr">
            <a:solidFill>
              <a:schemeClr val="tx1"/>
            </a:solidFill>
            <a:miter lim="800000"/>
            <a:headEnd/>
            <a:tailEnd/>
          </a:ln>
        </p:spPr>
        <p:txBody>
          <a:bodyPr anchor="ctr">
            <a:spAutoFit/>
          </a:bodyPr>
          <a:lstStyle/>
          <a:p>
            <a:endParaRPr lang="en-US" sz="800" smtClean="0">
              <a:solidFill>
                <a:srgbClr val="000066"/>
              </a:solidFill>
              <a:cs typeface="+mn-cs"/>
            </a:endParaRPr>
          </a:p>
        </p:txBody>
      </p:sp>
      <p:graphicFrame>
        <p:nvGraphicFramePr>
          <p:cNvPr id="33796" name="Group 4"/>
          <p:cNvGraphicFramePr>
            <a:graphicFrameLocks noGrp="1"/>
          </p:cNvGraphicFramePr>
          <p:nvPr/>
        </p:nvGraphicFramePr>
        <p:xfrm>
          <a:off x="107950" y="115888"/>
          <a:ext cx="8928100" cy="381000"/>
        </p:xfrm>
        <a:graphic>
          <a:graphicData uri="http://schemas.openxmlformats.org/drawingml/2006/table">
            <a:tbl>
              <a:tblPr/>
              <a:tblGrid>
                <a:gridCol w="8928100"/>
              </a:tblGrid>
              <a:tr h="381000">
                <a:tc>
                  <a:txBody>
                    <a:bodyPr/>
                    <a:lstStyle/>
                    <a:p>
                      <a:pPr marL="0" marR="0" lvl="0" indent="0" algn="l" defTabSz="914400" rtl="0" eaLnBrk="1" fontAlgn="base" latinLnBrk="0" hangingPunct="1">
                        <a:lnSpc>
                          <a:spcPct val="100000"/>
                        </a:lnSpc>
                        <a:spcBef>
                          <a:spcPct val="0"/>
                        </a:spcBef>
                        <a:spcAft>
                          <a:spcPct val="30000"/>
                        </a:spcAft>
                        <a:buClrTx/>
                        <a:buSzTx/>
                        <a:buFontTx/>
                        <a:buNone/>
                        <a:tabLst>
                          <a:tab pos="5715000" algn="l"/>
                        </a:tabLst>
                      </a:pPr>
                      <a:r>
                        <a:rPr kumimoji="0" lang="en-US" sz="1800" b="1" i="0" u="none" strike="noStrike" cap="none" normalizeH="0" baseline="0" dirty="0" smtClean="0">
                          <a:ln>
                            <a:noFill/>
                          </a:ln>
                          <a:solidFill>
                            <a:schemeClr val="bg1"/>
                          </a:solidFill>
                          <a:effectLst/>
                          <a:latin typeface="Arial" charset="0"/>
                        </a:rPr>
                        <a:t>The Value Stream Map – </a:t>
                      </a:r>
                      <a:r>
                        <a:rPr kumimoji="0" lang="en-US" sz="1600" b="1" i="1" u="none" strike="noStrike" cap="none" normalizeH="0" baseline="0" dirty="0" smtClean="0">
                          <a:ln>
                            <a:noFill/>
                          </a:ln>
                          <a:solidFill>
                            <a:schemeClr val="bg1"/>
                          </a:solidFill>
                          <a:effectLst/>
                          <a:latin typeface="Arial" charset="0"/>
                        </a:rPr>
                        <a:t>Manufacturing example from “Learning To See”</a:t>
                      </a:r>
                      <a:endParaRPr kumimoji="0" lang="en-GB" sz="1600" b="1" i="1" u="none" strike="noStrike" cap="none" normalizeH="0" baseline="0" dirty="0" smtClean="0">
                        <a:ln>
                          <a:noFill/>
                        </a:ln>
                        <a:solidFill>
                          <a:schemeClr val="bg1"/>
                        </a:solidFill>
                        <a:effectLst/>
                        <a:latin typeface="Arial" charset="0"/>
                      </a:endParaRPr>
                    </a:p>
                  </a:txBody>
                  <a:tcPr marL="90000" marR="0" marT="0" marB="0" anchor="ctr" horzOverflow="overflow">
                    <a:lnL cap="flat">
                      <a:noFill/>
                    </a:lnL>
                    <a:lnR cap="flat">
                      <a:noFill/>
                    </a:lnR>
                    <a:lnT cap="flat">
                      <a:noFill/>
                    </a:lnT>
                    <a:lnB w="12700" cap="flat" cmpd="sng" algn="ctr">
                      <a:solidFill>
                        <a:schemeClr val="tx1"/>
                      </a:solidFill>
                      <a:prstDash val="solid"/>
                      <a:round/>
                      <a:headEnd type="none" w="med" len="med"/>
                      <a:tailEnd type="none" w="med" len="med"/>
                    </a:lnB>
                    <a:lnTlToBr>
                      <a:noFill/>
                    </a:lnTlToBr>
                    <a:lnBlToTr>
                      <a:noFill/>
                    </a:lnBlToTr>
                    <a:solidFill>
                      <a:srgbClr val="002776"/>
                    </a:solidFill>
                  </a:tcPr>
                </a:tc>
              </a:tr>
            </a:tbl>
          </a:graphicData>
        </a:graphic>
      </p:graphicFrame>
      <p:sp>
        <p:nvSpPr>
          <p:cNvPr id="5126" name="Text Box 512"/>
          <p:cNvSpPr txBox="1">
            <a:spLocks noChangeArrowheads="1"/>
          </p:cNvSpPr>
          <p:nvPr/>
        </p:nvSpPr>
        <p:spPr bwMode="auto">
          <a:xfrm>
            <a:off x="34925" y="6643688"/>
            <a:ext cx="5761038" cy="214312"/>
          </a:xfrm>
          <a:prstGeom prst="rect">
            <a:avLst/>
          </a:prstGeom>
          <a:noFill/>
          <a:ln w="9525">
            <a:noFill/>
            <a:miter lim="800000"/>
            <a:headEnd/>
            <a:tailEnd/>
          </a:ln>
        </p:spPr>
        <p:txBody>
          <a:bodyPr>
            <a:spAutoFit/>
          </a:bodyPr>
          <a:lstStyle/>
          <a:p>
            <a:r>
              <a:rPr lang="en-US" sz="800" smtClean="0">
                <a:solidFill>
                  <a:srgbClr val="000066"/>
                </a:solidFill>
                <a:cs typeface="+mn-cs"/>
              </a:rPr>
              <a:t>Version v1.2  | Date 14/07/09</a:t>
            </a:r>
            <a:endParaRPr lang="en-GB" sz="800" smtClean="0">
              <a:solidFill>
                <a:srgbClr val="000066"/>
              </a:solidFill>
              <a:cs typeface="+mn-cs"/>
            </a:endParaRPr>
          </a:p>
        </p:txBody>
      </p:sp>
      <p:pic>
        <p:nvPicPr>
          <p:cNvPr id="5127" name="Picture 2"/>
          <p:cNvPicPr>
            <a:picLocks noChangeAspect="1" noChangeArrowheads="1"/>
          </p:cNvPicPr>
          <p:nvPr/>
        </p:nvPicPr>
        <p:blipFill>
          <a:blip r:embed="rId3" cstate="print"/>
          <a:srcRect/>
          <a:stretch>
            <a:fillRect/>
          </a:stretch>
        </p:blipFill>
        <p:spPr bwMode="auto">
          <a:xfrm>
            <a:off x="357188" y="1428750"/>
            <a:ext cx="8561387" cy="4857750"/>
          </a:xfrm>
          <a:prstGeom prst="rect">
            <a:avLst/>
          </a:prstGeom>
          <a:noFill/>
          <a:ln w="9525" algn="ctr">
            <a:noFill/>
            <a:miter lim="800000"/>
            <a:headEnd/>
            <a:tailEnd/>
          </a:ln>
        </p:spPr>
      </p:pic>
      <p:sp>
        <p:nvSpPr>
          <p:cNvPr id="5128" name="AutoShape 166"/>
          <p:cNvSpPr>
            <a:spLocks noChangeArrowheads="1"/>
          </p:cNvSpPr>
          <p:nvPr/>
        </p:nvSpPr>
        <p:spPr bwMode="auto">
          <a:xfrm>
            <a:off x="500063" y="714375"/>
            <a:ext cx="5429250" cy="642938"/>
          </a:xfrm>
          <a:prstGeom prst="wedgeRoundRectCallout">
            <a:avLst>
              <a:gd name="adj1" fmla="val -17569"/>
              <a:gd name="adj2" fmla="val 77106"/>
              <a:gd name="adj3" fmla="val 16667"/>
            </a:avLst>
          </a:prstGeom>
          <a:solidFill>
            <a:schemeClr val="bg1"/>
          </a:solidFill>
          <a:ln w="9525" algn="ctr">
            <a:solidFill>
              <a:srgbClr val="3C8A2E"/>
            </a:solidFill>
            <a:miter lim="800000"/>
            <a:headEnd/>
            <a:tailEnd/>
          </a:ln>
        </p:spPr>
        <p:txBody>
          <a:bodyPr lIns="36000" rIns="36000"/>
          <a:lstStyle/>
          <a:p>
            <a:r>
              <a:rPr lang="en-GB" sz="1000" smtClean="0">
                <a:solidFill>
                  <a:srgbClr val="000066"/>
                </a:solidFill>
                <a:cs typeface="+mn-cs"/>
              </a:rPr>
              <a:t>Value Stream Mapping (VSM) is a high level process analysis tool that helps you see and understand the physical flow of material and information as a product makes its way through the value stream. It is sometimes called a MIFA: Material and Information Flow Analysis</a:t>
            </a:r>
          </a:p>
        </p:txBody>
      </p:sp>
    </p:spTree>
    <p:extLst>
      <p:ext uri="{BB962C8B-B14F-4D97-AF65-F5344CB8AC3E}">
        <p14:creationId xmlns:p14="http://schemas.microsoft.com/office/powerpoint/2010/main" val="885933547"/>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3"/>
          <p:cNvSpPr>
            <a:spLocks noChangeArrowheads="1"/>
          </p:cNvSpPr>
          <p:nvPr/>
        </p:nvSpPr>
        <p:spPr bwMode="auto">
          <a:xfrm>
            <a:off x="96838" y="620713"/>
            <a:ext cx="8939212" cy="6048375"/>
          </a:xfrm>
          <a:prstGeom prst="rect">
            <a:avLst/>
          </a:prstGeom>
          <a:noFill/>
          <a:ln w="9525" algn="ctr">
            <a:solidFill>
              <a:schemeClr val="tx1"/>
            </a:solidFill>
            <a:miter lim="800000"/>
            <a:headEnd/>
            <a:tailEnd/>
          </a:ln>
        </p:spPr>
        <p:txBody>
          <a:bodyPr anchor="ctr">
            <a:spAutoFit/>
          </a:bodyPr>
          <a:lstStyle/>
          <a:p>
            <a:endParaRPr lang="en-US" sz="800" smtClean="0">
              <a:solidFill>
                <a:srgbClr val="000066"/>
              </a:solidFill>
              <a:cs typeface="+mn-cs"/>
            </a:endParaRPr>
          </a:p>
        </p:txBody>
      </p:sp>
      <p:graphicFrame>
        <p:nvGraphicFramePr>
          <p:cNvPr id="33796" name="Group 4"/>
          <p:cNvGraphicFramePr>
            <a:graphicFrameLocks noGrp="1"/>
          </p:cNvGraphicFramePr>
          <p:nvPr/>
        </p:nvGraphicFramePr>
        <p:xfrm>
          <a:off x="107950" y="115888"/>
          <a:ext cx="8928100" cy="381000"/>
        </p:xfrm>
        <a:graphic>
          <a:graphicData uri="http://schemas.openxmlformats.org/drawingml/2006/table">
            <a:tbl>
              <a:tblPr/>
              <a:tblGrid>
                <a:gridCol w="8928100"/>
              </a:tblGrid>
              <a:tr h="381000">
                <a:tc>
                  <a:txBody>
                    <a:bodyPr/>
                    <a:lstStyle/>
                    <a:p>
                      <a:pPr marL="0" marR="0" lvl="0" indent="0" algn="l" defTabSz="914400" rtl="0" eaLnBrk="1" fontAlgn="base" latinLnBrk="0" hangingPunct="1">
                        <a:lnSpc>
                          <a:spcPct val="100000"/>
                        </a:lnSpc>
                        <a:spcBef>
                          <a:spcPct val="0"/>
                        </a:spcBef>
                        <a:spcAft>
                          <a:spcPct val="30000"/>
                        </a:spcAft>
                        <a:buClrTx/>
                        <a:buSzTx/>
                        <a:buFontTx/>
                        <a:buNone/>
                        <a:tabLst>
                          <a:tab pos="5715000" algn="l"/>
                        </a:tabLst>
                      </a:pPr>
                      <a:r>
                        <a:rPr kumimoji="0" lang="en-US" sz="1800" b="1" i="0" u="none" strike="noStrike" cap="none" normalizeH="0" baseline="0" smtClean="0">
                          <a:ln>
                            <a:noFill/>
                          </a:ln>
                          <a:solidFill>
                            <a:schemeClr val="bg1"/>
                          </a:solidFill>
                          <a:effectLst/>
                          <a:latin typeface="Arial" charset="0"/>
                        </a:rPr>
                        <a:t>The Value Stream Map explained – Standard Symbols </a:t>
                      </a:r>
                      <a:r>
                        <a:rPr kumimoji="0" lang="en-US" sz="1600" b="1" i="1" u="none" strike="noStrike" cap="none" normalizeH="0" baseline="0" smtClean="0">
                          <a:ln>
                            <a:noFill/>
                          </a:ln>
                          <a:solidFill>
                            <a:schemeClr val="bg1"/>
                          </a:solidFill>
                          <a:effectLst/>
                          <a:latin typeface="Arial" charset="0"/>
                        </a:rPr>
                        <a:t>(Manufacturing)</a:t>
                      </a:r>
                      <a:endParaRPr kumimoji="0" lang="en-GB" sz="1600" b="1" i="1" u="none" strike="noStrike" cap="none" normalizeH="0" baseline="0" smtClean="0">
                        <a:ln>
                          <a:noFill/>
                        </a:ln>
                        <a:solidFill>
                          <a:schemeClr val="bg1"/>
                        </a:solidFill>
                        <a:effectLst/>
                        <a:latin typeface="Arial" charset="0"/>
                      </a:endParaRPr>
                    </a:p>
                  </a:txBody>
                  <a:tcPr marL="90000" marR="0" marT="0" marB="0" anchor="ctr" horzOverflow="overflow">
                    <a:lnL cap="flat">
                      <a:noFill/>
                    </a:lnL>
                    <a:lnR cap="flat">
                      <a:noFill/>
                    </a:lnR>
                    <a:lnT cap="flat">
                      <a:noFill/>
                    </a:lnT>
                    <a:lnB w="12700" cap="flat" cmpd="sng" algn="ctr">
                      <a:solidFill>
                        <a:schemeClr val="tx1"/>
                      </a:solidFill>
                      <a:prstDash val="solid"/>
                      <a:round/>
                      <a:headEnd type="none" w="med" len="med"/>
                      <a:tailEnd type="none" w="med" len="med"/>
                    </a:lnB>
                    <a:lnTlToBr>
                      <a:noFill/>
                    </a:lnTlToBr>
                    <a:lnBlToTr>
                      <a:noFill/>
                    </a:lnBlToTr>
                    <a:solidFill>
                      <a:srgbClr val="002776"/>
                    </a:solidFill>
                  </a:tcPr>
                </a:tc>
              </a:tr>
            </a:tbl>
          </a:graphicData>
        </a:graphic>
      </p:graphicFrame>
      <p:sp>
        <p:nvSpPr>
          <p:cNvPr id="4102" name="Line 287"/>
          <p:cNvSpPr>
            <a:spLocks noChangeShapeType="1"/>
          </p:cNvSpPr>
          <p:nvPr/>
        </p:nvSpPr>
        <p:spPr bwMode="auto">
          <a:xfrm flipH="1">
            <a:off x="414338" y="3494088"/>
            <a:ext cx="827087" cy="0"/>
          </a:xfrm>
          <a:prstGeom prst="line">
            <a:avLst/>
          </a:prstGeom>
          <a:noFill/>
          <a:ln w="12700">
            <a:solidFill>
              <a:schemeClr val="tx1"/>
            </a:solidFill>
            <a:round/>
            <a:headEnd type="none" w="sm" len="sm"/>
            <a:tailEnd type="stealth" w="lg" len="lg"/>
          </a:ln>
        </p:spPr>
        <p:txBody>
          <a:bodyPr wrap="none" anchor="ctr"/>
          <a:lstStyle/>
          <a:p>
            <a:endParaRPr lang="en-GB" sz="800" smtClean="0">
              <a:solidFill>
                <a:srgbClr val="000066"/>
              </a:solidFill>
              <a:cs typeface="+mn-cs"/>
            </a:endParaRPr>
          </a:p>
        </p:txBody>
      </p:sp>
      <p:grpSp>
        <p:nvGrpSpPr>
          <p:cNvPr id="2" name="Group 288"/>
          <p:cNvGrpSpPr>
            <a:grpSpLocks/>
          </p:cNvGrpSpPr>
          <p:nvPr/>
        </p:nvGrpSpPr>
        <p:grpSpPr bwMode="auto">
          <a:xfrm>
            <a:off x="449263" y="3149600"/>
            <a:ext cx="874712" cy="141288"/>
            <a:chOff x="319" y="2448"/>
            <a:chExt cx="691" cy="75"/>
          </a:xfrm>
        </p:grpSpPr>
        <p:sp>
          <p:nvSpPr>
            <p:cNvPr id="4223" name="Line 289"/>
            <p:cNvSpPr>
              <a:spLocks noChangeShapeType="1"/>
            </p:cNvSpPr>
            <p:nvPr/>
          </p:nvSpPr>
          <p:spPr bwMode="auto">
            <a:xfrm>
              <a:off x="319" y="2498"/>
              <a:ext cx="328" cy="24"/>
            </a:xfrm>
            <a:prstGeom prst="line">
              <a:avLst/>
            </a:prstGeom>
            <a:noFill/>
            <a:ln w="12700">
              <a:solidFill>
                <a:schemeClr val="tx1"/>
              </a:solidFill>
              <a:round/>
              <a:headEnd type="stealth" w="lg" len="lg"/>
              <a:tailEnd type="none" w="sm" len="sm"/>
            </a:ln>
          </p:spPr>
          <p:txBody>
            <a:bodyPr wrap="none" anchor="ctr"/>
            <a:lstStyle/>
            <a:p>
              <a:endParaRPr lang="en-GB" sz="800" smtClean="0">
                <a:solidFill>
                  <a:srgbClr val="000066"/>
                </a:solidFill>
                <a:cs typeface="+mn-cs"/>
              </a:endParaRPr>
            </a:p>
          </p:txBody>
        </p:sp>
        <p:sp>
          <p:nvSpPr>
            <p:cNvPr id="4224" name="Line 290"/>
            <p:cNvSpPr>
              <a:spLocks noChangeShapeType="1"/>
            </p:cNvSpPr>
            <p:nvPr/>
          </p:nvSpPr>
          <p:spPr bwMode="auto">
            <a:xfrm flipH="1" flipV="1">
              <a:off x="567" y="2450"/>
              <a:ext cx="77" cy="73"/>
            </a:xfrm>
            <a:prstGeom prst="line">
              <a:avLst/>
            </a:prstGeom>
            <a:noFill/>
            <a:ln w="12700">
              <a:solidFill>
                <a:schemeClr val="tx1"/>
              </a:solidFill>
              <a:round/>
              <a:headEnd type="none" w="sm" len="sm"/>
              <a:tailEnd type="none" w="sm" len="sm"/>
            </a:ln>
          </p:spPr>
          <p:txBody>
            <a:bodyPr wrap="none" anchor="ctr"/>
            <a:lstStyle/>
            <a:p>
              <a:endParaRPr lang="en-GB" sz="800" smtClean="0">
                <a:solidFill>
                  <a:srgbClr val="000066"/>
                </a:solidFill>
                <a:cs typeface="+mn-cs"/>
              </a:endParaRPr>
            </a:p>
          </p:txBody>
        </p:sp>
        <p:sp>
          <p:nvSpPr>
            <p:cNvPr id="4225" name="Line 291"/>
            <p:cNvSpPr>
              <a:spLocks noChangeShapeType="1"/>
            </p:cNvSpPr>
            <p:nvPr/>
          </p:nvSpPr>
          <p:spPr bwMode="auto">
            <a:xfrm>
              <a:off x="562" y="2448"/>
              <a:ext cx="448" cy="72"/>
            </a:xfrm>
            <a:prstGeom prst="line">
              <a:avLst/>
            </a:prstGeom>
            <a:noFill/>
            <a:ln w="12700">
              <a:solidFill>
                <a:schemeClr val="tx1"/>
              </a:solidFill>
              <a:round/>
              <a:headEnd type="none" w="sm" len="sm"/>
              <a:tailEnd type="none" w="sm" len="sm"/>
            </a:ln>
          </p:spPr>
          <p:txBody>
            <a:bodyPr wrap="none" anchor="ctr"/>
            <a:lstStyle/>
            <a:p>
              <a:endParaRPr lang="en-GB" sz="800" smtClean="0">
                <a:solidFill>
                  <a:srgbClr val="000066"/>
                </a:solidFill>
                <a:cs typeface="+mn-cs"/>
              </a:endParaRPr>
            </a:p>
          </p:txBody>
        </p:sp>
      </p:grpSp>
      <p:sp>
        <p:nvSpPr>
          <p:cNvPr id="4104" name="Rectangle 292"/>
          <p:cNvSpPr>
            <a:spLocks noChangeArrowheads="1"/>
          </p:cNvSpPr>
          <p:nvPr/>
        </p:nvSpPr>
        <p:spPr bwMode="auto">
          <a:xfrm>
            <a:off x="430213" y="906463"/>
            <a:ext cx="847725" cy="422275"/>
          </a:xfrm>
          <a:prstGeom prst="rect">
            <a:avLst/>
          </a:prstGeom>
          <a:solidFill>
            <a:schemeClr val="bg2"/>
          </a:solidFill>
          <a:ln w="12700">
            <a:noFill/>
            <a:miter lim="800000"/>
            <a:headEnd/>
            <a:tailEnd/>
          </a:ln>
        </p:spPr>
        <p:txBody>
          <a:bodyPr tIns="89643" bIns="89643">
            <a:spAutoFit/>
          </a:bodyPr>
          <a:lstStyle/>
          <a:p>
            <a:pPr algn="ctr" eaLnBrk="0" hangingPunct="0"/>
            <a:r>
              <a:rPr lang="en-US" sz="800" b="1" smtClean="0">
                <a:solidFill>
                  <a:srgbClr val="000066"/>
                </a:solidFill>
              </a:rPr>
              <a:t>ABC</a:t>
            </a:r>
          </a:p>
          <a:p>
            <a:pPr algn="ctr" eaLnBrk="0" hangingPunct="0"/>
            <a:r>
              <a:rPr lang="en-US" sz="800" b="1" smtClean="0">
                <a:solidFill>
                  <a:srgbClr val="000066"/>
                </a:solidFill>
              </a:rPr>
              <a:t>Adhesives</a:t>
            </a:r>
            <a:endParaRPr lang="en-US" sz="700" b="1" smtClean="0">
              <a:solidFill>
                <a:srgbClr val="000066"/>
              </a:solidFill>
            </a:endParaRPr>
          </a:p>
        </p:txBody>
      </p:sp>
      <p:sp>
        <p:nvSpPr>
          <p:cNvPr id="4105" name="AutoShape 293"/>
          <p:cNvSpPr>
            <a:spLocks noChangeArrowheads="1"/>
          </p:cNvSpPr>
          <p:nvPr/>
        </p:nvSpPr>
        <p:spPr bwMode="auto">
          <a:xfrm flipH="1">
            <a:off x="446088" y="765175"/>
            <a:ext cx="260350" cy="131763"/>
          </a:xfrm>
          <a:prstGeom prst="rtTriangle">
            <a:avLst/>
          </a:prstGeom>
          <a:solidFill>
            <a:schemeClr val="bg2"/>
          </a:solidFill>
          <a:ln w="12700">
            <a:noFill/>
            <a:miter lim="800000"/>
            <a:headEnd type="none" w="sm" len="sm"/>
            <a:tailEnd type="none" w="sm" len="sm"/>
          </a:ln>
        </p:spPr>
        <p:txBody>
          <a:bodyPr wrap="none" anchor="ctr"/>
          <a:lstStyle/>
          <a:p>
            <a:endParaRPr lang="en-US" sz="800" smtClean="0">
              <a:solidFill>
                <a:srgbClr val="000066"/>
              </a:solidFill>
              <a:cs typeface="+mn-cs"/>
            </a:endParaRPr>
          </a:p>
        </p:txBody>
      </p:sp>
      <p:sp>
        <p:nvSpPr>
          <p:cNvPr id="4106" name="AutoShape 294"/>
          <p:cNvSpPr>
            <a:spLocks noChangeArrowheads="1"/>
          </p:cNvSpPr>
          <p:nvPr/>
        </p:nvSpPr>
        <p:spPr bwMode="auto">
          <a:xfrm flipH="1">
            <a:off x="725488" y="765175"/>
            <a:ext cx="261937" cy="131763"/>
          </a:xfrm>
          <a:prstGeom prst="rtTriangle">
            <a:avLst/>
          </a:prstGeom>
          <a:solidFill>
            <a:schemeClr val="bg2"/>
          </a:solidFill>
          <a:ln w="12700">
            <a:noFill/>
            <a:miter lim="800000"/>
            <a:headEnd type="none" w="sm" len="sm"/>
            <a:tailEnd type="none" w="sm" len="sm"/>
          </a:ln>
        </p:spPr>
        <p:txBody>
          <a:bodyPr wrap="none" anchor="ctr"/>
          <a:lstStyle/>
          <a:p>
            <a:endParaRPr lang="en-US" sz="800" smtClean="0">
              <a:solidFill>
                <a:srgbClr val="000066"/>
              </a:solidFill>
              <a:cs typeface="+mn-cs"/>
            </a:endParaRPr>
          </a:p>
        </p:txBody>
      </p:sp>
      <p:sp>
        <p:nvSpPr>
          <p:cNvPr id="4107" name="AutoShape 295"/>
          <p:cNvSpPr>
            <a:spLocks noChangeArrowheads="1"/>
          </p:cNvSpPr>
          <p:nvPr/>
        </p:nvSpPr>
        <p:spPr bwMode="auto">
          <a:xfrm flipH="1">
            <a:off x="1012825" y="765175"/>
            <a:ext cx="260350" cy="131763"/>
          </a:xfrm>
          <a:prstGeom prst="rtTriangle">
            <a:avLst/>
          </a:prstGeom>
          <a:solidFill>
            <a:schemeClr val="bg2"/>
          </a:solidFill>
          <a:ln w="12700">
            <a:noFill/>
            <a:miter lim="800000"/>
            <a:headEnd type="none" w="sm" len="sm"/>
            <a:tailEnd type="none" w="sm" len="sm"/>
          </a:ln>
        </p:spPr>
        <p:txBody>
          <a:bodyPr wrap="none" anchor="ctr"/>
          <a:lstStyle/>
          <a:p>
            <a:endParaRPr lang="en-US" sz="800" smtClean="0">
              <a:solidFill>
                <a:srgbClr val="000066"/>
              </a:solidFill>
              <a:cs typeface="+mn-cs"/>
            </a:endParaRPr>
          </a:p>
        </p:txBody>
      </p:sp>
      <p:sp>
        <p:nvSpPr>
          <p:cNvPr id="4108" name="Rectangle 296"/>
          <p:cNvSpPr>
            <a:spLocks noChangeArrowheads="1"/>
          </p:cNvSpPr>
          <p:nvPr/>
        </p:nvSpPr>
        <p:spPr bwMode="auto">
          <a:xfrm>
            <a:off x="511175" y="1425575"/>
            <a:ext cx="390525" cy="260350"/>
          </a:xfrm>
          <a:prstGeom prst="rect">
            <a:avLst/>
          </a:prstGeom>
          <a:solidFill>
            <a:schemeClr val="bg2"/>
          </a:solidFill>
          <a:ln w="12700">
            <a:solidFill>
              <a:schemeClr val="tx1"/>
            </a:solidFill>
            <a:miter lim="800000"/>
            <a:headEnd type="none" w="sm" len="sm"/>
            <a:tailEnd type="none" w="sm" len="sm"/>
          </a:ln>
        </p:spPr>
        <p:txBody>
          <a:bodyPr wrap="none" anchor="ctr"/>
          <a:lstStyle/>
          <a:p>
            <a:pPr algn="ctr" eaLnBrk="0" hangingPunct="0"/>
            <a:r>
              <a:rPr lang="en-US" sz="700" smtClean="0">
                <a:solidFill>
                  <a:srgbClr val="000066"/>
                </a:solidFill>
              </a:rPr>
              <a:t>Tues &amp;</a:t>
            </a:r>
          </a:p>
          <a:p>
            <a:pPr algn="ctr" eaLnBrk="0" hangingPunct="0"/>
            <a:r>
              <a:rPr lang="en-US" sz="700" smtClean="0">
                <a:solidFill>
                  <a:srgbClr val="000066"/>
                </a:solidFill>
              </a:rPr>
              <a:t>Thurs</a:t>
            </a:r>
            <a:endParaRPr lang="en-US" smtClean="0">
              <a:solidFill>
                <a:srgbClr val="000066"/>
              </a:solidFill>
            </a:endParaRPr>
          </a:p>
        </p:txBody>
      </p:sp>
      <p:sp>
        <p:nvSpPr>
          <p:cNvPr id="4109" name="Rectangle 297"/>
          <p:cNvSpPr>
            <a:spLocks noChangeArrowheads="1"/>
          </p:cNvSpPr>
          <p:nvPr/>
        </p:nvSpPr>
        <p:spPr bwMode="auto">
          <a:xfrm>
            <a:off x="901700" y="1490663"/>
            <a:ext cx="196850" cy="195262"/>
          </a:xfrm>
          <a:prstGeom prst="rect">
            <a:avLst/>
          </a:prstGeom>
          <a:solidFill>
            <a:schemeClr val="bg2"/>
          </a:solidFill>
          <a:ln w="12700">
            <a:solidFill>
              <a:schemeClr val="tx1"/>
            </a:solidFill>
            <a:miter lim="800000"/>
            <a:headEnd type="none" w="sm" len="sm"/>
            <a:tailEnd type="none" w="sm" len="sm"/>
          </a:ln>
        </p:spPr>
        <p:txBody>
          <a:bodyPr wrap="none" anchor="ctr"/>
          <a:lstStyle/>
          <a:p>
            <a:endParaRPr lang="en-US" sz="800" smtClean="0">
              <a:solidFill>
                <a:srgbClr val="000066"/>
              </a:solidFill>
              <a:cs typeface="+mn-cs"/>
            </a:endParaRPr>
          </a:p>
        </p:txBody>
      </p:sp>
      <p:sp>
        <p:nvSpPr>
          <p:cNvPr id="4110" name="Oval 298"/>
          <p:cNvSpPr>
            <a:spLocks noChangeArrowheads="1"/>
          </p:cNvSpPr>
          <p:nvPr/>
        </p:nvSpPr>
        <p:spPr bwMode="auto">
          <a:xfrm>
            <a:off x="576263" y="1685925"/>
            <a:ext cx="90487" cy="98425"/>
          </a:xfrm>
          <a:prstGeom prst="ellipse">
            <a:avLst/>
          </a:prstGeom>
          <a:solidFill>
            <a:schemeClr val="bg2"/>
          </a:solidFill>
          <a:ln w="12700">
            <a:solidFill>
              <a:schemeClr val="tx1"/>
            </a:solidFill>
            <a:round/>
            <a:headEnd type="none" w="sm" len="sm"/>
            <a:tailEnd type="none" w="sm" len="sm"/>
          </a:ln>
        </p:spPr>
        <p:txBody>
          <a:bodyPr wrap="none" anchor="ctr"/>
          <a:lstStyle/>
          <a:p>
            <a:endParaRPr lang="en-US" sz="800" smtClean="0">
              <a:solidFill>
                <a:srgbClr val="000066"/>
              </a:solidFill>
              <a:cs typeface="+mn-cs"/>
            </a:endParaRPr>
          </a:p>
        </p:txBody>
      </p:sp>
      <p:sp>
        <p:nvSpPr>
          <p:cNvPr id="4111" name="Oval 299"/>
          <p:cNvSpPr>
            <a:spLocks noChangeArrowheads="1"/>
          </p:cNvSpPr>
          <p:nvPr/>
        </p:nvSpPr>
        <p:spPr bwMode="auto">
          <a:xfrm>
            <a:off x="966788" y="1685925"/>
            <a:ext cx="92075" cy="98425"/>
          </a:xfrm>
          <a:prstGeom prst="ellipse">
            <a:avLst/>
          </a:prstGeom>
          <a:solidFill>
            <a:schemeClr val="bg2"/>
          </a:solidFill>
          <a:ln w="12700">
            <a:solidFill>
              <a:schemeClr val="tx1"/>
            </a:solidFill>
            <a:round/>
            <a:headEnd type="none" w="sm" len="sm"/>
            <a:tailEnd type="none" w="sm" len="sm"/>
          </a:ln>
        </p:spPr>
        <p:txBody>
          <a:bodyPr wrap="none" anchor="ctr"/>
          <a:lstStyle/>
          <a:p>
            <a:endParaRPr lang="en-US" sz="800" smtClean="0">
              <a:solidFill>
                <a:srgbClr val="000066"/>
              </a:solidFill>
              <a:cs typeface="+mn-cs"/>
            </a:endParaRPr>
          </a:p>
        </p:txBody>
      </p:sp>
      <p:sp>
        <p:nvSpPr>
          <p:cNvPr id="4112" name="AutoShape 300"/>
          <p:cNvSpPr>
            <a:spLocks noChangeArrowheads="1"/>
          </p:cNvSpPr>
          <p:nvPr/>
        </p:nvSpPr>
        <p:spPr bwMode="auto">
          <a:xfrm>
            <a:off x="492125" y="1925638"/>
            <a:ext cx="825500" cy="190500"/>
          </a:xfrm>
          <a:prstGeom prst="rightArrow">
            <a:avLst>
              <a:gd name="adj1" fmla="val 50000"/>
              <a:gd name="adj2" fmla="val 108333"/>
            </a:avLst>
          </a:prstGeom>
          <a:solidFill>
            <a:schemeClr val="bg1"/>
          </a:solidFill>
          <a:ln w="12700">
            <a:solidFill>
              <a:schemeClr val="tx1"/>
            </a:solidFill>
            <a:miter lim="800000"/>
            <a:headEnd/>
            <a:tailEnd/>
          </a:ln>
        </p:spPr>
        <p:txBody>
          <a:bodyPr wrap="none" lIns="90488" tIns="44450" rIns="90488" bIns="44450" anchor="ctr">
            <a:spAutoFit/>
          </a:bodyPr>
          <a:lstStyle/>
          <a:p>
            <a:endParaRPr lang="en-US" sz="800" smtClean="0">
              <a:solidFill>
                <a:srgbClr val="000066"/>
              </a:solidFill>
              <a:cs typeface="+mn-cs"/>
            </a:endParaRPr>
          </a:p>
        </p:txBody>
      </p:sp>
      <p:sp>
        <p:nvSpPr>
          <p:cNvPr id="4113" name="AutoShape 301"/>
          <p:cNvSpPr>
            <a:spLocks noChangeArrowheads="1"/>
          </p:cNvSpPr>
          <p:nvPr/>
        </p:nvSpPr>
        <p:spPr bwMode="auto">
          <a:xfrm>
            <a:off x="504825" y="2709863"/>
            <a:ext cx="825500" cy="190500"/>
          </a:xfrm>
          <a:prstGeom prst="rightArrow">
            <a:avLst>
              <a:gd name="adj1" fmla="val 50000"/>
              <a:gd name="adj2" fmla="val 108333"/>
            </a:avLst>
          </a:prstGeom>
          <a:solidFill>
            <a:schemeClr val="bg1"/>
          </a:solidFill>
          <a:ln w="12700">
            <a:solidFill>
              <a:schemeClr val="tx1"/>
            </a:solidFill>
            <a:miter lim="800000"/>
            <a:headEnd/>
            <a:tailEnd/>
          </a:ln>
        </p:spPr>
        <p:txBody>
          <a:bodyPr wrap="none" lIns="90488" tIns="44450" rIns="90488" bIns="44450" anchor="ctr">
            <a:spAutoFit/>
          </a:bodyPr>
          <a:lstStyle/>
          <a:p>
            <a:endParaRPr lang="en-US" sz="800" smtClean="0">
              <a:solidFill>
                <a:srgbClr val="000066"/>
              </a:solidFill>
              <a:cs typeface="+mn-cs"/>
            </a:endParaRPr>
          </a:p>
        </p:txBody>
      </p:sp>
      <p:sp>
        <p:nvSpPr>
          <p:cNvPr id="4114" name="Rectangle 302"/>
          <p:cNvSpPr>
            <a:spLocks noChangeArrowheads="1"/>
          </p:cNvSpPr>
          <p:nvPr/>
        </p:nvSpPr>
        <p:spPr bwMode="auto">
          <a:xfrm>
            <a:off x="577850" y="1970088"/>
            <a:ext cx="84138" cy="104775"/>
          </a:xfrm>
          <a:prstGeom prst="rect">
            <a:avLst/>
          </a:prstGeom>
          <a:solidFill>
            <a:schemeClr val="tx1"/>
          </a:solidFill>
          <a:ln w="12700">
            <a:solidFill>
              <a:schemeClr val="tx1"/>
            </a:solidFill>
            <a:miter lim="800000"/>
            <a:headEnd/>
            <a:tailEnd/>
          </a:ln>
        </p:spPr>
        <p:txBody>
          <a:bodyPr wrap="none" lIns="90488" tIns="44450" rIns="90488" bIns="44450" anchor="ctr">
            <a:spAutoFit/>
          </a:bodyPr>
          <a:lstStyle/>
          <a:p>
            <a:endParaRPr lang="en-US" sz="800" smtClean="0">
              <a:solidFill>
                <a:srgbClr val="000066"/>
              </a:solidFill>
              <a:cs typeface="+mn-cs"/>
            </a:endParaRPr>
          </a:p>
        </p:txBody>
      </p:sp>
      <p:sp>
        <p:nvSpPr>
          <p:cNvPr id="4115" name="Rectangle 303"/>
          <p:cNvSpPr>
            <a:spLocks noChangeArrowheads="1"/>
          </p:cNvSpPr>
          <p:nvPr/>
        </p:nvSpPr>
        <p:spPr bwMode="auto">
          <a:xfrm>
            <a:off x="1022350" y="1970088"/>
            <a:ext cx="84138" cy="104775"/>
          </a:xfrm>
          <a:prstGeom prst="rect">
            <a:avLst/>
          </a:prstGeom>
          <a:solidFill>
            <a:schemeClr val="tx1"/>
          </a:solidFill>
          <a:ln w="12700">
            <a:solidFill>
              <a:schemeClr val="tx1"/>
            </a:solidFill>
            <a:miter lim="800000"/>
            <a:headEnd/>
            <a:tailEnd/>
          </a:ln>
        </p:spPr>
        <p:txBody>
          <a:bodyPr wrap="none" lIns="90488" tIns="44450" rIns="90488" bIns="44450" anchor="ctr">
            <a:spAutoFit/>
          </a:bodyPr>
          <a:lstStyle/>
          <a:p>
            <a:endParaRPr lang="en-US" sz="800" smtClean="0">
              <a:solidFill>
                <a:srgbClr val="000066"/>
              </a:solidFill>
              <a:cs typeface="+mn-cs"/>
            </a:endParaRPr>
          </a:p>
        </p:txBody>
      </p:sp>
      <p:sp>
        <p:nvSpPr>
          <p:cNvPr id="4116" name="Rectangle 304"/>
          <p:cNvSpPr>
            <a:spLocks noChangeArrowheads="1"/>
          </p:cNvSpPr>
          <p:nvPr/>
        </p:nvSpPr>
        <p:spPr bwMode="auto">
          <a:xfrm>
            <a:off x="868363" y="1970088"/>
            <a:ext cx="84137" cy="104775"/>
          </a:xfrm>
          <a:prstGeom prst="rect">
            <a:avLst/>
          </a:prstGeom>
          <a:solidFill>
            <a:schemeClr val="tx1"/>
          </a:solidFill>
          <a:ln w="12700">
            <a:solidFill>
              <a:schemeClr val="tx1"/>
            </a:solidFill>
            <a:miter lim="800000"/>
            <a:headEnd/>
            <a:tailEnd/>
          </a:ln>
        </p:spPr>
        <p:txBody>
          <a:bodyPr wrap="none" lIns="90488" tIns="44450" rIns="90488" bIns="44450" anchor="ctr">
            <a:spAutoFit/>
          </a:bodyPr>
          <a:lstStyle/>
          <a:p>
            <a:endParaRPr lang="en-US" sz="800" smtClean="0">
              <a:solidFill>
                <a:srgbClr val="000066"/>
              </a:solidFill>
              <a:cs typeface="+mn-cs"/>
            </a:endParaRPr>
          </a:p>
        </p:txBody>
      </p:sp>
      <p:sp>
        <p:nvSpPr>
          <p:cNvPr id="4117" name="Rectangle 305"/>
          <p:cNvSpPr>
            <a:spLocks noChangeArrowheads="1"/>
          </p:cNvSpPr>
          <p:nvPr/>
        </p:nvSpPr>
        <p:spPr bwMode="auto">
          <a:xfrm>
            <a:off x="717550" y="1970088"/>
            <a:ext cx="84138" cy="104775"/>
          </a:xfrm>
          <a:prstGeom prst="rect">
            <a:avLst/>
          </a:prstGeom>
          <a:solidFill>
            <a:schemeClr val="tx1"/>
          </a:solidFill>
          <a:ln w="12700">
            <a:solidFill>
              <a:schemeClr val="tx1"/>
            </a:solidFill>
            <a:miter lim="800000"/>
            <a:headEnd/>
            <a:tailEnd/>
          </a:ln>
        </p:spPr>
        <p:txBody>
          <a:bodyPr wrap="none" lIns="90488" tIns="44450" rIns="90488" bIns="44450" anchor="ctr">
            <a:spAutoFit/>
          </a:bodyPr>
          <a:lstStyle/>
          <a:p>
            <a:endParaRPr lang="en-US" sz="800" smtClean="0">
              <a:solidFill>
                <a:srgbClr val="000066"/>
              </a:solidFill>
              <a:cs typeface="+mn-cs"/>
            </a:endParaRPr>
          </a:p>
        </p:txBody>
      </p:sp>
      <p:sp>
        <p:nvSpPr>
          <p:cNvPr id="4118" name="Rectangle 306"/>
          <p:cNvSpPr>
            <a:spLocks noChangeArrowheads="1"/>
          </p:cNvSpPr>
          <p:nvPr/>
        </p:nvSpPr>
        <p:spPr bwMode="auto">
          <a:xfrm>
            <a:off x="441325" y="3719513"/>
            <a:ext cx="908050" cy="285750"/>
          </a:xfrm>
          <a:prstGeom prst="rect">
            <a:avLst/>
          </a:prstGeom>
          <a:solidFill>
            <a:schemeClr val="bg1"/>
          </a:solidFill>
          <a:ln w="12700">
            <a:solidFill>
              <a:schemeClr val="tx1"/>
            </a:solidFill>
            <a:miter lim="800000"/>
            <a:headEnd/>
            <a:tailEnd/>
          </a:ln>
        </p:spPr>
        <p:txBody>
          <a:bodyPr lIns="90488" tIns="44450" rIns="90488" bIns="44450" anchor="ctr"/>
          <a:lstStyle/>
          <a:p>
            <a:pPr algn="ctr" eaLnBrk="0" hangingPunct="0">
              <a:spcBef>
                <a:spcPct val="50000"/>
              </a:spcBef>
            </a:pPr>
            <a:r>
              <a:rPr lang="en-US" sz="800" b="1" i="1" smtClean="0">
                <a:solidFill>
                  <a:srgbClr val="000066"/>
                </a:solidFill>
              </a:rPr>
              <a:t>Weekly Schedule</a:t>
            </a:r>
          </a:p>
        </p:txBody>
      </p:sp>
      <p:sp>
        <p:nvSpPr>
          <p:cNvPr id="4119" name="Rectangle 307"/>
          <p:cNvSpPr>
            <a:spLocks noChangeArrowheads="1"/>
          </p:cNvSpPr>
          <p:nvPr/>
        </p:nvSpPr>
        <p:spPr bwMode="auto">
          <a:xfrm>
            <a:off x="784225" y="4148138"/>
            <a:ext cx="101600" cy="114300"/>
          </a:xfrm>
          <a:prstGeom prst="rect">
            <a:avLst/>
          </a:prstGeom>
          <a:solidFill>
            <a:schemeClr val="bg1"/>
          </a:solidFill>
          <a:ln w="12700">
            <a:solidFill>
              <a:schemeClr val="tx1"/>
            </a:solidFill>
            <a:miter lim="800000"/>
            <a:headEnd/>
            <a:tailEnd/>
          </a:ln>
        </p:spPr>
        <p:txBody>
          <a:bodyPr wrap="none" lIns="90488" tIns="44450" rIns="90488" bIns="44450" anchor="ctr">
            <a:spAutoFit/>
          </a:bodyPr>
          <a:lstStyle/>
          <a:p>
            <a:endParaRPr lang="en-US" sz="800" smtClean="0">
              <a:solidFill>
                <a:srgbClr val="000066"/>
              </a:solidFill>
              <a:cs typeface="+mn-cs"/>
            </a:endParaRPr>
          </a:p>
        </p:txBody>
      </p:sp>
      <p:sp>
        <p:nvSpPr>
          <p:cNvPr id="4120" name="Rectangle 308"/>
          <p:cNvSpPr>
            <a:spLocks noChangeArrowheads="1"/>
          </p:cNvSpPr>
          <p:nvPr/>
        </p:nvSpPr>
        <p:spPr bwMode="auto">
          <a:xfrm>
            <a:off x="784225" y="4262438"/>
            <a:ext cx="101600" cy="114300"/>
          </a:xfrm>
          <a:prstGeom prst="rect">
            <a:avLst/>
          </a:prstGeom>
          <a:solidFill>
            <a:schemeClr val="bg1"/>
          </a:solidFill>
          <a:ln w="12700">
            <a:solidFill>
              <a:schemeClr val="tx1"/>
            </a:solidFill>
            <a:miter lim="800000"/>
            <a:headEnd/>
            <a:tailEnd/>
          </a:ln>
        </p:spPr>
        <p:txBody>
          <a:bodyPr wrap="none" lIns="90488" tIns="44450" rIns="90488" bIns="44450" anchor="ctr">
            <a:spAutoFit/>
          </a:bodyPr>
          <a:lstStyle/>
          <a:p>
            <a:endParaRPr lang="en-US" sz="800" smtClean="0">
              <a:solidFill>
                <a:srgbClr val="000066"/>
              </a:solidFill>
              <a:cs typeface="+mn-cs"/>
            </a:endParaRPr>
          </a:p>
        </p:txBody>
      </p:sp>
      <p:sp>
        <p:nvSpPr>
          <p:cNvPr id="4121" name="Rectangle 309"/>
          <p:cNvSpPr>
            <a:spLocks noChangeArrowheads="1"/>
          </p:cNvSpPr>
          <p:nvPr/>
        </p:nvSpPr>
        <p:spPr bwMode="auto">
          <a:xfrm>
            <a:off x="784225" y="4376738"/>
            <a:ext cx="101600" cy="114300"/>
          </a:xfrm>
          <a:prstGeom prst="rect">
            <a:avLst/>
          </a:prstGeom>
          <a:solidFill>
            <a:schemeClr val="bg1"/>
          </a:solidFill>
          <a:ln w="12700">
            <a:solidFill>
              <a:schemeClr val="tx1"/>
            </a:solidFill>
            <a:miter lim="800000"/>
            <a:headEnd/>
            <a:tailEnd/>
          </a:ln>
        </p:spPr>
        <p:txBody>
          <a:bodyPr wrap="none" lIns="90488" tIns="44450" rIns="90488" bIns="44450" anchor="ctr">
            <a:spAutoFit/>
          </a:bodyPr>
          <a:lstStyle/>
          <a:p>
            <a:endParaRPr lang="en-US" sz="800" smtClean="0">
              <a:solidFill>
                <a:srgbClr val="000066"/>
              </a:solidFill>
              <a:cs typeface="+mn-cs"/>
            </a:endParaRPr>
          </a:p>
        </p:txBody>
      </p:sp>
      <p:grpSp>
        <p:nvGrpSpPr>
          <p:cNvPr id="3" name="Group 511"/>
          <p:cNvGrpSpPr>
            <a:grpSpLocks/>
          </p:cNvGrpSpPr>
          <p:nvPr/>
        </p:nvGrpSpPr>
        <p:grpSpPr bwMode="auto">
          <a:xfrm>
            <a:off x="212725" y="5307013"/>
            <a:ext cx="1333500" cy="196850"/>
            <a:chOff x="134" y="3343"/>
            <a:chExt cx="840" cy="124"/>
          </a:xfrm>
        </p:grpSpPr>
        <p:sp>
          <p:nvSpPr>
            <p:cNvPr id="4219" name="Line 310"/>
            <p:cNvSpPr>
              <a:spLocks noChangeShapeType="1"/>
            </p:cNvSpPr>
            <p:nvPr/>
          </p:nvSpPr>
          <p:spPr bwMode="auto">
            <a:xfrm>
              <a:off x="134" y="3403"/>
              <a:ext cx="840" cy="0"/>
            </a:xfrm>
            <a:prstGeom prst="line">
              <a:avLst/>
            </a:prstGeom>
            <a:noFill/>
            <a:ln w="12700">
              <a:solidFill>
                <a:schemeClr val="tx1"/>
              </a:solidFill>
              <a:round/>
              <a:headEnd type="none" w="sm" len="sm"/>
              <a:tailEnd type="triangle" w="lg" len="lg"/>
            </a:ln>
          </p:spPr>
          <p:txBody>
            <a:bodyPr wrap="none" anchor="ctr"/>
            <a:lstStyle/>
            <a:p>
              <a:endParaRPr lang="en-GB" sz="800" smtClean="0">
                <a:solidFill>
                  <a:srgbClr val="000066"/>
                </a:solidFill>
                <a:cs typeface="+mn-cs"/>
              </a:endParaRPr>
            </a:p>
          </p:txBody>
        </p:sp>
        <p:sp>
          <p:nvSpPr>
            <p:cNvPr id="4220" name="Text Box 311"/>
            <p:cNvSpPr txBox="1">
              <a:spLocks noChangeArrowheads="1"/>
            </p:cNvSpPr>
            <p:nvPr/>
          </p:nvSpPr>
          <p:spPr bwMode="auto">
            <a:xfrm>
              <a:off x="325" y="3343"/>
              <a:ext cx="526" cy="124"/>
            </a:xfrm>
            <a:prstGeom prst="rect">
              <a:avLst/>
            </a:prstGeom>
            <a:solidFill>
              <a:schemeClr val="bg2"/>
            </a:solidFill>
            <a:ln w="12700">
              <a:solidFill>
                <a:schemeClr val="tx1"/>
              </a:solidFill>
              <a:miter lim="800000"/>
              <a:headEnd type="none" w="sm" len="sm"/>
              <a:tailEnd type="none" w="sm" len="sm"/>
            </a:ln>
          </p:spPr>
          <p:txBody>
            <a:bodyPr anchor="ctr" anchorCtr="1"/>
            <a:lstStyle/>
            <a:p>
              <a:pPr eaLnBrk="0" hangingPunct="0"/>
              <a:r>
                <a:rPr lang="en-US" sz="1600" b="1" smtClean="0">
                  <a:solidFill>
                    <a:srgbClr val="000066"/>
                  </a:solidFill>
                </a:rPr>
                <a:t>FIFO</a:t>
              </a:r>
            </a:p>
          </p:txBody>
        </p:sp>
        <p:sp>
          <p:nvSpPr>
            <p:cNvPr id="4221" name="Line 312"/>
            <p:cNvSpPr>
              <a:spLocks noChangeShapeType="1"/>
            </p:cNvSpPr>
            <p:nvPr/>
          </p:nvSpPr>
          <p:spPr bwMode="auto">
            <a:xfrm>
              <a:off x="138" y="3343"/>
              <a:ext cx="832" cy="0"/>
            </a:xfrm>
            <a:prstGeom prst="line">
              <a:avLst/>
            </a:prstGeom>
            <a:noFill/>
            <a:ln w="12700">
              <a:solidFill>
                <a:schemeClr val="tx1"/>
              </a:solidFill>
              <a:round/>
              <a:headEnd type="none" w="sm" len="sm"/>
              <a:tailEnd type="none" w="sm" len="sm"/>
            </a:ln>
          </p:spPr>
          <p:txBody>
            <a:bodyPr wrap="none" anchor="ctr"/>
            <a:lstStyle/>
            <a:p>
              <a:endParaRPr lang="en-GB" sz="800" smtClean="0">
                <a:solidFill>
                  <a:srgbClr val="000066"/>
                </a:solidFill>
                <a:cs typeface="+mn-cs"/>
              </a:endParaRPr>
            </a:p>
          </p:txBody>
        </p:sp>
        <p:sp>
          <p:nvSpPr>
            <p:cNvPr id="4222" name="Line 313"/>
            <p:cNvSpPr>
              <a:spLocks noChangeShapeType="1"/>
            </p:cNvSpPr>
            <p:nvPr/>
          </p:nvSpPr>
          <p:spPr bwMode="auto">
            <a:xfrm>
              <a:off x="138" y="3467"/>
              <a:ext cx="832" cy="0"/>
            </a:xfrm>
            <a:prstGeom prst="line">
              <a:avLst/>
            </a:prstGeom>
            <a:noFill/>
            <a:ln w="12700">
              <a:solidFill>
                <a:schemeClr val="tx1"/>
              </a:solidFill>
              <a:round/>
              <a:headEnd type="none" w="sm" len="sm"/>
              <a:tailEnd type="none" w="sm" len="sm"/>
            </a:ln>
          </p:spPr>
          <p:txBody>
            <a:bodyPr wrap="none" anchor="ctr"/>
            <a:lstStyle/>
            <a:p>
              <a:endParaRPr lang="en-GB" sz="800" smtClean="0">
                <a:solidFill>
                  <a:srgbClr val="000066"/>
                </a:solidFill>
                <a:cs typeface="+mn-cs"/>
              </a:endParaRPr>
            </a:p>
          </p:txBody>
        </p:sp>
      </p:grpSp>
      <p:pic>
        <p:nvPicPr>
          <p:cNvPr id="4123" name="Picture 314" descr="3123"/>
          <p:cNvPicPr>
            <a:picLocks noChangeAspect="1" noChangeArrowheads="1"/>
          </p:cNvPicPr>
          <p:nvPr/>
        </p:nvPicPr>
        <p:blipFill>
          <a:blip r:embed="rId3" cstate="print"/>
          <a:srcRect/>
          <a:stretch>
            <a:fillRect/>
          </a:stretch>
        </p:blipFill>
        <p:spPr bwMode="auto">
          <a:xfrm>
            <a:off x="4806950" y="2276475"/>
            <a:ext cx="792163" cy="569913"/>
          </a:xfrm>
          <a:prstGeom prst="rect">
            <a:avLst/>
          </a:prstGeom>
          <a:noFill/>
          <a:ln w="9525">
            <a:noFill/>
            <a:miter lim="800000"/>
            <a:headEnd/>
            <a:tailEnd/>
          </a:ln>
        </p:spPr>
      </p:pic>
      <p:sp>
        <p:nvSpPr>
          <p:cNvPr id="4124" name="Text Box 315"/>
          <p:cNvSpPr txBox="1">
            <a:spLocks noChangeArrowheads="1"/>
          </p:cNvSpPr>
          <p:nvPr/>
        </p:nvSpPr>
        <p:spPr bwMode="auto">
          <a:xfrm>
            <a:off x="600075" y="4941888"/>
            <a:ext cx="666750" cy="361950"/>
          </a:xfrm>
          <a:prstGeom prst="rect">
            <a:avLst/>
          </a:prstGeom>
          <a:noFill/>
          <a:ln w="12700">
            <a:noFill/>
            <a:miter lim="800000"/>
            <a:headEnd/>
            <a:tailEnd/>
          </a:ln>
        </p:spPr>
        <p:txBody>
          <a:bodyPr wrap="none" lIns="90488" tIns="44450" rIns="90488" bIns="44450">
            <a:spAutoFit/>
          </a:bodyPr>
          <a:lstStyle/>
          <a:p>
            <a:pPr algn="ctr" eaLnBrk="0" hangingPunct="0">
              <a:spcBef>
                <a:spcPct val="50000"/>
              </a:spcBef>
            </a:pPr>
            <a:r>
              <a:rPr lang="en-US" sz="900" b="1" i="1" smtClean="0">
                <a:solidFill>
                  <a:srgbClr val="000066"/>
                </a:solidFill>
                <a:latin typeface="Times New Roman" pitchFamily="18" charset="0"/>
              </a:rPr>
              <a:t>300 pieces</a:t>
            </a:r>
          </a:p>
          <a:p>
            <a:pPr algn="ctr" eaLnBrk="0" hangingPunct="0"/>
            <a:r>
              <a:rPr lang="en-US" sz="900" b="1" i="1" smtClean="0">
                <a:solidFill>
                  <a:srgbClr val="000066"/>
                </a:solidFill>
                <a:latin typeface="Times New Roman" pitchFamily="18" charset="0"/>
              </a:rPr>
              <a:t>1 day</a:t>
            </a:r>
          </a:p>
        </p:txBody>
      </p:sp>
      <p:grpSp>
        <p:nvGrpSpPr>
          <p:cNvPr id="4" name="Group 316"/>
          <p:cNvGrpSpPr>
            <a:grpSpLocks/>
          </p:cNvGrpSpPr>
          <p:nvPr/>
        </p:nvGrpSpPr>
        <p:grpSpPr bwMode="auto">
          <a:xfrm>
            <a:off x="4818063" y="2924175"/>
            <a:ext cx="714375" cy="419100"/>
            <a:chOff x="1962" y="1482"/>
            <a:chExt cx="450" cy="264"/>
          </a:xfrm>
        </p:grpSpPr>
        <p:sp>
          <p:nvSpPr>
            <p:cNvPr id="4210" name="Freeform 317"/>
            <p:cNvSpPr>
              <a:spLocks/>
            </p:cNvSpPr>
            <p:nvPr/>
          </p:nvSpPr>
          <p:spPr bwMode="auto">
            <a:xfrm>
              <a:off x="1962" y="1560"/>
              <a:ext cx="283" cy="186"/>
            </a:xfrm>
            <a:custGeom>
              <a:avLst/>
              <a:gdLst>
                <a:gd name="T0" fmla="*/ 278 w 566"/>
                <a:gd name="T1" fmla="*/ 105 h 373"/>
                <a:gd name="T2" fmla="*/ 274 w 566"/>
                <a:gd name="T3" fmla="*/ 100 h 373"/>
                <a:gd name="T4" fmla="*/ 265 w 566"/>
                <a:gd name="T5" fmla="*/ 92 h 373"/>
                <a:gd name="T6" fmla="*/ 252 w 566"/>
                <a:gd name="T7" fmla="*/ 83 h 373"/>
                <a:gd name="T8" fmla="*/ 233 w 566"/>
                <a:gd name="T9" fmla="*/ 73 h 373"/>
                <a:gd name="T10" fmla="*/ 209 w 566"/>
                <a:gd name="T11" fmla="*/ 65 h 373"/>
                <a:gd name="T12" fmla="*/ 188 w 566"/>
                <a:gd name="T13" fmla="*/ 60 h 373"/>
                <a:gd name="T14" fmla="*/ 172 w 566"/>
                <a:gd name="T15" fmla="*/ 58 h 373"/>
                <a:gd name="T16" fmla="*/ 161 w 566"/>
                <a:gd name="T17" fmla="*/ 57 h 373"/>
                <a:gd name="T18" fmla="*/ 154 w 566"/>
                <a:gd name="T19" fmla="*/ 58 h 373"/>
                <a:gd name="T20" fmla="*/ 152 w 566"/>
                <a:gd name="T21" fmla="*/ 58 h 373"/>
                <a:gd name="T22" fmla="*/ 150 w 566"/>
                <a:gd name="T23" fmla="*/ 56 h 373"/>
                <a:gd name="T24" fmla="*/ 144 w 566"/>
                <a:gd name="T25" fmla="*/ 50 h 373"/>
                <a:gd name="T26" fmla="*/ 135 w 566"/>
                <a:gd name="T27" fmla="*/ 47 h 373"/>
                <a:gd name="T28" fmla="*/ 127 w 566"/>
                <a:gd name="T29" fmla="*/ 46 h 373"/>
                <a:gd name="T30" fmla="*/ 123 w 566"/>
                <a:gd name="T31" fmla="*/ 48 h 373"/>
                <a:gd name="T32" fmla="*/ 122 w 566"/>
                <a:gd name="T33" fmla="*/ 47 h 373"/>
                <a:gd name="T34" fmla="*/ 122 w 566"/>
                <a:gd name="T35" fmla="*/ 44 h 373"/>
                <a:gd name="T36" fmla="*/ 118 w 566"/>
                <a:gd name="T37" fmla="*/ 39 h 373"/>
                <a:gd name="T38" fmla="*/ 108 w 566"/>
                <a:gd name="T39" fmla="*/ 31 h 373"/>
                <a:gd name="T40" fmla="*/ 90 w 566"/>
                <a:gd name="T41" fmla="*/ 23 h 373"/>
                <a:gd name="T42" fmla="*/ 63 w 566"/>
                <a:gd name="T43" fmla="*/ 13 h 373"/>
                <a:gd name="T44" fmla="*/ 41 w 566"/>
                <a:gd name="T45" fmla="*/ 6 h 373"/>
                <a:gd name="T46" fmla="*/ 27 w 566"/>
                <a:gd name="T47" fmla="*/ 3 h 373"/>
                <a:gd name="T48" fmla="*/ 19 w 566"/>
                <a:gd name="T49" fmla="*/ 3 h 373"/>
                <a:gd name="T50" fmla="*/ 14 w 566"/>
                <a:gd name="T51" fmla="*/ 3 h 373"/>
                <a:gd name="T52" fmla="*/ 10 w 566"/>
                <a:gd name="T53" fmla="*/ 2 h 373"/>
                <a:gd name="T54" fmla="*/ 4 w 566"/>
                <a:gd name="T55" fmla="*/ 0 h 373"/>
                <a:gd name="T56" fmla="*/ 1 w 566"/>
                <a:gd name="T57" fmla="*/ 0 h 373"/>
                <a:gd name="T58" fmla="*/ 1 w 566"/>
                <a:gd name="T59" fmla="*/ 26 h 373"/>
                <a:gd name="T60" fmla="*/ 1 w 566"/>
                <a:gd name="T61" fmla="*/ 34 h 373"/>
                <a:gd name="T62" fmla="*/ 1 w 566"/>
                <a:gd name="T63" fmla="*/ 52 h 373"/>
                <a:gd name="T64" fmla="*/ 7 w 566"/>
                <a:gd name="T65" fmla="*/ 76 h 373"/>
                <a:gd name="T66" fmla="*/ 21 w 566"/>
                <a:gd name="T67" fmla="*/ 101 h 373"/>
                <a:gd name="T68" fmla="*/ 45 w 566"/>
                <a:gd name="T69" fmla="*/ 121 h 373"/>
                <a:gd name="T70" fmla="*/ 80 w 566"/>
                <a:gd name="T71" fmla="*/ 131 h 373"/>
                <a:gd name="T72" fmla="*/ 105 w 566"/>
                <a:gd name="T73" fmla="*/ 124 h 373"/>
                <a:gd name="T74" fmla="*/ 118 w 566"/>
                <a:gd name="T75" fmla="*/ 108 h 373"/>
                <a:gd name="T76" fmla="*/ 124 w 566"/>
                <a:gd name="T77" fmla="*/ 89 h 373"/>
                <a:gd name="T78" fmla="*/ 124 w 566"/>
                <a:gd name="T79" fmla="*/ 75 h 373"/>
                <a:gd name="T80" fmla="*/ 124 w 566"/>
                <a:gd name="T81" fmla="*/ 71 h 373"/>
                <a:gd name="T82" fmla="*/ 127 w 566"/>
                <a:gd name="T83" fmla="*/ 68 h 373"/>
                <a:gd name="T84" fmla="*/ 134 w 566"/>
                <a:gd name="T85" fmla="*/ 65 h 373"/>
                <a:gd name="T86" fmla="*/ 141 w 566"/>
                <a:gd name="T87" fmla="*/ 69 h 373"/>
                <a:gd name="T88" fmla="*/ 147 w 566"/>
                <a:gd name="T89" fmla="*/ 76 h 373"/>
                <a:gd name="T90" fmla="*/ 149 w 566"/>
                <a:gd name="T91" fmla="*/ 79 h 373"/>
                <a:gd name="T92" fmla="*/ 149 w 566"/>
                <a:gd name="T93" fmla="*/ 87 h 373"/>
                <a:gd name="T94" fmla="*/ 150 w 566"/>
                <a:gd name="T95" fmla="*/ 105 h 373"/>
                <a:gd name="T96" fmla="*/ 156 w 566"/>
                <a:gd name="T97" fmla="*/ 129 h 373"/>
                <a:gd name="T98" fmla="*/ 170 w 566"/>
                <a:gd name="T99" fmla="*/ 154 h 373"/>
                <a:gd name="T100" fmla="*/ 194 w 566"/>
                <a:gd name="T101" fmla="*/ 174 h 373"/>
                <a:gd name="T102" fmla="*/ 228 w 566"/>
                <a:gd name="T103" fmla="*/ 185 h 373"/>
                <a:gd name="T104" fmla="*/ 250 w 566"/>
                <a:gd name="T105" fmla="*/ 185 h 373"/>
                <a:gd name="T106" fmla="*/ 266 w 566"/>
                <a:gd name="T107" fmla="*/ 177 h 373"/>
                <a:gd name="T108" fmla="*/ 274 w 566"/>
                <a:gd name="T109" fmla="*/ 166 h 373"/>
                <a:gd name="T110" fmla="*/ 277 w 566"/>
                <a:gd name="T111" fmla="*/ 154 h 373"/>
                <a:gd name="T112" fmla="*/ 280 w 566"/>
                <a:gd name="T113" fmla="*/ 143 h 373"/>
                <a:gd name="T114" fmla="*/ 280 w 566"/>
                <a:gd name="T115" fmla="*/ 138 h 373"/>
                <a:gd name="T116" fmla="*/ 279 w 566"/>
                <a:gd name="T117" fmla="*/ 106 h 373"/>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566"/>
                <a:gd name="T178" fmla="*/ 0 h 373"/>
                <a:gd name="T179" fmla="*/ 566 w 566"/>
                <a:gd name="T180" fmla="*/ 373 h 373"/>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566" h="373">
                  <a:moveTo>
                    <a:pt x="557" y="212"/>
                  </a:moveTo>
                  <a:lnTo>
                    <a:pt x="557" y="212"/>
                  </a:lnTo>
                  <a:lnTo>
                    <a:pt x="556" y="211"/>
                  </a:lnTo>
                  <a:lnTo>
                    <a:pt x="554" y="208"/>
                  </a:lnTo>
                  <a:lnTo>
                    <a:pt x="551" y="205"/>
                  </a:lnTo>
                  <a:lnTo>
                    <a:pt x="547" y="200"/>
                  </a:lnTo>
                  <a:lnTo>
                    <a:pt x="543" y="196"/>
                  </a:lnTo>
                  <a:lnTo>
                    <a:pt x="537" y="190"/>
                  </a:lnTo>
                  <a:lnTo>
                    <a:pt x="529" y="184"/>
                  </a:lnTo>
                  <a:lnTo>
                    <a:pt x="522" y="178"/>
                  </a:lnTo>
                  <a:lnTo>
                    <a:pt x="513" y="172"/>
                  </a:lnTo>
                  <a:lnTo>
                    <a:pt x="504" y="167"/>
                  </a:lnTo>
                  <a:lnTo>
                    <a:pt x="493" y="159"/>
                  </a:lnTo>
                  <a:lnTo>
                    <a:pt x="479" y="153"/>
                  </a:lnTo>
                  <a:lnTo>
                    <a:pt x="466" y="147"/>
                  </a:lnTo>
                  <a:lnTo>
                    <a:pt x="451" y="141"/>
                  </a:lnTo>
                  <a:lnTo>
                    <a:pt x="435" y="136"/>
                  </a:lnTo>
                  <a:lnTo>
                    <a:pt x="419" y="131"/>
                  </a:lnTo>
                  <a:lnTo>
                    <a:pt x="403" y="127"/>
                  </a:lnTo>
                  <a:lnTo>
                    <a:pt x="389" y="124"/>
                  </a:lnTo>
                  <a:lnTo>
                    <a:pt x="376" y="121"/>
                  </a:lnTo>
                  <a:lnTo>
                    <a:pt x="364" y="119"/>
                  </a:lnTo>
                  <a:lnTo>
                    <a:pt x="353" y="118"/>
                  </a:lnTo>
                  <a:lnTo>
                    <a:pt x="344" y="116"/>
                  </a:lnTo>
                  <a:lnTo>
                    <a:pt x="335" y="115"/>
                  </a:lnTo>
                  <a:lnTo>
                    <a:pt x="328" y="115"/>
                  </a:lnTo>
                  <a:lnTo>
                    <a:pt x="322" y="115"/>
                  </a:lnTo>
                  <a:lnTo>
                    <a:pt x="316" y="115"/>
                  </a:lnTo>
                  <a:lnTo>
                    <a:pt x="311" y="115"/>
                  </a:lnTo>
                  <a:lnTo>
                    <a:pt x="308" y="116"/>
                  </a:lnTo>
                  <a:lnTo>
                    <a:pt x="305" y="116"/>
                  </a:lnTo>
                  <a:lnTo>
                    <a:pt x="304" y="116"/>
                  </a:lnTo>
                  <a:lnTo>
                    <a:pt x="304" y="115"/>
                  </a:lnTo>
                  <a:lnTo>
                    <a:pt x="302" y="113"/>
                  </a:lnTo>
                  <a:lnTo>
                    <a:pt x="300" y="112"/>
                  </a:lnTo>
                  <a:lnTo>
                    <a:pt x="297" y="108"/>
                  </a:lnTo>
                  <a:lnTo>
                    <a:pt x="294" y="105"/>
                  </a:lnTo>
                  <a:lnTo>
                    <a:pt x="288" y="100"/>
                  </a:lnTo>
                  <a:lnTo>
                    <a:pt x="282" y="97"/>
                  </a:lnTo>
                  <a:lnTo>
                    <a:pt x="276" y="96"/>
                  </a:lnTo>
                  <a:lnTo>
                    <a:pt x="269" y="94"/>
                  </a:lnTo>
                  <a:lnTo>
                    <a:pt x="263" y="93"/>
                  </a:lnTo>
                  <a:lnTo>
                    <a:pt x="258" y="93"/>
                  </a:lnTo>
                  <a:lnTo>
                    <a:pt x="254" y="93"/>
                  </a:lnTo>
                  <a:lnTo>
                    <a:pt x="251" y="94"/>
                  </a:lnTo>
                  <a:lnTo>
                    <a:pt x="248" y="94"/>
                  </a:lnTo>
                  <a:lnTo>
                    <a:pt x="247" y="96"/>
                  </a:lnTo>
                  <a:lnTo>
                    <a:pt x="245" y="96"/>
                  </a:lnTo>
                  <a:lnTo>
                    <a:pt x="245" y="94"/>
                  </a:lnTo>
                  <a:lnTo>
                    <a:pt x="245" y="93"/>
                  </a:lnTo>
                  <a:lnTo>
                    <a:pt x="245" y="90"/>
                  </a:lnTo>
                  <a:lnTo>
                    <a:pt x="244" y="88"/>
                  </a:lnTo>
                  <a:lnTo>
                    <a:pt x="242" y="85"/>
                  </a:lnTo>
                  <a:lnTo>
                    <a:pt x="239" y="81"/>
                  </a:lnTo>
                  <a:lnTo>
                    <a:pt x="236" y="78"/>
                  </a:lnTo>
                  <a:lnTo>
                    <a:pt x="230" y="74"/>
                  </a:lnTo>
                  <a:lnTo>
                    <a:pt x="224" y="69"/>
                  </a:lnTo>
                  <a:lnTo>
                    <a:pt x="217" y="63"/>
                  </a:lnTo>
                  <a:lnTo>
                    <a:pt x="205" y="57"/>
                  </a:lnTo>
                  <a:lnTo>
                    <a:pt x="193" y="52"/>
                  </a:lnTo>
                  <a:lnTo>
                    <a:pt x="180" y="46"/>
                  </a:lnTo>
                  <a:lnTo>
                    <a:pt x="164" y="40"/>
                  </a:lnTo>
                  <a:lnTo>
                    <a:pt x="145" y="32"/>
                  </a:lnTo>
                  <a:lnTo>
                    <a:pt x="126" y="27"/>
                  </a:lnTo>
                  <a:lnTo>
                    <a:pt x="110" y="21"/>
                  </a:lnTo>
                  <a:lnTo>
                    <a:pt x="93" y="16"/>
                  </a:lnTo>
                  <a:lnTo>
                    <a:pt x="82" y="13"/>
                  </a:lnTo>
                  <a:lnTo>
                    <a:pt x="71" y="10"/>
                  </a:lnTo>
                  <a:lnTo>
                    <a:pt x="62" y="9"/>
                  </a:lnTo>
                  <a:lnTo>
                    <a:pt x="54" y="7"/>
                  </a:lnTo>
                  <a:lnTo>
                    <a:pt x="48" y="7"/>
                  </a:lnTo>
                  <a:lnTo>
                    <a:pt x="43" y="7"/>
                  </a:lnTo>
                  <a:lnTo>
                    <a:pt x="39" y="7"/>
                  </a:lnTo>
                  <a:lnTo>
                    <a:pt x="34" y="7"/>
                  </a:lnTo>
                  <a:lnTo>
                    <a:pt x="31" y="7"/>
                  </a:lnTo>
                  <a:lnTo>
                    <a:pt x="28" y="7"/>
                  </a:lnTo>
                  <a:lnTo>
                    <a:pt x="26" y="6"/>
                  </a:lnTo>
                  <a:lnTo>
                    <a:pt x="23" y="6"/>
                  </a:lnTo>
                  <a:lnTo>
                    <a:pt x="20" y="4"/>
                  </a:lnTo>
                  <a:lnTo>
                    <a:pt x="14" y="3"/>
                  </a:lnTo>
                  <a:lnTo>
                    <a:pt x="11" y="1"/>
                  </a:lnTo>
                  <a:lnTo>
                    <a:pt x="8" y="0"/>
                  </a:lnTo>
                  <a:lnTo>
                    <a:pt x="5" y="0"/>
                  </a:lnTo>
                  <a:lnTo>
                    <a:pt x="3" y="1"/>
                  </a:lnTo>
                  <a:lnTo>
                    <a:pt x="0" y="53"/>
                  </a:lnTo>
                  <a:lnTo>
                    <a:pt x="2" y="53"/>
                  </a:lnTo>
                  <a:lnTo>
                    <a:pt x="2" y="55"/>
                  </a:lnTo>
                  <a:lnTo>
                    <a:pt x="2" y="60"/>
                  </a:lnTo>
                  <a:lnTo>
                    <a:pt x="2" y="68"/>
                  </a:lnTo>
                  <a:lnTo>
                    <a:pt x="2" y="78"/>
                  </a:lnTo>
                  <a:lnTo>
                    <a:pt x="2" y="90"/>
                  </a:lnTo>
                  <a:lnTo>
                    <a:pt x="3" y="105"/>
                  </a:lnTo>
                  <a:lnTo>
                    <a:pt x="5" y="121"/>
                  </a:lnTo>
                  <a:lnTo>
                    <a:pt x="9" y="137"/>
                  </a:lnTo>
                  <a:lnTo>
                    <a:pt x="14" y="153"/>
                  </a:lnTo>
                  <a:lnTo>
                    <a:pt x="21" y="171"/>
                  </a:lnTo>
                  <a:lnTo>
                    <a:pt x="30" y="187"/>
                  </a:lnTo>
                  <a:lnTo>
                    <a:pt x="42" y="203"/>
                  </a:lnTo>
                  <a:lnTo>
                    <a:pt x="55" y="218"/>
                  </a:lnTo>
                  <a:lnTo>
                    <a:pt x="71" y="231"/>
                  </a:lnTo>
                  <a:lnTo>
                    <a:pt x="90" y="243"/>
                  </a:lnTo>
                  <a:lnTo>
                    <a:pt x="112" y="253"/>
                  </a:lnTo>
                  <a:lnTo>
                    <a:pt x="139" y="259"/>
                  </a:lnTo>
                  <a:lnTo>
                    <a:pt x="161" y="262"/>
                  </a:lnTo>
                  <a:lnTo>
                    <a:pt x="180" y="261"/>
                  </a:lnTo>
                  <a:lnTo>
                    <a:pt x="196" y="256"/>
                  </a:lnTo>
                  <a:lnTo>
                    <a:pt x="210" y="249"/>
                  </a:lnTo>
                  <a:lnTo>
                    <a:pt x="221" y="240"/>
                  </a:lnTo>
                  <a:lnTo>
                    <a:pt x="229" y="228"/>
                  </a:lnTo>
                  <a:lnTo>
                    <a:pt x="236" y="217"/>
                  </a:lnTo>
                  <a:lnTo>
                    <a:pt x="242" y="205"/>
                  </a:lnTo>
                  <a:lnTo>
                    <a:pt x="245" y="192"/>
                  </a:lnTo>
                  <a:lnTo>
                    <a:pt x="248" y="178"/>
                  </a:lnTo>
                  <a:lnTo>
                    <a:pt x="249" y="167"/>
                  </a:lnTo>
                  <a:lnTo>
                    <a:pt x="249" y="158"/>
                  </a:lnTo>
                  <a:lnTo>
                    <a:pt x="249" y="150"/>
                  </a:lnTo>
                  <a:lnTo>
                    <a:pt x="249" y="144"/>
                  </a:lnTo>
                  <a:lnTo>
                    <a:pt x="249" y="143"/>
                  </a:lnTo>
                  <a:lnTo>
                    <a:pt x="251" y="140"/>
                  </a:lnTo>
                  <a:lnTo>
                    <a:pt x="252" y="139"/>
                  </a:lnTo>
                  <a:lnTo>
                    <a:pt x="255" y="136"/>
                  </a:lnTo>
                  <a:lnTo>
                    <a:pt x="258" y="134"/>
                  </a:lnTo>
                  <a:lnTo>
                    <a:pt x="263" y="131"/>
                  </a:lnTo>
                  <a:lnTo>
                    <a:pt x="267" y="131"/>
                  </a:lnTo>
                  <a:lnTo>
                    <a:pt x="273" y="133"/>
                  </a:lnTo>
                  <a:lnTo>
                    <a:pt x="277" y="134"/>
                  </a:lnTo>
                  <a:lnTo>
                    <a:pt x="282" y="139"/>
                  </a:lnTo>
                  <a:lnTo>
                    <a:pt x="286" y="143"/>
                  </a:lnTo>
                  <a:lnTo>
                    <a:pt x="291" y="147"/>
                  </a:lnTo>
                  <a:lnTo>
                    <a:pt x="294" y="152"/>
                  </a:lnTo>
                  <a:lnTo>
                    <a:pt x="297" y="155"/>
                  </a:lnTo>
                  <a:lnTo>
                    <a:pt x="298" y="158"/>
                  </a:lnTo>
                  <a:lnTo>
                    <a:pt x="298" y="159"/>
                  </a:lnTo>
                  <a:lnTo>
                    <a:pt x="298" y="161"/>
                  </a:lnTo>
                  <a:lnTo>
                    <a:pt x="298" y="165"/>
                  </a:lnTo>
                  <a:lnTo>
                    <a:pt x="298" y="174"/>
                  </a:lnTo>
                  <a:lnTo>
                    <a:pt x="298" y="183"/>
                  </a:lnTo>
                  <a:lnTo>
                    <a:pt x="300" y="196"/>
                  </a:lnTo>
                  <a:lnTo>
                    <a:pt x="301" y="211"/>
                  </a:lnTo>
                  <a:lnTo>
                    <a:pt x="304" y="225"/>
                  </a:lnTo>
                  <a:lnTo>
                    <a:pt x="307" y="242"/>
                  </a:lnTo>
                  <a:lnTo>
                    <a:pt x="313" y="259"/>
                  </a:lnTo>
                  <a:lnTo>
                    <a:pt x="320" y="276"/>
                  </a:lnTo>
                  <a:lnTo>
                    <a:pt x="329" y="293"/>
                  </a:lnTo>
                  <a:lnTo>
                    <a:pt x="341" y="309"/>
                  </a:lnTo>
                  <a:lnTo>
                    <a:pt x="354" y="324"/>
                  </a:lnTo>
                  <a:lnTo>
                    <a:pt x="370" y="337"/>
                  </a:lnTo>
                  <a:lnTo>
                    <a:pt x="389" y="349"/>
                  </a:lnTo>
                  <a:lnTo>
                    <a:pt x="412" y="360"/>
                  </a:lnTo>
                  <a:lnTo>
                    <a:pt x="435" y="367"/>
                  </a:lnTo>
                  <a:lnTo>
                    <a:pt x="456" y="371"/>
                  </a:lnTo>
                  <a:lnTo>
                    <a:pt x="473" y="373"/>
                  </a:lnTo>
                  <a:lnTo>
                    <a:pt x="488" y="373"/>
                  </a:lnTo>
                  <a:lnTo>
                    <a:pt x="501" y="370"/>
                  </a:lnTo>
                  <a:lnTo>
                    <a:pt x="513" y="365"/>
                  </a:lnTo>
                  <a:lnTo>
                    <a:pt x="523" y="361"/>
                  </a:lnTo>
                  <a:lnTo>
                    <a:pt x="531" y="354"/>
                  </a:lnTo>
                  <a:lnTo>
                    <a:pt x="538" y="346"/>
                  </a:lnTo>
                  <a:lnTo>
                    <a:pt x="543" y="339"/>
                  </a:lnTo>
                  <a:lnTo>
                    <a:pt x="547" y="332"/>
                  </a:lnTo>
                  <a:lnTo>
                    <a:pt x="550" y="323"/>
                  </a:lnTo>
                  <a:lnTo>
                    <a:pt x="553" y="315"/>
                  </a:lnTo>
                  <a:lnTo>
                    <a:pt x="554" y="309"/>
                  </a:lnTo>
                  <a:lnTo>
                    <a:pt x="556" y="304"/>
                  </a:lnTo>
                  <a:lnTo>
                    <a:pt x="557" y="298"/>
                  </a:lnTo>
                  <a:lnTo>
                    <a:pt x="560" y="286"/>
                  </a:lnTo>
                  <a:lnTo>
                    <a:pt x="560" y="278"/>
                  </a:lnTo>
                  <a:lnTo>
                    <a:pt x="560" y="276"/>
                  </a:lnTo>
                  <a:lnTo>
                    <a:pt x="566" y="281"/>
                  </a:lnTo>
                  <a:lnTo>
                    <a:pt x="565" y="222"/>
                  </a:lnTo>
                  <a:lnTo>
                    <a:pt x="557" y="212"/>
                  </a:lnTo>
                  <a:close/>
                </a:path>
              </a:pathLst>
            </a:custGeom>
            <a:solidFill>
              <a:srgbClr val="000000"/>
            </a:solidFill>
            <a:ln w="9525">
              <a:solidFill>
                <a:schemeClr val="tx1"/>
              </a:solidFill>
              <a:round/>
              <a:headEnd/>
              <a:tailEnd/>
            </a:ln>
          </p:spPr>
          <p:txBody>
            <a:bodyPr/>
            <a:lstStyle/>
            <a:p>
              <a:endParaRPr lang="en-US" sz="800" smtClean="0">
                <a:solidFill>
                  <a:srgbClr val="000066"/>
                </a:solidFill>
                <a:cs typeface="+mn-cs"/>
              </a:endParaRPr>
            </a:p>
          </p:txBody>
        </p:sp>
        <p:sp>
          <p:nvSpPr>
            <p:cNvPr id="4211" name="Freeform 318"/>
            <p:cNvSpPr>
              <a:spLocks/>
            </p:cNvSpPr>
            <p:nvPr/>
          </p:nvSpPr>
          <p:spPr bwMode="auto">
            <a:xfrm>
              <a:off x="2130" y="1640"/>
              <a:ext cx="93" cy="90"/>
            </a:xfrm>
            <a:custGeom>
              <a:avLst/>
              <a:gdLst>
                <a:gd name="T0" fmla="*/ 92 w 187"/>
                <a:gd name="T1" fmla="*/ 39 h 181"/>
                <a:gd name="T2" fmla="*/ 91 w 187"/>
                <a:gd name="T3" fmla="*/ 37 h 181"/>
                <a:gd name="T4" fmla="*/ 88 w 187"/>
                <a:gd name="T5" fmla="*/ 34 h 181"/>
                <a:gd name="T6" fmla="*/ 85 w 187"/>
                <a:gd name="T7" fmla="*/ 30 h 181"/>
                <a:gd name="T8" fmla="*/ 79 w 187"/>
                <a:gd name="T9" fmla="*/ 25 h 181"/>
                <a:gd name="T10" fmla="*/ 73 w 187"/>
                <a:gd name="T11" fmla="*/ 20 h 181"/>
                <a:gd name="T12" fmla="*/ 64 w 187"/>
                <a:gd name="T13" fmla="*/ 15 h 181"/>
                <a:gd name="T14" fmla="*/ 54 w 187"/>
                <a:gd name="T15" fmla="*/ 10 h 181"/>
                <a:gd name="T16" fmla="*/ 41 w 187"/>
                <a:gd name="T17" fmla="*/ 6 h 181"/>
                <a:gd name="T18" fmla="*/ 30 w 187"/>
                <a:gd name="T19" fmla="*/ 3 h 181"/>
                <a:gd name="T20" fmla="*/ 22 w 187"/>
                <a:gd name="T21" fmla="*/ 1 h 181"/>
                <a:gd name="T22" fmla="*/ 15 w 187"/>
                <a:gd name="T23" fmla="*/ 0 h 181"/>
                <a:gd name="T24" fmla="*/ 10 w 187"/>
                <a:gd name="T25" fmla="*/ 0 h 181"/>
                <a:gd name="T26" fmla="*/ 6 w 187"/>
                <a:gd name="T27" fmla="*/ 0 h 181"/>
                <a:gd name="T28" fmla="*/ 4 w 187"/>
                <a:gd name="T29" fmla="*/ 0 h 181"/>
                <a:gd name="T30" fmla="*/ 3 w 187"/>
                <a:gd name="T31" fmla="*/ 0 h 181"/>
                <a:gd name="T32" fmla="*/ 2 w 187"/>
                <a:gd name="T33" fmla="*/ 1 h 181"/>
                <a:gd name="T34" fmla="*/ 1 w 187"/>
                <a:gd name="T35" fmla="*/ 6 h 181"/>
                <a:gd name="T36" fmla="*/ 1 w 187"/>
                <a:gd name="T37" fmla="*/ 14 h 181"/>
                <a:gd name="T38" fmla="*/ 0 w 187"/>
                <a:gd name="T39" fmla="*/ 26 h 181"/>
                <a:gd name="T40" fmla="*/ 1 w 187"/>
                <a:gd name="T41" fmla="*/ 39 h 181"/>
                <a:gd name="T42" fmla="*/ 7 w 187"/>
                <a:gd name="T43" fmla="*/ 53 h 181"/>
                <a:gd name="T44" fmla="*/ 15 w 187"/>
                <a:gd name="T45" fmla="*/ 66 h 181"/>
                <a:gd name="T46" fmla="*/ 29 w 187"/>
                <a:gd name="T47" fmla="*/ 78 h 181"/>
                <a:gd name="T48" fmla="*/ 50 w 187"/>
                <a:gd name="T49" fmla="*/ 87 h 181"/>
                <a:gd name="T50" fmla="*/ 68 w 187"/>
                <a:gd name="T51" fmla="*/ 90 h 181"/>
                <a:gd name="T52" fmla="*/ 82 w 187"/>
                <a:gd name="T53" fmla="*/ 86 h 181"/>
                <a:gd name="T54" fmla="*/ 89 w 187"/>
                <a:gd name="T55" fmla="*/ 78 h 181"/>
                <a:gd name="T56" fmla="*/ 93 w 187"/>
                <a:gd name="T57" fmla="*/ 67 h 181"/>
                <a:gd name="T58" fmla="*/ 93 w 187"/>
                <a:gd name="T59" fmla="*/ 56 h 181"/>
                <a:gd name="T60" fmla="*/ 93 w 187"/>
                <a:gd name="T61" fmla="*/ 46 h 181"/>
                <a:gd name="T62" fmla="*/ 92 w 187"/>
                <a:gd name="T63" fmla="*/ 40 h 181"/>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87"/>
                <a:gd name="T97" fmla="*/ 0 h 181"/>
                <a:gd name="T98" fmla="*/ 187 w 187"/>
                <a:gd name="T99" fmla="*/ 181 h 181"/>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87" h="181">
                  <a:moveTo>
                    <a:pt x="185" y="79"/>
                  </a:moveTo>
                  <a:lnTo>
                    <a:pt x="185" y="79"/>
                  </a:lnTo>
                  <a:lnTo>
                    <a:pt x="183" y="78"/>
                  </a:lnTo>
                  <a:lnTo>
                    <a:pt x="182" y="75"/>
                  </a:lnTo>
                  <a:lnTo>
                    <a:pt x="180" y="72"/>
                  </a:lnTo>
                  <a:lnTo>
                    <a:pt x="177" y="69"/>
                  </a:lnTo>
                  <a:lnTo>
                    <a:pt x="174" y="64"/>
                  </a:lnTo>
                  <a:lnTo>
                    <a:pt x="170" y="60"/>
                  </a:lnTo>
                  <a:lnTo>
                    <a:pt x="165" y="56"/>
                  </a:lnTo>
                  <a:lnTo>
                    <a:pt x="159" y="51"/>
                  </a:lnTo>
                  <a:lnTo>
                    <a:pt x="154" y="47"/>
                  </a:lnTo>
                  <a:lnTo>
                    <a:pt x="146" y="41"/>
                  </a:lnTo>
                  <a:lnTo>
                    <a:pt x="137" y="35"/>
                  </a:lnTo>
                  <a:lnTo>
                    <a:pt x="129" y="31"/>
                  </a:lnTo>
                  <a:lnTo>
                    <a:pt x="118" y="26"/>
                  </a:lnTo>
                  <a:lnTo>
                    <a:pt x="108" y="20"/>
                  </a:lnTo>
                  <a:lnTo>
                    <a:pt x="95" y="16"/>
                  </a:lnTo>
                  <a:lnTo>
                    <a:pt x="83" y="13"/>
                  </a:lnTo>
                  <a:lnTo>
                    <a:pt x="71" y="10"/>
                  </a:lnTo>
                  <a:lnTo>
                    <a:pt x="61" y="7"/>
                  </a:lnTo>
                  <a:lnTo>
                    <a:pt x="52" y="4"/>
                  </a:lnTo>
                  <a:lnTo>
                    <a:pt x="45" y="3"/>
                  </a:lnTo>
                  <a:lnTo>
                    <a:pt x="37" y="1"/>
                  </a:lnTo>
                  <a:lnTo>
                    <a:pt x="30" y="1"/>
                  </a:lnTo>
                  <a:lnTo>
                    <a:pt x="24" y="1"/>
                  </a:lnTo>
                  <a:lnTo>
                    <a:pt x="20" y="0"/>
                  </a:lnTo>
                  <a:lnTo>
                    <a:pt x="17" y="0"/>
                  </a:lnTo>
                  <a:lnTo>
                    <a:pt x="12" y="1"/>
                  </a:lnTo>
                  <a:lnTo>
                    <a:pt x="11" y="1"/>
                  </a:lnTo>
                  <a:lnTo>
                    <a:pt x="8" y="1"/>
                  </a:lnTo>
                  <a:lnTo>
                    <a:pt x="6" y="1"/>
                  </a:lnTo>
                  <a:lnTo>
                    <a:pt x="5" y="3"/>
                  </a:lnTo>
                  <a:lnTo>
                    <a:pt x="5" y="7"/>
                  </a:lnTo>
                  <a:lnTo>
                    <a:pt x="3" y="13"/>
                  </a:lnTo>
                  <a:lnTo>
                    <a:pt x="2" y="20"/>
                  </a:lnTo>
                  <a:lnTo>
                    <a:pt x="2" y="29"/>
                  </a:lnTo>
                  <a:lnTo>
                    <a:pt x="0" y="41"/>
                  </a:lnTo>
                  <a:lnTo>
                    <a:pt x="0" y="53"/>
                  </a:lnTo>
                  <a:lnTo>
                    <a:pt x="2" y="66"/>
                  </a:lnTo>
                  <a:lnTo>
                    <a:pt x="3" y="79"/>
                  </a:lnTo>
                  <a:lnTo>
                    <a:pt x="8" y="92"/>
                  </a:lnTo>
                  <a:lnTo>
                    <a:pt x="14" y="106"/>
                  </a:lnTo>
                  <a:lnTo>
                    <a:pt x="21" y="120"/>
                  </a:lnTo>
                  <a:lnTo>
                    <a:pt x="30" y="132"/>
                  </a:lnTo>
                  <a:lnTo>
                    <a:pt x="43" y="145"/>
                  </a:lnTo>
                  <a:lnTo>
                    <a:pt x="58" y="156"/>
                  </a:lnTo>
                  <a:lnTo>
                    <a:pt x="76" y="165"/>
                  </a:lnTo>
                  <a:lnTo>
                    <a:pt x="101" y="175"/>
                  </a:lnTo>
                  <a:lnTo>
                    <a:pt x="121" y="179"/>
                  </a:lnTo>
                  <a:lnTo>
                    <a:pt x="137" y="181"/>
                  </a:lnTo>
                  <a:lnTo>
                    <a:pt x="152" y="178"/>
                  </a:lnTo>
                  <a:lnTo>
                    <a:pt x="164" y="173"/>
                  </a:lnTo>
                  <a:lnTo>
                    <a:pt x="171" y="166"/>
                  </a:lnTo>
                  <a:lnTo>
                    <a:pt x="179" y="156"/>
                  </a:lnTo>
                  <a:lnTo>
                    <a:pt x="183" y="145"/>
                  </a:lnTo>
                  <a:lnTo>
                    <a:pt x="186" y="134"/>
                  </a:lnTo>
                  <a:lnTo>
                    <a:pt x="187" y="123"/>
                  </a:lnTo>
                  <a:lnTo>
                    <a:pt x="187" y="112"/>
                  </a:lnTo>
                  <a:lnTo>
                    <a:pt x="187" y="101"/>
                  </a:lnTo>
                  <a:lnTo>
                    <a:pt x="186" y="92"/>
                  </a:lnTo>
                  <a:lnTo>
                    <a:pt x="186" y="85"/>
                  </a:lnTo>
                  <a:lnTo>
                    <a:pt x="185" y="81"/>
                  </a:lnTo>
                  <a:lnTo>
                    <a:pt x="185" y="79"/>
                  </a:lnTo>
                  <a:close/>
                </a:path>
              </a:pathLst>
            </a:custGeom>
            <a:solidFill>
              <a:srgbClr val="C4F9FF"/>
            </a:solidFill>
            <a:ln w="9525">
              <a:solidFill>
                <a:schemeClr val="tx1"/>
              </a:solidFill>
              <a:round/>
              <a:headEnd/>
              <a:tailEnd/>
            </a:ln>
          </p:spPr>
          <p:txBody>
            <a:bodyPr/>
            <a:lstStyle/>
            <a:p>
              <a:endParaRPr lang="en-US" sz="800" smtClean="0">
                <a:solidFill>
                  <a:srgbClr val="000066"/>
                </a:solidFill>
                <a:cs typeface="+mn-cs"/>
              </a:endParaRPr>
            </a:p>
          </p:txBody>
        </p:sp>
        <p:sp>
          <p:nvSpPr>
            <p:cNvPr id="4212" name="Freeform 319"/>
            <p:cNvSpPr>
              <a:spLocks/>
            </p:cNvSpPr>
            <p:nvPr/>
          </p:nvSpPr>
          <p:spPr bwMode="auto">
            <a:xfrm>
              <a:off x="1978" y="1583"/>
              <a:ext cx="94" cy="89"/>
            </a:xfrm>
            <a:custGeom>
              <a:avLst/>
              <a:gdLst>
                <a:gd name="T0" fmla="*/ 93 w 188"/>
                <a:gd name="T1" fmla="*/ 39 h 178"/>
                <a:gd name="T2" fmla="*/ 92 w 188"/>
                <a:gd name="T3" fmla="*/ 38 h 178"/>
                <a:gd name="T4" fmla="*/ 89 w 188"/>
                <a:gd name="T5" fmla="*/ 35 h 178"/>
                <a:gd name="T6" fmla="*/ 86 w 188"/>
                <a:gd name="T7" fmla="*/ 31 h 178"/>
                <a:gd name="T8" fmla="*/ 80 w 188"/>
                <a:gd name="T9" fmla="*/ 26 h 178"/>
                <a:gd name="T10" fmla="*/ 74 w 188"/>
                <a:gd name="T11" fmla="*/ 22 h 178"/>
                <a:gd name="T12" fmla="*/ 65 w 188"/>
                <a:gd name="T13" fmla="*/ 17 h 178"/>
                <a:gd name="T14" fmla="*/ 53 w 188"/>
                <a:gd name="T15" fmla="*/ 12 h 178"/>
                <a:gd name="T16" fmla="*/ 41 w 188"/>
                <a:gd name="T17" fmla="*/ 7 h 178"/>
                <a:gd name="T18" fmla="*/ 31 w 188"/>
                <a:gd name="T19" fmla="*/ 5 h 178"/>
                <a:gd name="T20" fmla="*/ 22 w 188"/>
                <a:gd name="T21" fmla="*/ 3 h 178"/>
                <a:gd name="T22" fmla="*/ 15 w 188"/>
                <a:gd name="T23" fmla="*/ 1 h 178"/>
                <a:gd name="T24" fmla="*/ 10 w 188"/>
                <a:gd name="T25" fmla="*/ 0 h 178"/>
                <a:gd name="T26" fmla="*/ 6 w 188"/>
                <a:gd name="T27" fmla="*/ 0 h 178"/>
                <a:gd name="T28" fmla="*/ 5 w 188"/>
                <a:gd name="T29" fmla="*/ 0 h 178"/>
                <a:gd name="T30" fmla="*/ 3 w 188"/>
                <a:gd name="T31" fmla="*/ 0 h 178"/>
                <a:gd name="T32" fmla="*/ 3 w 188"/>
                <a:gd name="T33" fmla="*/ 1 h 178"/>
                <a:gd name="T34" fmla="*/ 1 w 188"/>
                <a:gd name="T35" fmla="*/ 6 h 178"/>
                <a:gd name="T36" fmla="*/ 1 w 188"/>
                <a:gd name="T37" fmla="*/ 14 h 178"/>
                <a:gd name="T38" fmla="*/ 0 w 188"/>
                <a:gd name="T39" fmla="*/ 26 h 178"/>
                <a:gd name="T40" fmla="*/ 1 w 188"/>
                <a:gd name="T41" fmla="*/ 39 h 178"/>
                <a:gd name="T42" fmla="*/ 6 w 188"/>
                <a:gd name="T43" fmla="*/ 52 h 178"/>
                <a:gd name="T44" fmla="*/ 15 w 188"/>
                <a:gd name="T45" fmla="*/ 65 h 178"/>
                <a:gd name="T46" fmla="*/ 28 w 188"/>
                <a:gd name="T47" fmla="*/ 77 h 178"/>
                <a:gd name="T48" fmla="*/ 50 w 188"/>
                <a:gd name="T49" fmla="*/ 87 h 178"/>
                <a:gd name="T50" fmla="*/ 69 w 188"/>
                <a:gd name="T51" fmla="*/ 89 h 178"/>
                <a:gd name="T52" fmla="*/ 82 w 188"/>
                <a:gd name="T53" fmla="*/ 86 h 178"/>
                <a:gd name="T54" fmla="*/ 90 w 188"/>
                <a:gd name="T55" fmla="*/ 78 h 178"/>
                <a:gd name="T56" fmla="*/ 94 w 188"/>
                <a:gd name="T57" fmla="*/ 67 h 178"/>
                <a:gd name="T58" fmla="*/ 94 w 188"/>
                <a:gd name="T59" fmla="*/ 55 h 178"/>
                <a:gd name="T60" fmla="*/ 94 w 188"/>
                <a:gd name="T61" fmla="*/ 46 h 178"/>
                <a:gd name="T62" fmla="*/ 93 w 188"/>
                <a:gd name="T63" fmla="*/ 40 h 1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88"/>
                <a:gd name="T97" fmla="*/ 0 h 178"/>
                <a:gd name="T98" fmla="*/ 188 w 188"/>
                <a:gd name="T99" fmla="*/ 178 h 178"/>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88" h="178">
                  <a:moveTo>
                    <a:pt x="186" y="78"/>
                  </a:moveTo>
                  <a:lnTo>
                    <a:pt x="186" y="78"/>
                  </a:lnTo>
                  <a:lnTo>
                    <a:pt x="184" y="77"/>
                  </a:lnTo>
                  <a:lnTo>
                    <a:pt x="183" y="75"/>
                  </a:lnTo>
                  <a:lnTo>
                    <a:pt x="181" y="72"/>
                  </a:lnTo>
                  <a:lnTo>
                    <a:pt x="178" y="69"/>
                  </a:lnTo>
                  <a:lnTo>
                    <a:pt x="175" y="65"/>
                  </a:lnTo>
                  <a:lnTo>
                    <a:pt x="171" y="62"/>
                  </a:lnTo>
                  <a:lnTo>
                    <a:pt x="166" y="58"/>
                  </a:lnTo>
                  <a:lnTo>
                    <a:pt x="160" y="53"/>
                  </a:lnTo>
                  <a:lnTo>
                    <a:pt x="155" y="47"/>
                  </a:lnTo>
                  <a:lnTo>
                    <a:pt x="147" y="43"/>
                  </a:lnTo>
                  <a:lnTo>
                    <a:pt x="138" y="38"/>
                  </a:lnTo>
                  <a:lnTo>
                    <a:pt x="130" y="34"/>
                  </a:lnTo>
                  <a:lnTo>
                    <a:pt x="119" y="28"/>
                  </a:lnTo>
                  <a:lnTo>
                    <a:pt x="107" y="24"/>
                  </a:lnTo>
                  <a:lnTo>
                    <a:pt x="96" y="19"/>
                  </a:lnTo>
                  <a:lnTo>
                    <a:pt x="82" y="15"/>
                  </a:lnTo>
                  <a:lnTo>
                    <a:pt x="72" y="12"/>
                  </a:lnTo>
                  <a:lnTo>
                    <a:pt x="62" y="9"/>
                  </a:lnTo>
                  <a:lnTo>
                    <a:pt x="51" y="8"/>
                  </a:lnTo>
                  <a:lnTo>
                    <a:pt x="44" y="5"/>
                  </a:lnTo>
                  <a:lnTo>
                    <a:pt x="37" y="3"/>
                  </a:lnTo>
                  <a:lnTo>
                    <a:pt x="31" y="3"/>
                  </a:lnTo>
                  <a:lnTo>
                    <a:pt x="25" y="2"/>
                  </a:lnTo>
                  <a:lnTo>
                    <a:pt x="19" y="0"/>
                  </a:lnTo>
                  <a:lnTo>
                    <a:pt x="16" y="0"/>
                  </a:lnTo>
                  <a:lnTo>
                    <a:pt x="12" y="0"/>
                  </a:lnTo>
                  <a:lnTo>
                    <a:pt x="10" y="0"/>
                  </a:lnTo>
                  <a:lnTo>
                    <a:pt x="9" y="0"/>
                  </a:lnTo>
                  <a:lnTo>
                    <a:pt x="6" y="0"/>
                  </a:lnTo>
                  <a:lnTo>
                    <a:pt x="6" y="2"/>
                  </a:lnTo>
                  <a:lnTo>
                    <a:pt x="4" y="6"/>
                  </a:lnTo>
                  <a:lnTo>
                    <a:pt x="3" y="12"/>
                  </a:lnTo>
                  <a:lnTo>
                    <a:pt x="1" y="19"/>
                  </a:lnTo>
                  <a:lnTo>
                    <a:pt x="1" y="28"/>
                  </a:lnTo>
                  <a:lnTo>
                    <a:pt x="0" y="40"/>
                  </a:lnTo>
                  <a:lnTo>
                    <a:pt x="0" y="52"/>
                  </a:lnTo>
                  <a:lnTo>
                    <a:pt x="1" y="65"/>
                  </a:lnTo>
                  <a:lnTo>
                    <a:pt x="3" y="78"/>
                  </a:lnTo>
                  <a:lnTo>
                    <a:pt x="7" y="92"/>
                  </a:lnTo>
                  <a:lnTo>
                    <a:pt x="13" y="105"/>
                  </a:lnTo>
                  <a:lnTo>
                    <a:pt x="21" y="118"/>
                  </a:lnTo>
                  <a:lnTo>
                    <a:pt x="31" y="130"/>
                  </a:lnTo>
                  <a:lnTo>
                    <a:pt x="43" y="143"/>
                  </a:lnTo>
                  <a:lnTo>
                    <a:pt x="57" y="153"/>
                  </a:lnTo>
                  <a:lnTo>
                    <a:pt x="77" y="162"/>
                  </a:lnTo>
                  <a:lnTo>
                    <a:pt x="100" y="173"/>
                  </a:lnTo>
                  <a:lnTo>
                    <a:pt x="121" y="177"/>
                  </a:lnTo>
                  <a:lnTo>
                    <a:pt x="138" y="178"/>
                  </a:lnTo>
                  <a:lnTo>
                    <a:pt x="153" y="175"/>
                  </a:lnTo>
                  <a:lnTo>
                    <a:pt x="163" y="171"/>
                  </a:lnTo>
                  <a:lnTo>
                    <a:pt x="172" y="164"/>
                  </a:lnTo>
                  <a:lnTo>
                    <a:pt x="180" y="155"/>
                  </a:lnTo>
                  <a:lnTo>
                    <a:pt x="184" y="145"/>
                  </a:lnTo>
                  <a:lnTo>
                    <a:pt x="187" y="133"/>
                  </a:lnTo>
                  <a:lnTo>
                    <a:pt x="188" y="121"/>
                  </a:lnTo>
                  <a:lnTo>
                    <a:pt x="188" y="111"/>
                  </a:lnTo>
                  <a:lnTo>
                    <a:pt x="188" y="100"/>
                  </a:lnTo>
                  <a:lnTo>
                    <a:pt x="187" y="92"/>
                  </a:lnTo>
                  <a:lnTo>
                    <a:pt x="187" y="84"/>
                  </a:lnTo>
                  <a:lnTo>
                    <a:pt x="186" y="80"/>
                  </a:lnTo>
                  <a:lnTo>
                    <a:pt x="186" y="78"/>
                  </a:lnTo>
                  <a:close/>
                </a:path>
              </a:pathLst>
            </a:custGeom>
            <a:solidFill>
              <a:srgbClr val="C4F9FF"/>
            </a:solidFill>
            <a:ln w="9525">
              <a:solidFill>
                <a:schemeClr val="tx1"/>
              </a:solidFill>
              <a:round/>
              <a:headEnd/>
              <a:tailEnd/>
            </a:ln>
          </p:spPr>
          <p:txBody>
            <a:bodyPr/>
            <a:lstStyle/>
            <a:p>
              <a:endParaRPr lang="en-US" sz="800" smtClean="0">
                <a:solidFill>
                  <a:srgbClr val="000066"/>
                </a:solidFill>
                <a:cs typeface="+mn-cs"/>
              </a:endParaRPr>
            </a:p>
          </p:txBody>
        </p:sp>
        <p:sp>
          <p:nvSpPr>
            <p:cNvPr id="4213" name="Freeform 320"/>
            <p:cNvSpPr>
              <a:spLocks/>
            </p:cNvSpPr>
            <p:nvPr/>
          </p:nvSpPr>
          <p:spPr bwMode="auto">
            <a:xfrm>
              <a:off x="2251" y="1548"/>
              <a:ext cx="161" cy="151"/>
            </a:xfrm>
            <a:custGeom>
              <a:avLst/>
              <a:gdLst>
                <a:gd name="T0" fmla="*/ 135 w 322"/>
                <a:gd name="T1" fmla="*/ 64 h 300"/>
                <a:gd name="T2" fmla="*/ 138 w 322"/>
                <a:gd name="T3" fmla="*/ 62 h 300"/>
                <a:gd name="T4" fmla="*/ 143 w 322"/>
                <a:gd name="T5" fmla="*/ 58 h 300"/>
                <a:gd name="T6" fmla="*/ 149 w 322"/>
                <a:gd name="T7" fmla="*/ 53 h 300"/>
                <a:gd name="T8" fmla="*/ 154 w 322"/>
                <a:gd name="T9" fmla="*/ 46 h 300"/>
                <a:gd name="T10" fmla="*/ 158 w 322"/>
                <a:gd name="T11" fmla="*/ 38 h 300"/>
                <a:gd name="T12" fmla="*/ 161 w 322"/>
                <a:gd name="T13" fmla="*/ 29 h 300"/>
                <a:gd name="T14" fmla="*/ 160 w 322"/>
                <a:gd name="T15" fmla="*/ 19 h 300"/>
                <a:gd name="T16" fmla="*/ 156 w 322"/>
                <a:gd name="T17" fmla="*/ 8 h 300"/>
                <a:gd name="T18" fmla="*/ 150 w 322"/>
                <a:gd name="T19" fmla="*/ 2 h 300"/>
                <a:gd name="T20" fmla="*/ 143 w 322"/>
                <a:gd name="T21" fmla="*/ 0 h 300"/>
                <a:gd name="T22" fmla="*/ 135 w 322"/>
                <a:gd name="T23" fmla="*/ 2 h 300"/>
                <a:gd name="T24" fmla="*/ 125 w 322"/>
                <a:gd name="T25" fmla="*/ 6 h 300"/>
                <a:gd name="T26" fmla="*/ 116 w 322"/>
                <a:gd name="T27" fmla="*/ 12 h 300"/>
                <a:gd name="T28" fmla="*/ 107 w 322"/>
                <a:gd name="T29" fmla="*/ 19 h 300"/>
                <a:gd name="T30" fmla="*/ 97 w 322"/>
                <a:gd name="T31" fmla="*/ 27 h 300"/>
                <a:gd name="T32" fmla="*/ 87 w 322"/>
                <a:gd name="T33" fmla="*/ 36 h 300"/>
                <a:gd name="T34" fmla="*/ 75 w 322"/>
                <a:gd name="T35" fmla="*/ 47 h 300"/>
                <a:gd name="T36" fmla="*/ 60 w 322"/>
                <a:gd name="T37" fmla="*/ 61 h 300"/>
                <a:gd name="T38" fmla="*/ 44 w 322"/>
                <a:gd name="T39" fmla="*/ 76 h 300"/>
                <a:gd name="T40" fmla="*/ 29 w 322"/>
                <a:gd name="T41" fmla="*/ 90 h 300"/>
                <a:gd name="T42" fmla="*/ 17 w 322"/>
                <a:gd name="T43" fmla="*/ 102 h 300"/>
                <a:gd name="T44" fmla="*/ 7 w 322"/>
                <a:gd name="T45" fmla="*/ 112 h 300"/>
                <a:gd name="T46" fmla="*/ 1 w 322"/>
                <a:gd name="T47" fmla="*/ 117 h 300"/>
                <a:gd name="T48" fmla="*/ 3 w 322"/>
                <a:gd name="T49" fmla="*/ 125 h 300"/>
                <a:gd name="T50" fmla="*/ 5 w 322"/>
                <a:gd name="T51" fmla="*/ 130 h 300"/>
                <a:gd name="T52" fmla="*/ 9 w 322"/>
                <a:gd name="T53" fmla="*/ 150 h 300"/>
                <a:gd name="T54" fmla="*/ 13 w 322"/>
                <a:gd name="T55" fmla="*/ 144 h 300"/>
                <a:gd name="T56" fmla="*/ 24 w 322"/>
                <a:gd name="T57" fmla="*/ 131 h 300"/>
                <a:gd name="T58" fmla="*/ 40 w 322"/>
                <a:gd name="T59" fmla="*/ 112 h 300"/>
                <a:gd name="T60" fmla="*/ 57 w 322"/>
                <a:gd name="T61" fmla="*/ 90 h 300"/>
                <a:gd name="T62" fmla="*/ 77 w 322"/>
                <a:gd name="T63" fmla="*/ 67 h 300"/>
                <a:gd name="T64" fmla="*/ 95 w 322"/>
                <a:gd name="T65" fmla="*/ 46 h 300"/>
                <a:gd name="T66" fmla="*/ 110 w 322"/>
                <a:gd name="T67" fmla="*/ 30 h 300"/>
                <a:gd name="T68" fmla="*/ 121 w 322"/>
                <a:gd name="T69" fmla="*/ 22 h 300"/>
                <a:gd name="T70" fmla="*/ 133 w 322"/>
                <a:gd name="T71" fmla="*/ 16 h 300"/>
                <a:gd name="T72" fmla="*/ 141 w 322"/>
                <a:gd name="T73" fmla="*/ 14 h 300"/>
                <a:gd name="T74" fmla="*/ 146 w 322"/>
                <a:gd name="T75" fmla="*/ 16 h 300"/>
                <a:gd name="T76" fmla="*/ 148 w 322"/>
                <a:gd name="T77" fmla="*/ 22 h 300"/>
                <a:gd name="T78" fmla="*/ 148 w 322"/>
                <a:gd name="T79" fmla="*/ 28 h 300"/>
                <a:gd name="T80" fmla="*/ 144 w 322"/>
                <a:gd name="T81" fmla="*/ 35 h 300"/>
                <a:gd name="T82" fmla="*/ 139 w 322"/>
                <a:gd name="T83" fmla="*/ 41 h 300"/>
                <a:gd name="T84" fmla="*/ 130 w 322"/>
                <a:gd name="T85" fmla="*/ 47 h 300"/>
                <a:gd name="T86" fmla="*/ 124 w 322"/>
                <a:gd name="T87" fmla="*/ 53 h 300"/>
                <a:gd name="T88" fmla="*/ 124 w 322"/>
                <a:gd name="T89" fmla="*/ 58 h 300"/>
                <a:gd name="T90" fmla="*/ 129 w 322"/>
                <a:gd name="T91" fmla="*/ 62 h 300"/>
                <a:gd name="T92" fmla="*/ 135 w 322"/>
                <a:gd name="T93" fmla="*/ 64 h 300"/>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322"/>
                <a:gd name="T142" fmla="*/ 0 h 300"/>
                <a:gd name="T143" fmla="*/ 322 w 322"/>
                <a:gd name="T144" fmla="*/ 300 h 300"/>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322" h="300">
                  <a:moveTo>
                    <a:pt x="269" y="128"/>
                  </a:moveTo>
                  <a:lnTo>
                    <a:pt x="270" y="127"/>
                  </a:lnTo>
                  <a:lnTo>
                    <a:pt x="273" y="125"/>
                  </a:lnTo>
                  <a:lnTo>
                    <a:pt x="276" y="124"/>
                  </a:lnTo>
                  <a:lnTo>
                    <a:pt x="280" y="119"/>
                  </a:lnTo>
                  <a:lnTo>
                    <a:pt x="285" y="116"/>
                  </a:lnTo>
                  <a:lnTo>
                    <a:pt x="291" y="110"/>
                  </a:lnTo>
                  <a:lnTo>
                    <a:pt x="297" y="105"/>
                  </a:lnTo>
                  <a:lnTo>
                    <a:pt x="302" y="99"/>
                  </a:lnTo>
                  <a:lnTo>
                    <a:pt x="307" y="91"/>
                  </a:lnTo>
                  <a:lnTo>
                    <a:pt x="313" y="84"/>
                  </a:lnTo>
                  <a:lnTo>
                    <a:pt x="316" y="75"/>
                  </a:lnTo>
                  <a:lnTo>
                    <a:pt x="319" y="66"/>
                  </a:lnTo>
                  <a:lnTo>
                    <a:pt x="322" y="57"/>
                  </a:lnTo>
                  <a:lnTo>
                    <a:pt x="322" y="47"/>
                  </a:lnTo>
                  <a:lnTo>
                    <a:pt x="320" y="37"/>
                  </a:lnTo>
                  <a:lnTo>
                    <a:pt x="316" y="26"/>
                  </a:lnTo>
                  <a:lnTo>
                    <a:pt x="311" y="16"/>
                  </a:lnTo>
                  <a:lnTo>
                    <a:pt x="305" y="9"/>
                  </a:lnTo>
                  <a:lnTo>
                    <a:pt x="300" y="4"/>
                  </a:lnTo>
                  <a:lnTo>
                    <a:pt x="294" y="1"/>
                  </a:lnTo>
                  <a:lnTo>
                    <a:pt x="285" y="0"/>
                  </a:lnTo>
                  <a:lnTo>
                    <a:pt x="277" y="1"/>
                  </a:lnTo>
                  <a:lnTo>
                    <a:pt x="269" y="3"/>
                  </a:lnTo>
                  <a:lnTo>
                    <a:pt x="260" y="6"/>
                  </a:lnTo>
                  <a:lnTo>
                    <a:pt x="251" y="12"/>
                  </a:lnTo>
                  <a:lnTo>
                    <a:pt x="242" y="16"/>
                  </a:lnTo>
                  <a:lnTo>
                    <a:pt x="233" y="23"/>
                  </a:lnTo>
                  <a:lnTo>
                    <a:pt x="223" y="29"/>
                  </a:lnTo>
                  <a:lnTo>
                    <a:pt x="214" y="38"/>
                  </a:lnTo>
                  <a:lnTo>
                    <a:pt x="204" y="46"/>
                  </a:lnTo>
                  <a:lnTo>
                    <a:pt x="195" y="54"/>
                  </a:lnTo>
                  <a:lnTo>
                    <a:pt x="185" y="63"/>
                  </a:lnTo>
                  <a:lnTo>
                    <a:pt x="174" y="72"/>
                  </a:lnTo>
                  <a:lnTo>
                    <a:pt x="163" y="82"/>
                  </a:lnTo>
                  <a:lnTo>
                    <a:pt x="149" y="94"/>
                  </a:lnTo>
                  <a:lnTo>
                    <a:pt x="135" y="107"/>
                  </a:lnTo>
                  <a:lnTo>
                    <a:pt x="120" y="122"/>
                  </a:lnTo>
                  <a:lnTo>
                    <a:pt x="104" y="137"/>
                  </a:lnTo>
                  <a:lnTo>
                    <a:pt x="89" y="150"/>
                  </a:lnTo>
                  <a:lnTo>
                    <a:pt x="74" y="165"/>
                  </a:lnTo>
                  <a:lnTo>
                    <a:pt x="59" y="178"/>
                  </a:lnTo>
                  <a:lnTo>
                    <a:pt x="45" y="191"/>
                  </a:lnTo>
                  <a:lnTo>
                    <a:pt x="33" y="203"/>
                  </a:lnTo>
                  <a:lnTo>
                    <a:pt x="23" y="214"/>
                  </a:lnTo>
                  <a:lnTo>
                    <a:pt x="14" y="222"/>
                  </a:lnTo>
                  <a:lnTo>
                    <a:pt x="6" y="228"/>
                  </a:lnTo>
                  <a:lnTo>
                    <a:pt x="2" y="233"/>
                  </a:lnTo>
                  <a:lnTo>
                    <a:pt x="0" y="234"/>
                  </a:lnTo>
                  <a:lnTo>
                    <a:pt x="6" y="249"/>
                  </a:lnTo>
                  <a:lnTo>
                    <a:pt x="149" y="107"/>
                  </a:lnTo>
                  <a:lnTo>
                    <a:pt x="9" y="258"/>
                  </a:lnTo>
                  <a:lnTo>
                    <a:pt x="8" y="300"/>
                  </a:lnTo>
                  <a:lnTo>
                    <a:pt x="18" y="298"/>
                  </a:lnTo>
                  <a:lnTo>
                    <a:pt x="20" y="295"/>
                  </a:lnTo>
                  <a:lnTo>
                    <a:pt x="26" y="287"/>
                  </a:lnTo>
                  <a:lnTo>
                    <a:pt x="36" y="275"/>
                  </a:lnTo>
                  <a:lnTo>
                    <a:pt x="48" y="261"/>
                  </a:lnTo>
                  <a:lnTo>
                    <a:pt x="62" y="243"/>
                  </a:lnTo>
                  <a:lnTo>
                    <a:pt x="79" y="222"/>
                  </a:lnTo>
                  <a:lnTo>
                    <a:pt x="96" y="200"/>
                  </a:lnTo>
                  <a:lnTo>
                    <a:pt x="115" y="178"/>
                  </a:lnTo>
                  <a:lnTo>
                    <a:pt x="135" y="155"/>
                  </a:lnTo>
                  <a:lnTo>
                    <a:pt x="154" y="133"/>
                  </a:lnTo>
                  <a:lnTo>
                    <a:pt x="173" y="110"/>
                  </a:lnTo>
                  <a:lnTo>
                    <a:pt x="191" y="91"/>
                  </a:lnTo>
                  <a:lnTo>
                    <a:pt x="207" y="74"/>
                  </a:lnTo>
                  <a:lnTo>
                    <a:pt x="220" y="60"/>
                  </a:lnTo>
                  <a:lnTo>
                    <a:pt x="232" y="50"/>
                  </a:lnTo>
                  <a:lnTo>
                    <a:pt x="242" y="44"/>
                  </a:lnTo>
                  <a:lnTo>
                    <a:pt x="254" y="37"/>
                  </a:lnTo>
                  <a:lnTo>
                    <a:pt x="266" y="32"/>
                  </a:lnTo>
                  <a:lnTo>
                    <a:pt x="274" y="29"/>
                  </a:lnTo>
                  <a:lnTo>
                    <a:pt x="282" y="28"/>
                  </a:lnTo>
                  <a:lnTo>
                    <a:pt x="286" y="29"/>
                  </a:lnTo>
                  <a:lnTo>
                    <a:pt x="291" y="31"/>
                  </a:lnTo>
                  <a:lnTo>
                    <a:pt x="294" y="35"/>
                  </a:lnTo>
                  <a:lnTo>
                    <a:pt x="295" y="43"/>
                  </a:lnTo>
                  <a:lnTo>
                    <a:pt x="297" y="49"/>
                  </a:lnTo>
                  <a:lnTo>
                    <a:pt x="295" y="56"/>
                  </a:lnTo>
                  <a:lnTo>
                    <a:pt x="292" y="62"/>
                  </a:lnTo>
                  <a:lnTo>
                    <a:pt x="288" y="69"/>
                  </a:lnTo>
                  <a:lnTo>
                    <a:pt x="283" y="75"/>
                  </a:lnTo>
                  <a:lnTo>
                    <a:pt x="277" y="81"/>
                  </a:lnTo>
                  <a:lnTo>
                    <a:pt x="269" y="87"/>
                  </a:lnTo>
                  <a:lnTo>
                    <a:pt x="260" y="93"/>
                  </a:lnTo>
                  <a:lnTo>
                    <a:pt x="252" y="99"/>
                  </a:lnTo>
                  <a:lnTo>
                    <a:pt x="248" y="105"/>
                  </a:lnTo>
                  <a:lnTo>
                    <a:pt x="248" y="110"/>
                  </a:lnTo>
                  <a:lnTo>
                    <a:pt x="248" y="116"/>
                  </a:lnTo>
                  <a:lnTo>
                    <a:pt x="251" y="121"/>
                  </a:lnTo>
                  <a:lnTo>
                    <a:pt x="257" y="124"/>
                  </a:lnTo>
                  <a:lnTo>
                    <a:pt x="263" y="127"/>
                  </a:lnTo>
                  <a:lnTo>
                    <a:pt x="269" y="128"/>
                  </a:lnTo>
                  <a:close/>
                </a:path>
              </a:pathLst>
            </a:custGeom>
            <a:solidFill>
              <a:srgbClr val="000000"/>
            </a:solidFill>
            <a:ln w="9525">
              <a:solidFill>
                <a:schemeClr val="tx1"/>
              </a:solidFill>
              <a:round/>
              <a:headEnd/>
              <a:tailEnd/>
            </a:ln>
          </p:spPr>
          <p:txBody>
            <a:bodyPr/>
            <a:lstStyle/>
            <a:p>
              <a:endParaRPr lang="en-US" sz="800" smtClean="0">
                <a:solidFill>
                  <a:srgbClr val="000066"/>
                </a:solidFill>
                <a:cs typeface="+mn-cs"/>
              </a:endParaRPr>
            </a:p>
          </p:txBody>
        </p:sp>
        <p:sp>
          <p:nvSpPr>
            <p:cNvPr id="4214" name="Freeform 321"/>
            <p:cNvSpPr>
              <a:spLocks/>
            </p:cNvSpPr>
            <p:nvPr/>
          </p:nvSpPr>
          <p:spPr bwMode="auto">
            <a:xfrm>
              <a:off x="1974" y="1482"/>
              <a:ext cx="170" cy="77"/>
            </a:xfrm>
            <a:custGeom>
              <a:avLst/>
              <a:gdLst>
                <a:gd name="T0" fmla="*/ 32 w 342"/>
                <a:gd name="T1" fmla="*/ 76 h 154"/>
                <a:gd name="T2" fmla="*/ 39 w 342"/>
                <a:gd name="T3" fmla="*/ 73 h 154"/>
                <a:gd name="T4" fmla="*/ 51 w 342"/>
                <a:gd name="T5" fmla="*/ 66 h 154"/>
                <a:gd name="T6" fmla="*/ 65 w 342"/>
                <a:gd name="T7" fmla="*/ 57 h 154"/>
                <a:gd name="T8" fmla="*/ 82 w 342"/>
                <a:gd name="T9" fmla="*/ 47 h 154"/>
                <a:gd name="T10" fmla="*/ 99 w 342"/>
                <a:gd name="T11" fmla="*/ 37 h 154"/>
                <a:gd name="T12" fmla="*/ 113 w 342"/>
                <a:gd name="T13" fmla="*/ 29 h 154"/>
                <a:gd name="T14" fmla="*/ 125 w 342"/>
                <a:gd name="T15" fmla="*/ 22 h 154"/>
                <a:gd name="T16" fmla="*/ 136 w 342"/>
                <a:gd name="T17" fmla="*/ 17 h 154"/>
                <a:gd name="T18" fmla="*/ 147 w 342"/>
                <a:gd name="T19" fmla="*/ 12 h 154"/>
                <a:gd name="T20" fmla="*/ 153 w 342"/>
                <a:gd name="T21" fmla="*/ 12 h 154"/>
                <a:gd name="T22" fmla="*/ 156 w 342"/>
                <a:gd name="T23" fmla="*/ 15 h 154"/>
                <a:gd name="T24" fmla="*/ 158 w 342"/>
                <a:gd name="T25" fmla="*/ 23 h 154"/>
                <a:gd name="T26" fmla="*/ 155 w 342"/>
                <a:gd name="T27" fmla="*/ 29 h 154"/>
                <a:gd name="T28" fmla="*/ 151 w 342"/>
                <a:gd name="T29" fmla="*/ 36 h 154"/>
                <a:gd name="T30" fmla="*/ 144 w 342"/>
                <a:gd name="T31" fmla="*/ 41 h 154"/>
                <a:gd name="T32" fmla="*/ 136 w 342"/>
                <a:gd name="T33" fmla="*/ 47 h 154"/>
                <a:gd name="T34" fmla="*/ 133 w 342"/>
                <a:gd name="T35" fmla="*/ 53 h 154"/>
                <a:gd name="T36" fmla="*/ 136 w 342"/>
                <a:gd name="T37" fmla="*/ 58 h 154"/>
                <a:gd name="T38" fmla="*/ 141 w 342"/>
                <a:gd name="T39" fmla="*/ 61 h 154"/>
                <a:gd name="T40" fmla="*/ 144 w 342"/>
                <a:gd name="T41" fmla="*/ 62 h 154"/>
                <a:gd name="T42" fmla="*/ 147 w 342"/>
                <a:gd name="T43" fmla="*/ 60 h 154"/>
                <a:gd name="T44" fmla="*/ 152 w 342"/>
                <a:gd name="T45" fmla="*/ 56 h 154"/>
                <a:gd name="T46" fmla="*/ 158 w 342"/>
                <a:gd name="T47" fmla="*/ 50 h 154"/>
                <a:gd name="T48" fmla="*/ 164 w 342"/>
                <a:gd name="T49" fmla="*/ 43 h 154"/>
                <a:gd name="T50" fmla="*/ 168 w 342"/>
                <a:gd name="T51" fmla="*/ 36 h 154"/>
                <a:gd name="T52" fmla="*/ 170 w 342"/>
                <a:gd name="T53" fmla="*/ 26 h 154"/>
                <a:gd name="T54" fmla="*/ 169 w 342"/>
                <a:gd name="T55" fmla="*/ 17 h 154"/>
                <a:gd name="T56" fmla="*/ 165 w 342"/>
                <a:gd name="T57" fmla="*/ 7 h 154"/>
                <a:gd name="T58" fmla="*/ 158 w 342"/>
                <a:gd name="T59" fmla="*/ 1 h 154"/>
                <a:gd name="T60" fmla="*/ 148 w 342"/>
                <a:gd name="T61" fmla="*/ 0 h 154"/>
                <a:gd name="T62" fmla="*/ 137 w 342"/>
                <a:gd name="T63" fmla="*/ 2 h 154"/>
                <a:gd name="T64" fmla="*/ 126 w 342"/>
                <a:gd name="T65" fmla="*/ 7 h 154"/>
                <a:gd name="T66" fmla="*/ 114 w 342"/>
                <a:gd name="T67" fmla="*/ 12 h 154"/>
                <a:gd name="T68" fmla="*/ 105 w 342"/>
                <a:gd name="T69" fmla="*/ 19 h 154"/>
                <a:gd name="T70" fmla="*/ 97 w 342"/>
                <a:gd name="T71" fmla="*/ 23 h 154"/>
                <a:gd name="T72" fmla="*/ 88 w 342"/>
                <a:gd name="T73" fmla="*/ 27 h 154"/>
                <a:gd name="T74" fmla="*/ 76 w 342"/>
                <a:gd name="T75" fmla="*/ 34 h 154"/>
                <a:gd name="T76" fmla="*/ 60 w 342"/>
                <a:gd name="T77" fmla="*/ 41 h 154"/>
                <a:gd name="T78" fmla="*/ 44 w 342"/>
                <a:gd name="T79" fmla="*/ 49 h 154"/>
                <a:gd name="T80" fmla="*/ 29 w 342"/>
                <a:gd name="T81" fmla="*/ 57 h 154"/>
                <a:gd name="T82" fmla="*/ 16 w 342"/>
                <a:gd name="T83" fmla="*/ 64 h 154"/>
                <a:gd name="T84" fmla="*/ 6 w 342"/>
                <a:gd name="T85" fmla="*/ 70 h 154"/>
                <a:gd name="T86" fmla="*/ 1 w 342"/>
                <a:gd name="T87" fmla="*/ 73 h 154"/>
                <a:gd name="T88" fmla="*/ 31 w 342"/>
                <a:gd name="T89" fmla="*/ 77 h 154"/>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342"/>
                <a:gd name="T136" fmla="*/ 0 h 154"/>
                <a:gd name="T137" fmla="*/ 342 w 342"/>
                <a:gd name="T138" fmla="*/ 154 h 154"/>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342" h="154">
                  <a:moveTo>
                    <a:pt x="63" y="154"/>
                  </a:moveTo>
                  <a:lnTo>
                    <a:pt x="65" y="152"/>
                  </a:lnTo>
                  <a:lnTo>
                    <a:pt x="71" y="149"/>
                  </a:lnTo>
                  <a:lnTo>
                    <a:pt x="78" y="145"/>
                  </a:lnTo>
                  <a:lnTo>
                    <a:pt x="88" y="139"/>
                  </a:lnTo>
                  <a:lnTo>
                    <a:pt x="102" y="131"/>
                  </a:lnTo>
                  <a:lnTo>
                    <a:pt x="116" y="123"/>
                  </a:lnTo>
                  <a:lnTo>
                    <a:pt x="131" y="114"/>
                  </a:lnTo>
                  <a:lnTo>
                    <a:pt x="147" y="103"/>
                  </a:lnTo>
                  <a:lnTo>
                    <a:pt x="165" y="95"/>
                  </a:lnTo>
                  <a:lnTo>
                    <a:pt x="181" y="84"/>
                  </a:lnTo>
                  <a:lnTo>
                    <a:pt x="199" y="74"/>
                  </a:lnTo>
                  <a:lnTo>
                    <a:pt x="214" y="65"/>
                  </a:lnTo>
                  <a:lnTo>
                    <a:pt x="228" y="58"/>
                  </a:lnTo>
                  <a:lnTo>
                    <a:pt x="242" y="50"/>
                  </a:lnTo>
                  <a:lnTo>
                    <a:pt x="252" y="44"/>
                  </a:lnTo>
                  <a:lnTo>
                    <a:pt x="261" y="40"/>
                  </a:lnTo>
                  <a:lnTo>
                    <a:pt x="274" y="33"/>
                  </a:lnTo>
                  <a:lnTo>
                    <a:pt x="286" y="28"/>
                  </a:lnTo>
                  <a:lnTo>
                    <a:pt x="295" y="25"/>
                  </a:lnTo>
                  <a:lnTo>
                    <a:pt x="302" y="24"/>
                  </a:lnTo>
                  <a:lnTo>
                    <a:pt x="308" y="25"/>
                  </a:lnTo>
                  <a:lnTo>
                    <a:pt x="311" y="27"/>
                  </a:lnTo>
                  <a:lnTo>
                    <a:pt x="314" y="31"/>
                  </a:lnTo>
                  <a:lnTo>
                    <a:pt x="315" y="39"/>
                  </a:lnTo>
                  <a:lnTo>
                    <a:pt x="317" y="46"/>
                  </a:lnTo>
                  <a:lnTo>
                    <a:pt x="315" y="52"/>
                  </a:lnTo>
                  <a:lnTo>
                    <a:pt x="312" y="58"/>
                  </a:lnTo>
                  <a:lnTo>
                    <a:pt x="309" y="65"/>
                  </a:lnTo>
                  <a:lnTo>
                    <a:pt x="304" y="71"/>
                  </a:lnTo>
                  <a:lnTo>
                    <a:pt x="298" y="77"/>
                  </a:lnTo>
                  <a:lnTo>
                    <a:pt x="289" y="83"/>
                  </a:lnTo>
                  <a:lnTo>
                    <a:pt x="281" y="89"/>
                  </a:lnTo>
                  <a:lnTo>
                    <a:pt x="273" y="95"/>
                  </a:lnTo>
                  <a:lnTo>
                    <a:pt x="270" y="100"/>
                  </a:lnTo>
                  <a:lnTo>
                    <a:pt x="268" y="106"/>
                  </a:lnTo>
                  <a:lnTo>
                    <a:pt x="268" y="112"/>
                  </a:lnTo>
                  <a:lnTo>
                    <a:pt x="273" y="117"/>
                  </a:lnTo>
                  <a:lnTo>
                    <a:pt x="277" y="121"/>
                  </a:lnTo>
                  <a:lnTo>
                    <a:pt x="283" y="123"/>
                  </a:lnTo>
                  <a:lnTo>
                    <a:pt x="290" y="124"/>
                  </a:lnTo>
                  <a:lnTo>
                    <a:pt x="293" y="123"/>
                  </a:lnTo>
                  <a:lnTo>
                    <a:pt x="296" y="120"/>
                  </a:lnTo>
                  <a:lnTo>
                    <a:pt x="301" y="117"/>
                  </a:lnTo>
                  <a:lnTo>
                    <a:pt x="306" y="112"/>
                  </a:lnTo>
                  <a:lnTo>
                    <a:pt x="311" y="108"/>
                  </a:lnTo>
                  <a:lnTo>
                    <a:pt x="317" y="100"/>
                  </a:lnTo>
                  <a:lnTo>
                    <a:pt x="323" y="95"/>
                  </a:lnTo>
                  <a:lnTo>
                    <a:pt x="329" y="87"/>
                  </a:lnTo>
                  <a:lnTo>
                    <a:pt x="333" y="80"/>
                  </a:lnTo>
                  <a:lnTo>
                    <a:pt x="337" y="71"/>
                  </a:lnTo>
                  <a:lnTo>
                    <a:pt x="340" y="62"/>
                  </a:lnTo>
                  <a:lnTo>
                    <a:pt x="342" y="53"/>
                  </a:lnTo>
                  <a:lnTo>
                    <a:pt x="342" y="43"/>
                  </a:lnTo>
                  <a:lnTo>
                    <a:pt x="340" y="33"/>
                  </a:lnTo>
                  <a:lnTo>
                    <a:pt x="337" y="22"/>
                  </a:lnTo>
                  <a:lnTo>
                    <a:pt x="332" y="14"/>
                  </a:lnTo>
                  <a:lnTo>
                    <a:pt x="326" y="6"/>
                  </a:lnTo>
                  <a:lnTo>
                    <a:pt x="317" y="2"/>
                  </a:lnTo>
                  <a:lnTo>
                    <a:pt x="308" y="0"/>
                  </a:lnTo>
                  <a:lnTo>
                    <a:pt x="298" y="0"/>
                  </a:lnTo>
                  <a:lnTo>
                    <a:pt x="287" y="2"/>
                  </a:lnTo>
                  <a:lnTo>
                    <a:pt x="276" y="5"/>
                  </a:lnTo>
                  <a:lnTo>
                    <a:pt x="264" y="9"/>
                  </a:lnTo>
                  <a:lnTo>
                    <a:pt x="253" y="14"/>
                  </a:lnTo>
                  <a:lnTo>
                    <a:pt x="242" y="19"/>
                  </a:lnTo>
                  <a:lnTo>
                    <a:pt x="230" y="25"/>
                  </a:lnTo>
                  <a:lnTo>
                    <a:pt x="221" y="31"/>
                  </a:lnTo>
                  <a:lnTo>
                    <a:pt x="211" y="37"/>
                  </a:lnTo>
                  <a:lnTo>
                    <a:pt x="202" y="42"/>
                  </a:lnTo>
                  <a:lnTo>
                    <a:pt x="196" y="46"/>
                  </a:lnTo>
                  <a:lnTo>
                    <a:pt x="189" y="49"/>
                  </a:lnTo>
                  <a:lnTo>
                    <a:pt x="178" y="55"/>
                  </a:lnTo>
                  <a:lnTo>
                    <a:pt x="165" y="61"/>
                  </a:lnTo>
                  <a:lnTo>
                    <a:pt x="152" y="67"/>
                  </a:lnTo>
                  <a:lnTo>
                    <a:pt x="136" y="75"/>
                  </a:lnTo>
                  <a:lnTo>
                    <a:pt x="121" y="83"/>
                  </a:lnTo>
                  <a:lnTo>
                    <a:pt x="105" y="92"/>
                  </a:lnTo>
                  <a:lnTo>
                    <a:pt x="88" y="99"/>
                  </a:lnTo>
                  <a:lnTo>
                    <a:pt x="74" y="108"/>
                  </a:lnTo>
                  <a:lnTo>
                    <a:pt x="59" y="115"/>
                  </a:lnTo>
                  <a:lnTo>
                    <a:pt x="46" y="123"/>
                  </a:lnTo>
                  <a:lnTo>
                    <a:pt x="32" y="128"/>
                  </a:lnTo>
                  <a:lnTo>
                    <a:pt x="22" y="134"/>
                  </a:lnTo>
                  <a:lnTo>
                    <a:pt x="12" y="140"/>
                  </a:lnTo>
                  <a:lnTo>
                    <a:pt x="6" y="143"/>
                  </a:lnTo>
                  <a:lnTo>
                    <a:pt x="2" y="146"/>
                  </a:lnTo>
                  <a:lnTo>
                    <a:pt x="0" y="146"/>
                  </a:lnTo>
                  <a:lnTo>
                    <a:pt x="63" y="154"/>
                  </a:lnTo>
                  <a:close/>
                </a:path>
              </a:pathLst>
            </a:custGeom>
            <a:solidFill>
              <a:srgbClr val="000000"/>
            </a:solidFill>
            <a:ln w="9525">
              <a:solidFill>
                <a:schemeClr val="tx1"/>
              </a:solidFill>
              <a:round/>
              <a:headEnd/>
              <a:tailEnd/>
            </a:ln>
          </p:spPr>
          <p:txBody>
            <a:bodyPr/>
            <a:lstStyle/>
            <a:p>
              <a:endParaRPr lang="en-US" sz="800" smtClean="0">
                <a:solidFill>
                  <a:srgbClr val="000066"/>
                </a:solidFill>
                <a:cs typeface="+mn-cs"/>
              </a:endParaRPr>
            </a:p>
          </p:txBody>
        </p:sp>
        <p:sp>
          <p:nvSpPr>
            <p:cNvPr id="4215" name="Freeform 322"/>
            <p:cNvSpPr>
              <a:spLocks/>
            </p:cNvSpPr>
            <p:nvPr/>
          </p:nvSpPr>
          <p:spPr bwMode="auto">
            <a:xfrm>
              <a:off x="2192" y="1641"/>
              <a:ext cx="44" cy="25"/>
            </a:xfrm>
            <a:custGeom>
              <a:avLst/>
              <a:gdLst>
                <a:gd name="T0" fmla="*/ 44 w 87"/>
                <a:gd name="T1" fmla="*/ 25 h 50"/>
                <a:gd name="T2" fmla="*/ 43 w 87"/>
                <a:gd name="T3" fmla="*/ 25 h 50"/>
                <a:gd name="T4" fmla="*/ 42 w 87"/>
                <a:gd name="T5" fmla="*/ 23 h 50"/>
                <a:gd name="T6" fmla="*/ 40 w 87"/>
                <a:gd name="T7" fmla="*/ 21 h 50"/>
                <a:gd name="T8" fmla="*/ 37 w 87"/>
                <a:gd name="T9" fmla="*/ 19 h 50"/>
                <a:gd name="T10" fmla="*/ 33 w 87"/>
                <a:gd name="T11" fmla="*/ 15 h 50"/>
                <a:gd name="T12" fmla="*/ 30 w 87"/>
                <a:gd name="T13" fmla="*/ 13 h 50"/>
                <a:gd name="T14" fmla="*/ 26 w 87"/>
                <a:gd name="T15" fmla="*/ 10 h 50"/>
                <a:gd name="T16" fmla="*/ 21 w 87"/>
                <a:gd name="T17" fmla="*/ 7 h 50"/>
                <a:gd name="T18" fmla="*/ 17 w 87"/>
                <a:gd name="T19" fmla="*/ 6 h 50"/>
                <a:gd name="T20" fmla="*/ 13 w 87"/>
                <a:gd name="T21" fmla="*/ 5 h 50"/>
                <a:gd name="T22" fmla="*/ 10 w 87"/>
                <a:gd name="T23" fmla="*/ 3 h 50"/>
                <a:gd name="T24" fmla="*/ 6 w 87"/>
                <a:gd name="T25" fmla="*/ 2 h 50"/>
                <a:gd name="T26" fmla="*/ 4 w 87"/>
                <a:gd name="T27" fmla="*/ 2 h 50"/>
                <a:gd name="T28" fmla="*/ 2 w 87"/>
                <a:gd name="T29" fmla="*/ 1 h 50"/>
                <a:gd name="T30" fmla="*/ 1 w 87"/>
                <a:gd name="T31" fmla="*/ 0 h 50"/>
                <a:gd name="T32" fmla="*/ 0 w 87"/>
                <a:gd name="T33" fmla="*/ 0 h 50"/>
                <a:gd name="T34" fmla="*/ 1 w 87"/>
                <a:gd name="T35" fmla="*/ 1 h 50"/>
                <a:gd name="T36" fmla="*/ 3 w 87"/>
                <a:gd name="T37" fmla="*/ 2 h 50"/>
                <a:gd name="T38" fmla="*/ 7 w 87"/>
                <a:gd name="T39" fmla="*/ 3 h 50"/>
                <a:gd name="T40" fmla="*/ 12 w 87"/>
                <a:gd name="T41" fmla="*/ 6 h 50"/>
                <a:gd name="T42" fmla="*/ 16 w 87"/>
                <a:gd name="T43" fmla="*/ 9 h 50"/>
                <a:gd name="T44" fmla="*/ 21 w 87"/>
                <a:gd name="T45" fmla="*/ 12 h 50"/>
                <a:gd name="T46" fmla="*/ 26 w 87"/>
                <a:gd name="T47" fmla="*/ 14 h 50"/>
                <a:gd name="T48" fmla="*/ 30 w 87"/>
                <a:gd name="T49" fmla="*/ 17 h 50"/>
                <a:gd name="T50" fmla="*/ 34 w 87"/>
                <a:gd name="T51" fmla="*/ 19 h 50"/>
                <a:gd name="T52" fmla="*/ 37 w 87"/>
                <a:gd name="T53" fmla="*/ 22 h 50"/>
                <a:gd name="T54" fmla="*/ 39 w 87"/>
                <a:gd name="T55" fmla="*/ 23 h 50"/>
                <a:gd name="T56" fmla="*/ 41 w 87"/>
                <a:gd name="T57" fmla="*/ 24 h 50"/>
                <a:gd name="T58" fmla="*/ 42 w 87"/>
                <a:gd name="T59" fmla="*/ 25 h 50"/>
                <a:gd name="T60" fmla="*/ 43 w 87"/>
                <a:gd name="T61" fmla="*/ 25 h 50"/>
                <a:gd name="T62" fmla="*/ 44 w 87"/>
                <a:gd name="T63" fmla="*/ 25 h 50"/>
                <a:gd name="T64" fmla="*/ 44 w 87"/>
                <a:gd name="T65" fmla="*/ 25 h 5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87"/>
                <a:gd name="T100" fmla="*/ 0 h 50"/>
                <a:gd name="T101" fmla="*/ 87 w 87"/>
                <a:gd name="T102" fmla="*/ 50 h 5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87" h="50">
                  <a:moveTo>
                    <a:pt x="87" y="50"/>
                  </a:moveTo>
                  <a:lnTo>
                    <a:pt x="85" y="49"/>
                  </a:lnTo>
                  <a:lnTo>
                    <a:pt x="84" y="46"/>
                  </a:lnTo>
                  <a:lnTo>
                    <a:pt x="79" y="41"/>
                  </a:lnTo>
                  <a:lnTo>
                    <a:pt x="73" y="37"/>
                  </a:lnTo>
                  <a:lnTo>
                    <a:pt x="66" y="31"/>
                  </a:lnTo>
                  <a:lnTo>
                    <a:pt x="59" y="25"/>
                  </a:lnTo>
                  <a:lnTo>
                    <a:pt x="51" y="19"/>
                  </a:lnTo>
                  <a:lnTo>
                    <a:pt x="42" y="15"/>
                  </a:lnTo>
                  <a:lnTo>
                    <a:pt x="33" y="12"/>
                  </a:lnTo>
                  <a:lnTo>
                    <a:pt x="26" y="9"/>
                  </a:lnTo>
                  <a:lnTo>
                    <a:pt x="19" y="6"/>
                  </a:lnTo>
                  <a:lnTo>
                    <a:pt x="11" y="3"/>
                  </a:lnTo>
                  <a:lnTo>
                    <a:pt x="7" y="3"/>
                  </a:lnTo>
                  <a:lnTo>
                    <a:pt x="3" y="2"/>
                  </a:lnTo>
                  <a:lnTo>
                    <a:pt x="1" y="0"/>
                  </a:lnTo>
                  <a:lnTo>
                    <a:pt x="0" y="0"/>
                  </a:lnTo>
                  <a:lnTo>
                    <a:pt x="1" y="2"/>
                  </a:lnTo>
                  <a:lnTo>
                    <a:pt x="6" y="3"/>
                  </a:lnTo>
                  <a:lnTo>
                    <a:pt x="13" y="7"/>
                  </a:lnTo>
                  <a:lnTo>
                    <a:pt x="23" y="12"/>
                  </a:lnTo>
                  <a:lnTo>
                    <a:pt x="32" y="18"/>
                  </a:lnTo>
                  <a:lnTo>
                    <a:pt x="42" y="24"/>
                  </a:lnTo>
                  <a:lnTo>
                    <a:pt x="51" y="28"/>
                  </a:lnTo>
                  <a:lnTo>
                    <a:pt x="60" y="34"/>
                  </a:lnTo>
                  <a:lnTo>
                    <a:pt x="67" y="38"/>
                  </a:lnTo>
                  <a:lnTo>
                    <a:pt x="73" y="43"/>
                  </a:lnTo>
                  <a:lnTo>
                    <a:pt x="78" y="46"/>
                  </a:lnTo>
                  <a:lnTo>
                    <a:pt x="81" y="47"/>
                  </a:lnTo>
                  <a:lnTo>
                    <a:pt x="84" y="49"/>
                  </a:lnTo>
                  <a:lnTo>
                    <a:pt x="85" y="49"/>
                  </a:lnTo>
                  <a:lnTo>
                    <a:pt x="87" y="50"/>
                  </a:lnTo>
                  <a:close/>
                </a:path>
              </a:pathLst>
            </a:custGeom>
            <a:solidFill>
              <a:srgbClr val="FFFFFF"/>
            </a:solidFill>
            <a:ln w="9525">
              <a:solidFill>
                <a:schemeClr val="tx1"/>
              </a:solidFill>
              <a:round/>
              <a:headEnd/>
              <a:tailEnd/>
            </a:ln>
          </p:spPr>
          <p:txBody>
            <a:bodyPr/>
            <a:lstStyle/>
            <a:p>
              <a:endParaRPr lang="en-US" sz="800" smtClean="0">
                <a:solidFill>
                  <a:srgbClr val="000066"/>
                </a:solidFill>
                <a:cs typeface="+mn-cs"/>
              </a:endParaRPr>
            </a:p>
          </p:txBody>
        </p:sp>
        <p:sp>
          <p:nvSpPr>
            <p:cNvPr id="4216" name="Freeform 323"/>
            <p:cNvSpPr>
              <a:spLocks/>
            </p:cNvSpPr>
            <p:nvPr/>
          </p:nvSpPr>
          <p:spPr bwMode="auto">
            <a:xfrm>
              <a:off x="2041" y="1585"/>
              <a:ext cx="43" cy="25"/>
            </a:xfrm>
            <a:custGeom>
              <a:avLst/>
              <a:gdLst>
                <a:gd name="T0" fmla="*/ 43 w 87"/>
                <a:gd name="T1" fmla="*/ 25 h 50"/>
                <a:gd name="T2" fmla="*/ 43 w 87"/>
                <a:gd name="T3" fmla="*/ 24 h 50"/>
                <a:gd name="T4" fmla="*/ 41 w 87"/>
                <a:gd name="T5" fmla="*/ 23 h 50"/>
                <a:gd name="T6" fmla="*/ 40 w 87"/>
                <a:gd name="T7" fmla="*/ 21 h 50"/>
                <a:gd name="T8" fmla="*/ 37 w 87"/>
                <a:gd name="T9" fmla="*/ 18 h 50"/>
                <a:gd name="T10" fmla="*/ 33 w 87"/>
                <a:gd name="T11" fmla="*/ 15 h 50"/>
                <a:gd name="T12" fmla="*/ 29 w 87"/>
                <a:gd name="T13" fmla="*/ 13 h 50"/>
                <a:gd name="T14" fmla="*/ 26 w 87"/>
                <a:gd name="T15" fmla="*/ 10 h 50"/>
                <a:gd name="T16" fmla="*/ 21 w 87"/>
                <a:gd name="T17" fmla="*/ 7 h 50"/>
                <a:gd name="T18" fmla="*/ 17 w 87"/>
                <a:gd name="T19" fmla="*/ 6 h 50"/>
                <a:gd name="T20" fmla="*/ 13 w 87"/>
                <a:gd name="T21" fmla="*/ 4 h 50"/>
                <a:gd name="T22" fmla="*/ 9 w 87"/>
                <a:gd name="T23" fmla="*/ 3 h 50"/>
                <a:gd name="T24" fmla="*/ 6 w 87"/>
                <a:gd name="T25" fmla="*/ 2 h 50"/>
                <a:gd name="T26" fmla="*/ 3 w 87"/>
                <a:gd name="T27" fmla="*/ 1 h 50"/>
                <a:gd name="T28" fmla="*/ 1 w 87"/>
                <a:gd name="T29" fmla="*/ 0 h 50"/>
                <a:gd name="T30" fmla="*/ 1 w 87"/>
                <a:gd name="T31" fmla="*/ 0 h 50"/>
                <a:gd name="T32" fmla="*/ 0 w 87"/>
                <a:gd name="T33" fmla="*/ 0 h 50"/>
                <a:gd name="T34" fmla="*/ 1 w 87"/>
                <a:gd name="T35" fmla="*/ 0 h 50"/>
                <a:gd name="T36" fmla="*/ 3 w 87"/>
                <a:gd name="T37" fmla="*/ 2 h 50"/>
                <a:gd name="T38" fmla="*/ 6 w 87"/>
                <a:gd name="T39" fmla="*/ 3 h 50"/>
                <a:gd name="T40" fmla="*/ 12 w 87"/>
                <a:gd name="T41" fmla="*/ 6 h 50"/>
                <a:gd name="T42" fmla="*/ 16 w 87"/>
                <a:gd name="T43" fmla="*/ 9 h 50"/>
                <a:gd name="T44" fmla="*/ 21 w 87"/>
                <a:gd name="T45" fmla="*/ 12 h 50"/>
                <a:gd name="T46" fmla="*/ 26 w 87"/>
                <a:gd name="T47" fmla="*/ 14 h 50"/>
                <a:gd name="T48" fmla="*/ 30 w 87"/>
                <a:gd name="T49" fmla="*/ 17 h 50"/>
                <a:gd name="T50" fmla="*/ 34 w 87"/>
                <a:gd name="T51" fmla="*/ 20 h 50"/>
                <a:gd name="T52" fmla="*/ 37 w 87"/>
                <a:gd name="T53" fmla="*/ 21 h 50"/>
                <a:gd name="T54" fmla="*/ 38 w 87"/>
                <a:gd name="T55" fmla="*/ 23 h 50"/>
                <a:gd name="T56" fmla="*/ 40 w 87"/>
                <a:gd name="T57" fmla="*/ 24 h 50"/>
                <a:gd name="T58" fmla="*/ 42 w 87"/>
                <a:gd name="T59" fmla="*/ 24 h 50"/>
                <a:gd name="T60" fmla="*/ 43 w 87"/>
                <a:gd name="T61" fmla="*/ 25 h 50"/>
                <a:gd name="T62" fmla="*/ 43 w 87"/>
                <a:gd name="T63" fmla="*/ 25 h 50"/>
                <a:gd name="T64" fmla="*/ 43 w 87"/>
                <a:gd name="T65" fmla="*/ 25 h 5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87"/>
                <a:gd name="T100" fmla="*/ 0 h 50"/>
                <a:gd name="T101" fmla="*/ 87 w 87"/>
                <a:gd name="T102" fmla="*/ 50 h 5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87" h="50">
                  <a:moveTo>
                    <a:pt x="87" y="50"/>
                  </a:moveTo>
                  <a:lnTo>
                    <a:pt x="86" y="48"/>
                  </a:lnTo>
                  <a:lnTo>
                    <a:pt x="83" y="45"/>
                  </a:lnTo>
                  <a:lnTo>
                    <a:pt x="80" y="41"/>
                  </a:lnTo>
                  <a:lnTo>
                    <a:pt x="74" y="36"/>
                  </a:lnTo>
                  <a:lnTo>
                    <a:pt x="66" y="31"/>
                  </a:lnTo>
                  <a:lnTo>
                    <a:pt x="59" y="25"/>
                  </a:lnTo>
                  <a:lnTo>
                    <a:pt x="52" y="19"/>
                  </a:lnTo>
                  <a:lnTo>
                    <a:pt x="43" y="14"/>
                  </a:lnTo>
                  <a:lnTo>
                    <a:pt x="34" y="11"/>
                  </a:lnTo>
                  <a:lnTo>
                    <a:pt x="27" y="8"/>
                  </a:lnTo>
                  <a:lnTo>
                    <a:pt x="19" y="5"/>
                  </a:lnTo>
                  <a:lnTo>
                    <a:pt x="13" y="3"/>
                  </a:lnTo>
                  <a:lnTo>
                    <a:pt x="7" y="1"/>
                  </a:lnTo>
                  <a:lnTo>
                    <a:pt x="3" y="0"/>
                  </a:lnTo>
                  <a:lnTo>
                    <a:pt x="2" y="0"/>
                  </a:lnTo>
                  <a:lnTo>
                    <a:pt x="0" y="0"/>
                  </a:lnTo>
                  <a:lnTo>
                    <a:pt x="2" y="0"/>
                  </a:lnTo>
                  <a:lnTo>
                    <a:pt x="7" y="3"/>
                  </a:lnTo>
                  <a:lnTo>
                    <a:pt x="13" y="7"/>
                  </a:lnTo>
                  <a:lnTo>
                    <a:pt x="24" y="11"/>
                  </a:lnTo>
                  <a:lnTo>
                    <a:pt x="33" y="17"/>
                  </a:lnTo>
                  <a:lnTo>
                    <a:pt x="43" y="23"/>
                  </a:lnTo>
                  <a:lnTo>
                    <a:pt x="52" y="29"/>
                  </a:lnTo>
                  <a:lnTo>
                    <a:pt x="61" y="33"/>
                  </a:lnTo>
                  <a:lnTo>
                    <a:pt x="68" y="39"/>
                  </a:lnTo>
                  <a:lnTo>
                    <a:pt x="74" y="42"/>
                  </a:lnTo>
                  <a:lnTo>
                    <a:pt x="77" y="45"/>
                  </a:lnTo>
                  <a:lnTo>
                    <a:pt x="81" y="47"/>
                  </a:lnTo>
                  <a:lnTo>
                    <a:pt x="84" y="48"/>
                  </a:lnTo>
                  <a:lnTo>
                    <a:pt x="86" y="50"/>
                  </a:lnTo>
                  <a:lnTo>
                    <a:pt x="87" y="50"/>
                  </a:lnTo>
                  <a:close/>
                </a:path>
              </a:pathLst>
            </a:custGeom>
            <a:solidFill>
              <a:srgbClr val="FFFFFF"/>
            </a:solidFill>
            <a:ln w="9525">
              <a:solidFill>
                <a:schemeClr val="tx1"/>
              </a:solidFill>
              <a:round/>
              <a:headEnd/>
              <a:tailEnd/>
            </a:ln>
          </p:spPr>
          <p:txBody>
            <a:bodyPr/>
            <a:lstStyle/>
            <a:p>
              <a:endParaRPr lang="en-US" sz="800" smtClean="0">
                <a:solidFill>
                  <a:srgbClr val="000066"/>
                </a:solidFill>
                <a:cs typeface="+mn-cs"/>
              </a:endParaRPr>
            </a:p>
          </p:txBody>
        </p:sp>
        <p:sp>
          <p:nvSpPr>
            <p:cNvPr id="4217" name="Freeform 324"/>
            <p:cNvSpPr>
              <a:spLocks/>
            </p:cNvSpPr>
            <p:nvPr/>
          </p:nvSpPr>
          <p:spPr bwMode="auto">
            <a:xfrm>
              <a:off x="2103" y="1616"/>
              <a:ext cx="16" cy="8"/>
            </a:xfrm>
            <a:custGeom>
              <a:avLst/>
              <a:gdLst>
                <a:gd name="T0" fmla="*/ 16 w 31"/>
                <a:gd name="T1" fmla="*/ 8 h 17"/>
                <a:gd name="T2" fmla="*/ 16 w 31"/>
                <a:gd name="T3" fmla="*/ 8 h 17"/>
                <a:gd name="T4" fmla="*/ 15 w 31"/>
                <a:gd name="T5" fmla="*/ 7 h 17"/>
                <a:gd name="T6" fmla="*/ 14 w 31"/>
                <a:gd name="T7" fmla="*/ 7 h 17"/>
                <a:gd name="T8" fmla="*/ 14 w 31"/>
                <a:gd name="T9" fmla="*/ 6 h 17"/>
                <a:gd name="T10" fmla="*/ 12 w 31"/>
                <a:gd name="T11" fmla="*/ 5 h 17"/>
                <a:gd name="T12" fmla="*/ 11 w 31"/>
                <a:gd name="T13" fmla="*/ 4 h 17"/>
                <a:gd name="T14" fmla="*/ 9 w 31"/>
                <a:gd name="T15" fmla="*/ 3 h 17"/>
                <a:gd name="T16" fmla="*/ 8 w 31"/>
                <a:gd name="T17" fmla="*/ 3 h 17"/>
                <a:gd name="T18" fmla="*/ 6 w 31"/>
                <a:gd name="T19" fmla="*/ 2 h 17"/>
                <a:gd name="T20" fmla="*/ 5 w 31"/>
                <a:gd name="T21" fmla="*/ 1 h 17"/>
                <a:gd name="T22" fmla="*/ 3 w 31"/>
                <a:gd name="T23" fmla="*/ 1 h 17"/>
                <a:gd name="T24" fmla="*/ 3 w 31"/>
                <a:gd name="T25" fmla="*/ 1 h 17"/>
                <a:gd name="T26" fmla="*/ 2 w 31"/>
                <a:gd name="T27" fmla="*/ 1 h 17"/>
                <a:gd name="T28" fmla="*/ 1 w 31"/>
                <a:gd name="T29" fmla="*/ 0 h 17"/>
                <a:gd name="T30" fmla="*/ 0 w 31"/>
                <a:gd name="T31" fmla="*/ 0 h 17"/>
                <a:gd name="T32" fmla="*/ 0 w 31"/>
                <a:gd name="T33" fmla="*/ 0 h 17"/>
                <a:gd name="T34" fmla="*/ 0 w 31"/>
                <a:gd name="T35" fmla="*/ 0 h 17"/>
                <a:gd name="T36" fmla="*/ 1 w 31"/>
                <a:gd name="T37" fmla="*/ 1 h 17"/>
                <a:gd name="T38" fmla="*/ 3 w 31"/>
                <a:gd name="T39" fmla="*/ 1 h 17"/>
                <a:gd name="T40" fmla="*/ 4 w 31"/>
                <a:gd name="T41" fmla="*/ 2 h 17"/>
                <a:gd name="T42" fmla="*/ 6 w 31"/>
                <a:gd name="T43" fmla="*/ 3 h 17"/>
                <a:gd name="T44" fmla="*/ 8 w 31"/>
                <a:gd name="T45" fmla="*/ 4 h 17"/>
                <a:gd name="T46" fmla="*/ 10 w 31"/>
                <a:gd name="T47" fmla="*/ 5 h 17"/>
                <a:gd name="T48" fmla="*/ 11 w 31"/>
                <a:gd name="T49" fmla="*/ 6 h 17"/>
                <a:gd name="T50" fmla="*/ 14 w 31"/>
                <a:gd name="T51" fmla="*/ 7 h 17"/>
                <a:gd name="T52" fmla="*/ 14 w 31"/>
                <a:gd name="T53" fmla="*/ 8 h 17"/>
                <a:gd name="T54" fmla="*/ 16 w 31"/>
                <a:gd name="T55" fmla="*/ 8 h 17"/>
                <a:gd name="T56" fmla="*/ 16 w 31"/>
                <a:gd name="T57" fmla="*/ 8 h 17"/>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31"/>
                <a:gd name="T88" fmla="*/ 0 h 17"/>
                <a:gd name="T89" fmla="*/ 31 w 31"/>
                <a:gd name="T90" fmla="*/ 17 h 17"/>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31" h="17">
                  <a:moveTo>
                    <a:pt x="31" y="17"/>
                  </a:moveTo>
                  <a:lnTo>
                    <a:pt x="31" y="17"/>
                  </a:lnTo>
                  <a:lnTo>
                    <a:pt x="30" y="15"/>
                  </a:lnTo>
                  <a:lnTo>
                    <a:pt x="28" y="14"/>
                  </a:lnTo>
                  <a:lnTo>
                    <a:pt x="27" y="12"/>
                  </a:lnTo>
                  <a:lnTo>
                    <a:pt x="24" y="11"/>
                  </a:lnTo>
                  <a:lnTo>
                    <a:pt x="21" y="9"/>
                  </a:lnTo>
                  <a:lnTo>
                    <a:pt x="18" y="6"/>
                  </a:lnTo>
                  <a:lnTo>
                    <a:pt x="15" y="6"/>
                  </a:lnTo>
                  <a:lnTo>
                    <a:pt x="12" y="5"/>
                  </a:lnTo>
                  <a:lnTo>
                    <a:pt x="9" y="3"/>
                  </a:lnTo>
                  <a:lnTo>
                    <a:pt x="6" y="2"/>
                  </a:lnTo>
                  <a:lnTo>
                    <a:pt x="5" y="2"/>
                  </a:lnTo>
                  <a:lnTo>
                    <a:pt x="3" y="2"/>
                  </a:lnTo>
                  <a:lnTo>
                    <a:pt x="2" y="0"/>
                  </a:lnTo>
                  <a:lnTo>
                    <a:pt x="0" y="0"/>
                  </a:lnTo>
                  <a:lnTo>
                    <a:pt x="2" y="2"/>
                  </a:lnTo>
                  <a:lnTo>
                    <a:pt x="5" y="3"/>
                  </a:lnTo>
                  <a:lnTo>
                    <a:pt x="8" y="5"/>
                  </a:lnTo>
                  <a:lnTo>
                    <a:pt x="12" y="6"/>
                  </a:lnTo>
                  <a:lnTo>
                    <a:pt x="15" y="8"/>
                  </a:lnTo>
                  <a:lnTo>
                    <a:pt x="19" y="11"/>
                  </a:lnTo>
                  <a:lnTo>
                    <a:pt x="22" y="12"/>
                  </a:lnTo>
                  <a:lnTo>
                    <a:pt x="27" y="15"/>
                  </a:lnTo>
                  <a:lnTo>
                    <a:pt x="28" y="17"/>
                  </a:lnTo>
                  <a:lnTo>
                    <a:pt x="31" y="17"/>
                  </a:lnTo>
                  <a:close/>
                </a:path>
              </a:pathLst>
            </a:custGeom>
            <a:solidFill>
              <a:srgbClr val="FFFFFF"/>
            </a:solidFill>
            <a:ln w="9525">
              <a:solidFill>
                <a:schemeClr val="tx1"/>
              </a:solidFill>
              <a:round/>
              <a:headEnd/>
              <a:tailEnd/>
            </a:ln>
          </p:spPr>
          <p:txBody>
            <a:bodyPr/>
            <a:lstStyle/>
            <a:p>
              <a:endParaRPr lang="en-US" sz="800" smtClean="0">
                <a:solidFill>
                  <a:srgbClr val="000066"/>
                </a:solidFill>
                <a:cs typeface="+mn-cs"/>
              </a:endParaRPr>
            </a:p>
          </p:txBody>
        </p:sp>
        <p:sp>
          <p:nvSpPr>
            <p:cNvPr id="4218" name="Freeform 325"/>
            <p:cNvSpPr>
              <a:spLocks/>
            </p:cNvSpPr>
            <p:nvPr/>
          </p:nvSpPr>
          <p:spPr bwMode="auto">
            <a:xfrm>
              <a:off x="2248" y="1676"/>
              <a:ext cx="5" cy="26"/>
            </a:xfrm>
            <a:custGeom>
              <a:avLst/>
              <a:gdLst>
                <a:gd name="T0" fmla="*/ 5 w 10"/>
                <a:gd name="T1" fmla="*/ 1 h 51"/>
                <a:gd name="T2" fmla="*/ 0 w 10"/>
                <a:gd name="T3" fmla="*/ 0 h 51"/>
                <a:gd name="T4" fmla="*/ 0 w 10"/>
                <a:gd name="T5" fmla="*/ 25 h 51"/>
                <a:gd name="T6" fmla="*/ 3 w 10"/>
                <a:gd name="T7" fmla="*/ 26 h 51"/>
                <a:gd name="T8" fmla="*/ 5 w 10"/>
                <a:gd name="T9" fmla="*/ 1 h 51"/>
                <a:gd name="T10" fmla="*/ 0 60000 65536"/>
                <a:gd name="T11" fmla="*/ 0 60000 65536"/>
                <a:gd name="T12" fmla="*/ 0 60000 65536"/>
                <a:gd name="T13" fmla="*/ 0 60000 65536"/>
                <a:gd name="T14" fmla="*/ 0 60000 65536"/>
                <a:gd name="T15" fmla="*/ 0 w 10"/>
                <a:gd name="T16" fmla="*/ 0 h 51"/>
                <a:gd name="T17" fmla="*/ 10 w 10"/>
                <a:gd name="T18" fmla="*/ 51 h 51"/>
              </a:gdLst>
              <a:ahLst/>
              <a:cxnLst>
                <a:cxn ang="T10">
                  <a:pos x="T0" y="T1"/>
                </a:cxn>
                <a:cxn ang="T11">
                  <a:pos x="T2" y="T3"/>
                </a:cxn>
                <a:cxn ang="T12">
                  <a:pos x="T4" y="T5"/>
                </a:cxn>
                <a:cxn ang="T13">
                  <a:pos x="T6" y="T7"/>
                </a:cxn>
                <a:cxn ang="T14">
                  <a:pos x="T8" y="T9"/>
                </a:cxn>
              </a:cxnLst>
              <a:rect l="T15" t="T16" r="T17" b="T18"/>
              <a:pathLst>
                <a:path w="10" h="51">
                  <a:moveTo>
                    <a:pt x="10" y="1"/>
                  </a:moveTo>
                  <a:lnTo>
                    <a:pt x="0" y="0"/>
                  </a:lnTo>
                  <a:lnTo>
                    <a:pt x="0" y="50"/>
                  </a:lnTo>
                  <a:lnTo>
                    <a:pt x="6" y="51"/>
                  </a:lnTo>
                  <a:lnTo>
                    <a:pt x="10" y="1"/>
                  </a:lnTo>
                  <a:close/>
                </a:path>
              </a:pathLst>
            </a:custGeom>
            <a:solidFill>
              <a:srgbClr val="000000"/>
            </a:solidFill>
            <a:ln w="9525">
              <a:solidFill>
                <a:schemeClr val="tx1"/>
              </a:solidFill>
              <a:round/>
              <a:headEnd/>
              <a:tailEnd/>
            </a:ln>
          </p:spPr>
          <p:txBody>
            <a:bodyPr/>
            <a:lstStyle/>
            <a:p>
              <a:endParaRPr lang="en-US" sz="800" smtClean="0">
                <a:solidFill>
                  <a:srgbClr val="000066"/>
                </a:solidFill>
                <a:cs typeface="+mn-cs"/>
              </a:endParaRPr>
            </a:p>
          </p:txBody>
        </p:sp>
      </p:grpSp>
      <p:sp>
        <p:nvSpPr>
          <p:cNvPr id="4126" name="Text Box 326"/>
          <p:cNvSpPr txBox="1">
            <a:spLocks noChangeArrowheads="1"/>
          </p:cNvSpPr>
          <p:nvPr/>
        </p:nvSpPr>
        <p:spPr bwMode="auto">
          <a:xfrm>
            <a:off x="1716088" y="3009900"/>
            <a:ext cx="2195512" cy="274638"/>
          </a:xfrm>
          <a:prstGeom prst="rect">
            <a:avLst/>
          </a:prstGeom>
          <a:noFill/>
          <a:ln w="12700">
            <a:noFill/>
            <a:miter lim="800000"/>
            <a:headEnd type="none" w="sm" len="sm"/>
            <a:tailEnd type="none" w="sm" len="sm"/>
          </a:ln>
        </p:spPr>
        <p:txBody>
          <a:bodyPr wrap="none">
            <a:spAutoFit/>
          </a:bodyPr>
          <a:lstStyle/>
          <a:p>
            <a:pPr eaLnBrk="0" hangingPunct="0"/>
            <a:r>
              <a:rPr lang="en-US" sz="1200" b="1" smtClean="0">
                <a:solidFill>
                  <a:srgbClr val="000066"/>
                </a:solidFill>
              </a:rPr>
              <a:t>Electronic Information Flow</a:t>
            </a:r>
          </a:p>
        </p:txBody>
      </p:sp>
      <p:sp>
        <p:nvSpPr>
          <p:cNvPr id="4127" name="Text Box 327"/>
          <p:cNvSpPr txBox="1">
            <a:spLocks noChangeArrowheads="1"/>
          </p:cNvSpPr>
          <p:nvPr/>
        </p:nvSpPr>
        <p:spPr bwMode="auto">
          <a:xfrm>
            <a:off x="1716088" y="3362325"/>
            <a:ext cx="1984375" cy="274638"/>
          </a:xfrm>
          <a:prstGeom prst="rect">
            <a:avLst/>
          </a:prstGeom>
          <a:noFill/>
          <a:ln w="12700">
            <a:noFill/>
            <a:miter lim="800000"/>
            <a:headEnd type="none" w="sm" len="sm"/>
            <a:tailEnd type="none" w="sm" len="sm"/>
          </a:ln>
        </p:spPr>
        <p:txBody>
          <a:bodyPr wrap="none">
            <a:spAutoFit/>
          </a:bodyPr>
          <a:lstStyle/>
          <a:p>
            <a:pPr eaLnBrk="0" hangingPunct="0"/>
            <a:r>
              <a:rPr lang="en-US" sz="1200" b="1" smtClean="0">
                <a:solidFill>
                  <a:srgbClr val="000066"/>
                </a:solidFill>
              </a:rPr>
              <a:t>Manual Information Flow</a:t>
            </a:r>
          </a:p>
        </p:txBody>
      </p:sp>
      <p:sp>
        <p:nvSpPr>
          <p:cNvPr id="4128" name="Text Box 328"/>
          <p:cNvSpPr txBox="1">
            <a:spLocks noChangeArrowheads="1"/>
          </p:cNvSpPr>
          <p:nvPr/>
        </p:nvSpPr>
        <p:spPr bwMode="auto">
          <a:xfrm>
            <a:off x="1716088" y="1019175"/>
            <a:ext cx="1395412" cy="274638"/>
          </a:xfrm>
          <a:prstGeom prst="rect">
            <a:avLst/>
          </a:prstGeom>
          <a:noFill/>
          <a:ln w="12700">
            <a:noFill/>
            <a:miter lim="800000"/>
            <a:headEnd type="none" w="sm" len="sm"/>
            <a:tailEnd type="none" w="sm" len="sm"/>
          </a:ln>
        </p:spPr>
        <p:txBody>
          <a:bodyPr wrap="none">
            <a:spAutoFit/>
          </a:bodyPr>
          <a:lstStyle/>
          <a:p>
            <a:pPr eaLnBrk="0" hangingPunct="0"/>
            <a:r>
              <a:rPr lang="en-US" sz="1200" b="1" smtClean="0">
                <a:solidFill>
                  <a:srgbClr val="000066"/>
                </a:solidFill>
              </a:rPr>
              <a:t>Outside Sources</a:t>
            </a:r>
          </a:p>
        </p:txBody>
      </p:sp>
      <p:sp>
        <p:nvSpPr>
          <p:cNvPr id="4129" name="Rectangle 329"/>
          <p:cNvSpPr>
            <a:spLocks noChangeArrowheads="1"/>
          </p:cNvSpPr>
          <p:nvPr/>
        </p:nvSpPr>
        <p:spPr bwMode="auto">
          <a:xfrm>
            <a:off x="1716088" y="4651375"/>
            <a:ext cx="827087" cy="274638"/>
          </a:xfrm>
          <a:prstGeom prst="rect">
            <a:avLst/>
          </a:prstGeom>
          <a:noFill/>
          <a:ln w="12700" algn="ctr">
            <a:noFill/>
            <a:miter lim="800000"/>
            <a:headEnd/>
            <a:tailEnd/>
          </a:ln>
        </p:spPr>
        <p:txBody>
          <a:bodyPr wrap="none">
            <a:spAutoFit/>
          </a:bodyPr>
          <a:lstStyle/>
          <a:p>
            <a:pPr eaLnBrk="0" hangingPunct="0"/>
            <a:r>
              <a:rPr lang="en-US" sz="1200" b="1" smtClean="0">
                <a:solidFill>
                  <a:srgbClr val="000066"/>
                </a:solidFill>
              </a:rPr>
              <a:t>Operator</a:t>
            </a:r>
          </a:p>
        </p:txBody>
      </p:sp>
      <p:sp>
        <p:nvSpPr>
          <p:cNvPr id="4130" name="Text Box 330"/>
          <p:cNvSpPr txBox="1">
            <a:spLocks noChangeArrowheads="1"/>
          </p:cNvSpPr>
          <p:nvPr/>
        </p:nvSpPr>
        <p:spPr bwMode="auto">
          <a:xfrm>
            <a:off x="1716088" y="1441450"/>
            <a:ext cx="1336675" cy="274638"/>
          </a:xfrm>
          <a:prstGeom prst="rect">
            <a:avLst/>
          </a:prstGeom>
          <a:noFill/>
          <a:ln w="12700">
            <a:noFill/>
            <a:miter lim="800000"/>
            <a:headEnd type="none" w="sm" len="sm"/>
            <a:tailEnd type="none" w="sm" len="sm"/>
          </a:ln>
        </p:spPr>
        <p:txBody>
          <a:bodyPr wrap="none">
            <a:spAutoFit/>
          </a:bodyPr>
          <a:lstStyle/>
          <a:p>
            <a:pPr eaLnBrk="0" hangingPunct="0"/>
            <a:r>
              <a:rPr lang="en-US" sz="1200" b="1" smtClean="0">
                <a:solidFill>
                  <a:srgbClr val="000066"/>
                </a:solidFill>
              </a:rPr>
              <a:t>Truck Shipment</a:t>
            </a:r>
          </a:p>
        </p:txBody>
      </p:sp>
      <p:sp>
        <p:nvSpPr>
          <p:cNvPr id="4131" name="Text Box 331"/>
          <p:cNvSpPr txBox="1">
            <a:spLocks noChangeArrowheads="1"/>
          </p:cNvSpPr>
          <p:nvPr/>
        </p:nvSpPr>
        <p:spPr bwMode="auto">
          <a:xfrm>
            <a:off x="1716088" y="1857375"/>
            <a:ext cx="1089025" cy="274638"/>
          </a:xfrm>
          <a:prstGeom prst="rect">
            <a:avLst/>
          </a:prstGeom>
          <a:noFill/>
          <a:ln w="12700">
            <a:noFill/>
            <a:miter lim="800000"/>
            <a:headEnd type="none" w="sm" len="sm"/>
            <a:tailEnd type="none" w="sm" len="sm"/>
          </a:ln>
        </p:spPr>
        <p:txBody>
          <a:bodyPr wrap="none">
            <a:spAutoFit/>
          </a:bodyPr>
          <a:lstStyle/>
          <a:p>
            <a:pPr eaLnBrk="0" hangingPunct="0"/>
            <a:r>
              <a:rPr lang="en-US" sz="1200" b="1" smtClean="0">
                <a:solidFill>
                  <a:srgbClr val="000066"/>
                </a:solidFill>
              </a:rPr>
              <a:t>PUSH Arrow</a:t>
            </a:r>
          </a:p>
        </p:txBody>
      </p:sp>
      <p:sp>
        <p:nvSpPr>
          <p:cNvPr id="4132" name="Text Box 332"/>
          <p:cNvSpPr txBox="1">
            <a:spLocks noChangeArrowheads="1"/>
          </p:cNvSpPr>
          <p:nvPr/>
        </p:nvSpPr>
        <p:spPr bwMode="auto">
          <a:xfrm>
            <a:off x="1716088" y="2641600"/>
            <a:ext cx="2279650" cy="274638"/>
          </a:xfrm>
          <a:prstGeom prst="rect">
            <a:avLst/>
          </a:prstGeom>
          <a:noFill/>
          <a:ln w="12700">
            <a:noFill/>
            <a:miter lim="800000"/>
            <a:headEnd type="none" w="sm" len="sm"/>
            <a:tailEnd type="none" w="sm" len="sm"/>
          </a:ln>
        </p:spPr>
        <p:txBody>
          <a:bodyPr wrap="none">
            <a:spAutoFit/>
          </a:bodyPr>
          <a:lstStyle/>
          <a:p>
            <a:pPr eaLnBrk="0" hangingPunct="0"/>
            <a:r>
              <a:rPr lang="en-US" sz="1200" b="1" smtClean="0">
                <a:solidFill>
                  <a:srgbClr val="000066"/>
                </a:solidFill>
              </a:rPr>
              <a:t>Finished Goods to Customer</a:t>
            </a:r>
          </a:p>
        </p:txBody>
      </p:sp>
      <p:sp>
        <p:nvSpPr>
          <p:cNvPr id="4133" name="Text Box 333"/>
          <p:cNvSpPr txBox="1">
            <a:spLocks noChangeArrowheads="1"/>
          </p:cNvSpPr>
          <p:nvPr/>
        </p:nvSpPr>
        <p:spPr bwMode="auto">
          <a:xfrm>
            <a:off x="1716088" y="3730625"/>
            <a:ext cx="862012" cy="274638"/>
          </a:xfrm>
          <a:prstGeom prst="rect">
            <a:avLst/>
          </a:prstGeom>
          <a:noFill/>
          <a:ln w="12700">
            <a:noFill/>
            <a:miter lim="800000"/>
            <a:headEnd type="none" w="sm" len="sm"/>
            <a:tailEnd type="none" w="sm" len="sm"/>
          </a:ln>
        </p:spPr>
        <p:txBody>
          <a:bodyPr wrap="none">
            <a:spAutoFit/>
          </a:bodyPr>
          <a:lstStyle/>
          <a:p>
            <a:pPr eaLnBrk="0" hangingPunct="0"/>
            <a:r>
              <a:rPr lang="en-US" sz="1200" b="1" smtClean="0">
                <a:solidFill>
                  <a:srgbClr val="000066"/>
                </a:solidFill>
              </a:rPr>
              <a:t>Schedule</a:t>
            </a:r>
          </a:p>
        </p:txBody>
      </p:sp>
      <p:sp>
        <p:nvSpPr>
          <p:cNvPr id="4134" name="Text Box 334"/>
          <p:cNvSpPr txBox="1">
            <a:spLocks noChangeArrowheads="1"/>
          </p:cNvSpPr>
          <p:nvPr/>
        </p:nvSpPr>
        <p:spPr bwMode="auto">
          <a:xfrm>
            <a:off x="1716088" y="4168775"/>
            <a:ext cx="1782762" cy="274638"/>
          </a:xfrm>
          <a:prstGeom prst="rect">
            <a:avLst/>
          </a:prstGeom>
          <a:noFill/>
          <a:ln w="12700">
            <a:noFill/>
            <a:miter lim="800000"/>
            <a:headEnd type="none" w="sm" len="sm"/>
            <a:tailEnd type="none" w="sm" len="sm"/>
          </a:ln>
        </p:spPr>
        <p:txBody>
          <a:bodyPr wrap="none">
            <a:spAutoFit/>
          </a:bodyPr>
          <a:lstStyle/>
          <a:p>
            <a:pPr eaLnBrk="0" hangingPunct="0"/>
            <a:r>
              <a:rPr lang="en-US" sz="1200" b="1" smtClean="0">
                <a:solidFill>
                  <a:srgbClr val="000066"/>
                </a:solidFill>
              </a:rPr>
              <a:t>Buffer or Safety Stock</a:t>
            </a:r>
          </a:p>
        </p:txBody>
      </p:sp>
      <p:sp>
        <p:nvSpPr>
          <p:cNvPr id="4135" name="Text Box 335"/>
          <p:cNvSpPr txBox="1">
            <a:spLocks noChangeArrowheads="1"/>
          </p:cNvSpPr>
          <p:nvPr/>
        </p:nvSpPr>
        <p:spPr bwMode="auto">
          <a:xfrm>
            <a:off x="1716088" y="5084763"/>
            <a:ext cx="1397000" cy="457200"/>
          </a:xfrm>
          <a:prstGeom prst="rect">
            <a:avLst/>
          </a:prstGeom>
          <a:noFill/>
          <a:ln w="12700">
            <a:noFill/>
            <a:miter lim="800000"/>
            <a:headEnd type="none" w="sm" len="sm"/>
            <a:tailEnd type="none" w="sm" len="sm"/>
          </a:ln>
        </p:spPr>
        <p:txBody>
          <a:bodyPr wrap="none">
            <a:spAutoFit/>
          </a:bodyPr>
          <a:lstStyle/>
          <a:p>
            <a:pPr eaLnBrk="0" hangingPunct="0"/>
            <a:r>
              <a:rPr lang="en-US" sz="1200" b="1" smtClean="0">
                <a:solidFill>
                  <a:srgbClr val="000066"/>
                </a:solidFill>
              </a:rPr>
              <a:t>First-In-First-Out</a:t>
            </a:r>
          </a:p>
          <a:p>
            <a:pPr eaLnBrk="0" hangingPunct="0"/>
            <a:r>
              <a:rPr lang="en-US" sz="1200" b="1" smtClean="0">
                <a:solidFill>
                  <a:srgbClr val="000066"/>
                </a:solidFill>
              </a:rPr>
              <a:t>Sequence Flow</a:t>
            </a:r>
          </a:p>
        </p:txBody>
      </p:sp>
      <p:sp>
        <p:nvSpPr>
          <p:cNvPr id="4136" name="Text Box 336"/>
          <p:cNvSpPr txBox="1">
            <a:spLocks noChangeArrowheads="1"/>
          </p:cNvSpPr>
          <p:nvPr/>
        </p:nvSpPr>
        <p:spPr bwMode="auto">
          <a:xfrm>
            <a:off x="6103938" y="963613"/>
            <a:ext cx="1411287" cy="274637"/>
          </a:xfrm>
          <a:prstGeom prst="rect">
            <a:avLst/>
          </a:prstGeom>
          <a:noFill/>
          <a:ln w="12700">
            <a:noFill/>
            <a:miter lim="800000"/>
            <a:headEnd type="none" w="sm" len="sm"/>
            <a:tailEnd type="none" w="sm" len="sm"/>
          </a:ln>
        </p:spPr>
        <p:txBody>
          <a:bodyPr wrap="none">
            <a:spAutoFit/>
          </a:bodyPr>
          <a:lstStyle/>
          <a:p>
            <a:pPr eaLnBrk="0" hangingPunct="0"/>
            <a:r>
              <a:rPr lang="en-US" sz="1200" b="1" smtClean="0">
                <a:solidFill>
                  <a:srgbClr val="000066"/>
                </a:solidFill>
              </a:rPr>
              <a:t>Typical Data Box</a:t>
            </a:r>
          </a:p>
        </p:txBody>
      </p:sp>
      <p:sp>
        <p:nvSpPr>
          <p:cNvPr id="4137" name="Text Box 337"/>
          <p:cNvSpPr txBox="1">
            <a:spLocks noChangeArrowheads="1"/>
          </p:cNvSpPr>
          <p:nvPr/>
        </p:nvSpPr>
        <p:spPr bwMode="auto">
          <a:xfrm>
            <a:off x="6103938" y="2419350"/>
            <a:ext cx="2341562" cy="274638"/>
          </a:xfrm>
          <a:prstGeom prst="rect">
            <a:avLst/>
          </a:prstGeom>
          <a:noFill/>
          <a:ln w="12700">
            <a:noFill/>
            <a:miter lim="800000"/>
            <a:headEnd type="none" w="sm" len="sm"/>
            <a:tailEnd type="none" w="sm" len="sm"/>
          </a:ln>
        </p:spPr>
        <p:txBody>
          <a:bodyPr wrap="none">
            <a:spAutoFit/>
          </a:bodyPr>
          <a:lstStyle/>
          <a:p>
            <a:pPr eaLnBrk="0" hangingPunct="0"/>
            <a:r>
              <a:rPr lang="en-US" sz="1200" b="1" smtClean="0">
                <a:solidFill>
                  <a:srgbClr val="000066"/>
                </a:solidFill>
              </a:rPr>
              <a:t>Lightning Burst (Opportunity)</a:t>
            </a:r>
          </a:p>
        </p:txBody>
      </p:sp>
      <p:sp>
        <p:nvSpPr>
          <p:cNvPr id="4138" name="Rectangle 338"/>
          <p:cNvSpPr>
            <a:spLocks noChangeArrowheads="1"/>
          </p:cNvSpPr>
          <p:nvPr/>
        </p:nvSpPr>
        <p:spPr bwMode="auto">
          <a:xfrm>
            <a:off x="6103938" y="3055938"/>
            <a:ext cx="1544637" cy="182562"/>
          </a:xfrm>
          <a:prstGeom prst="rect">
            <a:avLst/>
          </a:prstGeom>
          <a:noFill/>
          <a:ln w="9525">
            <a:noFill/>
            <a:miter lim="800000"/>
            <a:headEnd/>
            <a:tailEnd/>
          </a:ln>
        </p:spPr>
        <p:txBody>
          <a:bodyPr wrap="none" lIns="0" tIns="0" rIns="0" bIns="0">
            <a:spAutoFit/>
          </a:bodyPr>
          <a:lstStyle/>
          <a:p>
            <a:pPr eaLnBrk="0" hangingPunct="0"/>
            <a:r>
              <a:rPr lang="en-US" sz="1200" b="1" smtClean="0">
                <a:solidFill>
                  <a:srgbClr val="000066"/>
                </a:solidFill>
              </a:rPr>
              <a:t>“Go See” Scheduling</a:t>
            </a:r>
            <a:endParaRPr lang="en-US" sz="1200" smtClean="0">
              <a:solidFill>
                <a:srgbClr val="000066"/>
              </a:solidFill>
            </a:endParaRPr>
          </a:p>
        </p:txBody>
      </p:sp>
      <p:grpSp>
        <p:nvGrpSpPr>
          <p:cNvPr id="5" name="Group 339"/>
          <p:cNvGrpSpPr>
            <a:grpSpLocks/>
          </p:cNvGrpSpPr>
          <p:nvPr/>
        </p:nvGrpSpPr>
        <p:grpSpPr bwMode="auto">
          <a:xfrm flipV="1">
            <a:off x="714375" y="4648200"/>
            <a:ext cx="252413" cy="209550"/>
            <a:chOff x="861" y="1446"/>
            <a:chExt cx="159" cy="132"/>
          </a:xfrm>
        </p:grpSpPr>
        <p:sp>
          <p:nvSpPr>
            <p:cNvPr id="4208" name="Oval 340"/>
            <p:cNvSpPr>
              <a:spLocks noChangeArrowheads="1"/>
            </p:cNvSpPr>
            <p:nvPr/>
          </p:nvSpPr>
          <p:spPr bwMode="auto">
            <a:xfrm>
              <a:off x="884" y="1465"/>
              <a:ext cx="114" cy="113"/>
            </a:xfrm>
            <a:prstGeom prst="ellipse">
              <a:avLst/>
            </a:prstGeom>
            <a:solidFill>
              <a:schemeClr val="tx1"/>
            </a:solidFill>
            <a:ln w="12700" algn="ctr">
              <a:solidFill>
                <a:schemeClr val="tx1"/>
              </a:solidFill>
              <a:round/>
              <a:headEnd/>
              <a:tailEnd type="none" w="med" len="lg"/>
            </a:ln>
          </p:spPr>
          <p:txBody>
            <a:bodyPr wrap="none" anchor="ctr">
              <a:spAutoFit/>
            </a:bodyPr>
            <a:lstStyle/>
            <a:p>
              <a:endParaRPr lang="en-US" sz="800" smtClean="0">
                <a:solidFill>
                  <a:srgbClr val="000066"/>
                </a:solidFill>
                <a:cs typeface="+mn-cs"/>
              </a:endParaRPr>
            </a:p>
          </p:txBody>
        </p:sp>
        <p:sp>
          <p:nvSpPr>
            <p:cNvPr id="4209" name="Freeform 341"/>
            <p:cNvSpPr>
              <a:spLocks/>
            </p:cNvSpPr>
            <p:nvPr/>
          </p:nvSpPr>
          <p:spPr bwMode="auto">
            <a:xfrm>
              <a:off x="861" y="1446"/>
              <a:ext cx="159" cy="69"/>
            </a:xfrm>
            <a:custGeom>
              <a:avLst/>
              <a:gdLst>
                <a:gd name="T0" fmla="*/ 0 w 410"/>
                <a:gd name="T1" fmla="*/ 69 h 169"/>
                <a:gd name="T2" fmla="*/ 7 w 410"/>
                <a:gd name="T3" fmla="*/ 56 h 169"/>
                <a:gd name="T4" fmla="*/ 14 w 410"/>
                <a:gd name="T5" fmla="*/ 45 h 169"/>
                <a:gd name="T6" fmla="*/ 21 w 410"/>
                <a:gd name="T7" fmla="*/ 35 h 169"/>
                <a:gd name="T8" fmla="*/ 29 w 410"/>
                <a:gd name="T9" fmla="*/ 26 h 169"/>
                <a:gd name="T10" fmla="*/ 37 w 410"/>
                <a:gd name="T11" fmla="*/ 18 h 169"/>
                <a:gd name="T12" fmla="*/ 45 w 410"/>
                <a:gd name="T13" fmla="*/ 11 h 169"/>
                <a:gd name="T14" fmla="*/ 54 w 410"/>
                <a:gd name="T15" fmla="*/ 7 h 169"/>
                <a:gd name="T16" fmla="*/ 62 w 410"/>
                <a:gd name="T17" fmla="*/ 3 h 169"/>
                <a:gd name="T18" fmla="*/ 71 w 410"/>
                <a:gd name="T19" fmla="*/ 1 h 169"/>
                <a:gd name="T20" fmla="*/ 80 w 410"/>
                <a:gd name="T21" fmla="*/ 0 h 169"/>
                <a:gd name="T22" fmla="*/ 88 w 410"/>
                <a:gd name="T23" fmla="*/ 1 h 169"/>
                <a:gd name="T24" fmla="*/ 97 w 410"/>
                <a:gd name="T25" fmla="*/ 3 h 169"/>
                <a:gd name="T26" fmla="*/ 106 w 410"/>
                <a:gd name="T27" fmla="*/ 7 h 169"/>
                <a:gd name="T28" fmla="*/ 114 w 410"/>
                <a:gd name="T29" fmla="*/ 11 h 169"/>
                <a:gd name="T30" fmla="*/ 123 w 410"/>
                <a:gd name="T31" fmla="*/ 18 h 169"/>
                <a:gd name="T32" fmla="*/ 130 w 410"/>
                <a:gd name="T33" fmla="*/ 26 h 169"/>
                <a:gd name="T34" fmla="*/ 138 w 410"/>
                <a:gd name="T35" fmla="*/ 35 h 169"/>
                <a:gd name="T36" fmla="*/ 146 w 410"/>
                <a:gd name="T37" fmla="*/ 45 h 169"/>
                <a:gd name="T38" fmla="*/ 152 w 410"/>
                <a:gd name="T39" fmla="*/ 56 h 169"/>
                <a:gd name="T40" fmla="*/ 159 w 410"/>
                <a:gd name="T41" fmla="*/ 69 h 16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410"/>
                <a:gd name="T64" fmla="*/ 0 h 169"/>
                <a:gd name="T65" fmla="*/ 410 w 410"/>
                <a:gd name="T66" fmla="*/ 169 h 16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410" h="169">
                  <a:moveTo>
                    <a:pt x="0" y="169"/>
                  </a:moveTo>
                  <a:lnTo>
                    <a:pt x="18" y="138"/>
                  </a:lnTo>
                  <a:lnTo>
                    <a:pt x="35" y="111"/>
                  </a:lnTo>
                  <a:lnTo>
                    <a:pt x="54" y="86"/>
                  </a:lnTo>
                  <a:lnTo>
                    <a:pt x="74" y="63"/>
                  </a:lnTo>
                  <a:lnTo>
                    <a:pt x="95" y="44"/>
                  </a:lnTo>
                  <a:lnTo>
                    <a:pt x="116" y="28"/>
                  </a:lnTo>
                  <a:lnTo>
                    <a:pt x="138" y="17"/>
                  </a:lnTo>
                  <a:lnTo>
                    <a:pt x="160" y="7"/>
                  </a:lnTo>
                  <a:lnTo>
                    <a:pt x="182" y="2"/>
                  </a:lnTo>
                  <a:lnTo>
                    <a:pt x="205" y="0"/>
                  </a:lnTo>
                  <a:lnTo>
                    <a:pt x="228" y="2"/>
                  </a:lnTo>
                  <a:lnTo>
                    <a:pt x="251" y="7"/>
                  </a:lnTo>
                  <a:lnTo>
                    <a:pt x="273" y="17"/>
                  </a:lnTo>
                  <a:lnTo>
                    <a:pt x="295" y="28"/>
                  </a:lnTo>
                  <a:lnTo>
                    <a:pt x="316" y="44"/>
                  </a:lnTo>
                  <a:lnTo>
                    <a:pt x="336" y="63"/>
                  </a:lnTo>
                  <a:lnTo>
                    <a:pt x="356" y="86"/>
                  </a:lnTo>
                  <a:lnTo>
                    <a:pt x="376" y="111"/>
                  </a:lnTo>
                  <a:lnTo>
                    <a:pt x="393" y="138"/>
                  </a:lnTo>
                  <a:lnTo>
                    <a:pt x="410" y="169"/>
                  </a:lnTo>
                </a:path>
              </a:pathLst>
            </a:custGeom>
            <a:noFill/>
            <a:ln w="9525">
              <a:solidFill>
                <a:schemeClr val="tx1"/>
              </a:solidFill>
              <a:round/>
              <a:headEnd/>
              <a:tailEnd/>
            </a:ln>
          </p:spPr>
          <p:txBody>
            <a:bodyPr/>
            <a:lstStyle/>
            <a:p>
              <a:endParaRPr lang="en-US" sz="800" smtClean="0">
                <a:solidFill>
                  <a:srgbClr val="000066"/>
                </a:solidFill>
                <a:cs typeface="+mn-cs"/>
              </a:endParaRPr>
            </a:p>
          </p:txBody>
        </p:sp>
      </p:grpSp>
      <p:grpSp>
        <p:nvGrpSpPr>
          <p:cNvPr id="6" name="Group 342"/>
          <p:cNvGrpSpPr>
            <a:grpSpLocks/>
          </p:cNvGrpSpPr>
          <p:nvPr/>
        </p:nvGrpSpPr>
        <p:grpSpPr bwMode="auto">
          <a:xfrm>
            <a:off x="4725988" y="765175"/>
            <a:ext cx="900112" cy="901700"/>
            <a:chOff x="3288" y="1071"/>
            <a:chExt cx="567" cy="568"/>
          </a:xfrm>
        </p:grpSpPr>
        <p:sp>
          <p:nvSpPr>
            <p:cNvPr id="4203" name="Rectangle 343"/>
            <p:cNvSpPr>
              <a:spLocks noChangeArrowheads="1"/>
            </p:cNvSpPr>
            <p:nvPr/>
          </p:nvSpPr>
          <p:spPr bwMode="auto">
            <a:xfrm>
              <a:off x="3288" y="1071"/>
              <a:ext cx="567" cy="114"/>
            </a:xfrm>
            <a:prstGeom prst="rect">
              <a:avLst/>
            </a:prstGeom>
            <a:noFill/>
            <a:ln w="9525" algn="ctr">
              <a:solidFill>
                <a:schemeClr val="tx1"/>
              </a:solidFill>
              <a:miter lim="800000"/>
              <a:headEnd/>
              <a:tailEnd type="none" w="med" len="lg"/>
            </a:ln>
          </p:spPr>
          <p:txBody>
            <a:bodyPr wrap="none" lIns="0" anchor="ctr"/>
            <a:lstStyle/>
            <a:p>
              <a:pPr>
                <a:spcBef>
                  <a:spcPct val="50000"/>
                </a:spcBef>
                <a:buClr>
                  <a:srgbClr val="7889FB"/>
                </a:buClr>
              </a:pPr>
              <a:r>
                <a:rPr lang="en-US" sz="1000" b="1" smtClean="0">
                  <a:solidFill>
                    <a:srgbClr val="000066"/>
                  </a:solidFill>
                  <a:latin typeface="Manual SSi" pitchFamily="18" charset="0"/>
                </a:rPr>
                <a:t>CT </a:t>
              </a:r>
              <a:r>
                <a:rPr lang="en-US" sz="1000" smtClean="0">
                  <a:solidFill>
                    <a:srgbClr val="000066"/>
                  </a:solidFill>
                  <a:latin typeface="Manual SSi" pitchFamily="18" charset="0"/>
                </a:rPr>
                <a:t>= cycle time </a:t>
              </a:r>
            </a:p>
          </p:txBody>
        </p:sp>
        <p:sp>
          <p:nvSpPr>
            <p:cNvPr id="4204" name="Rectangle 344"/>
            <p:cNvSpPr>
              <a:spLocks noChangeArrowheads="1"/>
            </p:cNvSpPr>
            <p:nvPr/>
          </p:nvSpPr>
          <p:spPr bwMode="auto">
            <a:xfrm>
              <a:off x="3288" y="1185"/>
              <a:ext cx="567" cy="114"/>
            </a:xfrm>
            <a:prstGeom prst="rect">
              <a:avLst/>
            </a:prstGeom>
            <a:noFill/>
            <a:ln w="9525" algn="ctr">
              <a:solidFill>
                <a:schemeClr val="tx1"/>
              </a:solidFill>
              <a:miter lim="800000"/>
              <a:headEnd/>
              <a:tailEnd type="none" w="med" len="lg"/>
            </a:ln>
          </p:spPr>
          <p:txBody>
            <a:bodyPr wrap="none" lIns="0" anchor="ctr"/>
            <a:lstStyle/>
            <a:p>
              <a:pPr>
                <a:spcBef>
                  <a:spcPct val="50000"/>
                </a:spcBef>
                <a:buClr>
                  <a:srgbClr val="7889FB"/>
                </a:buClr>
              </a:pPr>
              <a:r>
                <a:rPr lang="en-US" sz="1000" b="1" smtClean="0">
                  <a:solidFill>
                    <a:srgbClr val="000066"/>
                  </a:solidFill>
                  <a:latin typeface="Manual SSi" pitchFamily="18" charset="0"/>
                </a:rPr>
                <a:t>CO</a:t>
              </a:r>
              <a:r>
                <a:rPr lang="en-US" sz="1000" smtClean="0">
                  <a:solidFill>
                    <a:srgbClr val="000066"/>
                  </a:solidFill>
                  <a:latin typeface="Manual SSi" pitchFamily="18" charset="0"/>
                </a:rPr>
                <a:t> =changeover</a:t>
              </a:r>
            </a:p>
          </p:txBody>
        </p:sp>
        <p:sp>
          <p:nvSpPr>
            <p:cNvPr id="4205" name="Rectangle 345"/>
            <p:cNvSpPr>
              <a:spLocks noChangeArrowheads="1"/>
            </p:cNvSpPr>
            <p:nvPr/>
          </p:nvSpPr>
          <p:spPr bwMode="auto">
            <a:xfrm>
              <a:off x="3288" y="1298"/>
              <a:ext cx="567" cy="114"/>
            </a:xfrm>
            <a:prstGeom prst="rect">
              <a:avLst/>
            </a:prstGeom>
            <a:noFill/>
            <a:ln w="9525" algn="ctr">
              <a:solidFill>
                <a:schemeClr val="tx1"/>
              </a:solidFill>
              <a:miter lim="800000"/>
              <a:headEnd/>
              <a:tailEnd type="none" w="med" len="lg"/>
            </a:ln>
          </p:spPr>
          <p:txBody>
            <a:bodyPr wrap="none" lIns="0" anchor="ctr"/>
            <a:lstStyle/>
            <a:p>
              <a:pPr>
                <a:spcBef>
                  <a:spcPct val="50000"/>
                </a:spcBef>
                <a:buClr>
                  <a:srgbClr val="7889FB"/>
                </a:buClr>
              </a:pPr>
              <a:r>
                <a:rPr lang="en-US" sz="1000" b="1" smtClean="0">
                  <a:solidFill>
                    <a:srgbClr val="000066"/>
                  </a:solidFill>
                  <a:latin typeface="Manual SSi" pitchFamily="18" charset="0"/>
                </a:rPr>
                <a:t>Batch</a:t>
              </a:r>
              <a:r>
                <a:rPr lang="en-US" sz="1000" smtClean="0">
                  <a:solidFill>
                    <a:srgbClr val="000066"/>
                  </a:solidFill>
                  <a:latin typeface="Manual SSi" pitchFamily="18" charset="0"/>
                </a:rPr>
                <a:t> = # units</a:t>
              </a:r>
            </a:p>
          </p:txBody>
        </p:sp>
        <p:sp>
          <p:nvSpPr>
            <p:cNvPr id="4206" name="Rectangle 346"/>
            <p:cNvSpPr>
              <a:spLocks noChangeArrowheads="1"/>
            </p:cNvSpPr>
            <p:nvPr/>
          </p:nvSpPr>
          <p:spPr bwMode="auto">
            <a:xfrm>
              <a:off x="3288" y="1412"/>
              <a:ext cx="567" cy="114"/>
            </a:xfrm>
            <a:prstGeom prst="rect">
              <a:avLst/>
            </a:prstGeom>
            <a:noFill/>
            <a:ln w="9525" algn="ctr">
              <a:solidFill>
                <a:schemeClr val="tx1"/>
              </a:solidFill>
              <a:miter lim="800000"/>
              <a:headEnd/>
              <a:tailEnd type="none" w="med" len="lg"/>
            </a:ln>
          </p:spPr>
          <p:txBody>
            <a:bodyPr wrap="none" lIns="0" anchor="ctr"/>
            <a:lstStyle/>
            <a:p>
              <a:pPr>
                <a:spcBef>
                  <a:spcPct val="50000"/>
                </a:spcBef>
                <a:buClr>
                  <a:srgbClr val="7889FB"/>
                </a:buClr>
              </a:pPr>
              <a:r>
                <a:rPr lang="en-US" sz="1000" b="1" smtClean="0">
                  <a:solidFill>
                    <a:srgbClr val="000066"/>
                  </a:solidFill>
                  <a:latin typeface="Manual SSi" pitchFamily="18" charset="0"/>
                </a:rPr>
                <a:t>Avail</a:t>
              </a:r>
              <a:r>
                <a:rPr lang="en-US" sz="1000" smtClean="0">
                  <a:solidFill>
                    <a:srgbClr val="000066"/>
                  </a:solidFill>
                  <a:latin typeface="Manual SSi" pitchFamily="18" charset="0"/>
                </a:rPr>
                <a:t> = hrs/day</a:t>
              </a:r>
            </a:p>
          </p:txBody>
        </p:sp>
        <p:sp>
          <p:nvSpPr>
            <p:cNvPr id="4207" name="Rectangle 347"/>
            <p:cNvSpPr>
              <a:spLocks noChangeArrowheads="1"/>
            </p:cNvSpPr>
            <p:nvPr/>
          </p:nvSpPr>
          <p:spPr bwMode="auto">
            <a:xfrm>
              <a:off x="3288" y="1525"/>
              <a:ext cx="567" cy="114"/>
            </a:xfrm>
            <a:prstGeom prst="rect">
              <a:avLst/>
            </a:prstGeom>
            <a:noFill/>
            <a:ln w="9525" algn="ctr">
              <a:solidFill>
                <a:schemeClr val="tx1"/>
              </a:solidFill>
              <a:miter lim="800000"/>
              <a:headEnd/>
              <a:tailEnd type="none" w="med" len="lg"/>
            </a:ln>
          </p:spPr>
          <p:txBody>
            <a:bodyPr wrap="none" lIns="0" anchor="ctr"/>
            <a:lstStyle/>
            <a:p>
              <a:pPr>
                <a:spcBef>
                  <a:spcPct val="50000"/>
                </a:spcBef>
                <a:buClr>
                  <a:srgbClr val="7889FB"/>
                </a:buClr>
              </a:pPr>
              <a:r>
                <a:rPr lang="en-US" sz="1000" b="1" smtClean="0">
                  <a:solidFill>
                    <a:srgbClr val="000066"/>
                  </a:solidFill>
                  <a:latin typeface="Manual SSi" pitchFamily="18" charset="0"/>
                </a:rPr>
                <a:t>Uptime</a:t>
              </a:r>
              <a:r>
                <a:rPr lang="en-US" sz="1000" smtClean="0">
                  <a:solidFill>
                    <a:srgbClr val="000066"/>
                  </a:solidFill>
                  <a:latin typeface="Manual SSi" pitchFamily="18" charset="0"/>
                </a:rPr>
                <a:t> = % up</a:t>
              </a:r>
            </a:p>
          </p:txBody>
        </p:sp>
      </p:grpSp>
      <p:sp>
        <p:nvSpPr>
          <p:cNvPr id="4141" name="AutoShape 356"/>
          <p:cNvSpPr>
            <a:spLocks noChangeArrowheads="1"/>
          </p:cNvSpPr>
          <p:nvPr/>
        </p:nvSpPr>
        <p:spPr bwMode="auto">
          <a:xfrm>
            <a:off x="522288" y="2278063"/>
            <a:ext cx="790575" cy="215900"/>
          </a:xfrm>
          <a:prstGeom prst="curvedUpArrow">
            <a:avLst>
              <a:gd name="adj1" fmla="val 39262"/>
              <a:gd name="adj2" fmla="val 112498"/>
              <a:gd name="adj3" fmla="val 33333"/>
            </a:avLst>
          </a:prstGeom>
          <a:noFill/>
          <a:ln w="9525">
            <a:solidFill>
              <a:schemeClr val="tx1"/>
            </a:solidFill>
            <a:miter lim="800000"/>
            <a:headEnd/>
            <a:tailEnd/>
          </a:ln>
        </p:spPr>
        <p:txBody>
          <a:bodyPr wrap="none" anchor="ctr">
            <a:spAutoFit/>
          </a:bodyPr>
          <a:lstStyle/>
          <a:p>
            <a:endParaRPr lang="en-US" sz="800" smtClean="0">
              <a:solidFill>
                <a:srgbClr val="000066"/>
              </a:solidFill>
              <a:cs typeface="+mn-cs"/>
            </a:endParaRPr>
          </a:p>
        </p:txBody>
      </p:sp>
      <p:sp>
        <p:nvSpPr>
          <p:cNvPr id="4142" name="Text Box 357"/>
          <p:cNvSpPr txBox="1">
            <a:spLocks noChangeArrowheads="1"/>
          </p:cNvSpPr>
          <p:nvPr/>
        </p:nvSpPr>
        <p:spPr bwMode="auto">
          <a:xfrm>
            <a:off x="1716088" y="2205038"/>
            <a:ext cx="1065212" cy="274637"/>
          </a:xfrm>
          <a:prstGeom prst="rect">
            <a:avLst/>
          </a:prstGeom>
          <a:noFill/>
          <a:ln w="12700">
            <a:noFill/>
            <a:miter lim="800000"/>
            <a:headEnd type="none" w="sm" len="sm"/>
            <a:tailEnd type="none" w="sm" len="sm"/>
          </a:ln>
        </p:spPr>
        <p:txBody>
          <a:bodyPr wrap="none">
            <a:spAutoFit/>
          </a:bodyPr>
          <a:lstStyle/>
          <a:p>
            <a:pPr eaLnBrk="0" hangingPunct="0"/>
            <a:r>
              <a:rPr lang="en-US" sz="1200" b="1" smtClean="0">
                <a:solidFill>
                  <a:srgbClr val="000066"/>
                </a:solidFill>
              </a:rPr>
              <a:t>PULL Arrow</a:t>
            </a:r>
          </a:p>
        </p:txBody>
      </p:sp>
      <p:grpSp>
        <p:nvGrpSpPr>
          <p:cNvPr id="7" name="Group 423"/>
          <p:cNvGrpSpPr>
            <a:grpSpLocks/>
          </p:cNvGrpSpPr>
          <p:nvPr/>
        </p:nvGrpSpPr>
        <p:grpSpPr bwMode="auto">
          <a:xfrm>
            <a:off x="738188" y="5708650"/>
            <a:ext cx="152400" cy="457200"/>
            <a:chOff x="384" y="912"/>
            <a:chExt cx="96" cy="288"/>
          </a:xfrm>
        </p:grpSpPr>
        <p:sp>
          <p:nvSpPr>
            <p:cNvPr id="4198" name="Line 424"/>
            <p:cNvSpPr>
              <a:spLocks noChangeShapeType="1"/>
            </p:cNvSpPr>
            <p:nvPr/>
          </p:nvSpPr>
          <p:spPr bwMode="auto">
            <a:xfrm>
              <a:off x="384" y="912"/>
              <a:ext cx="96" cy="0"/>
            </a:xfrm>
            <a:prstGeom prst="line">
              <a:avLst/>
            </a:prstGeom>
            <a:noFill/>
            <a:ln w="9525">
              <a:solidFill>
                <a:schemeClr val="tx1"/>
              </a:solidFill>
              <a:round/>
              <a:headEnd/>
              <a:tailEnd/>
            </a:ln>
          </p:spPr>
          <p:txBody>
            <a:bodyPr wrap="none" anchor="ctr"/>
            <a:lstStyle/>
            <a:p>
              <a:endParaRPr lang="en-GB" sz="800" smtClean="0">
                <a:solidFill>
                  <a:srgbClr val="000066"/>
                </a:solidFill>
                <a:cs typeface="+mn-cs"/>
              </a:endParaRPr>
            </a:p>
          </p:txBody>
        </p:sp>
        <p:sp>
          <p:nvSpPr>
            <p:cNvPr id="4199" name="Line 425"/>
            <p:cNvSpPr>
              <a:spLocks noChangeShapeType="1"/>
            </p:cNvSpPr>
            <p:nvPr/>
          </p:nvSpPr>
          <p:spPr bwMode="auto">
            <a:xfrm>
              <a:off x="384" y="1008"/>
              <a:ext cx="96" cy="0"/>
            </a:xfrm>
            <a:prstGeom prst="line">
              <a:avLst/>
            </a:prstGeom>
            <a:noFill/>
            <a:ln w="9525">
              <a:solidFill>
                <a:schemeClr val="tx1"/>
              </a:solidFill>
              <a:round/>
              <a:headEnd/>
              <a:tailEnd/>
            </a:ln>
          </p:spPr>
          <p:txBody>
            <a:bodyPr wrap="none" anchor="ctr"/>
            <a:lstStyle/>
            <a:p>
              <a:endParaRPr lang="en-GB" sz="800" smtClean="0">
                <a:solidFill>
                  <a:srgbClr val="000066"/>
                </a:solidFill>
                <a:cs typeface="+mn-cs"/>
              </a:endParaRPr>
            </a:p>
          </p:txBody>
        </p:sp>
        <p:sp>
          <p:nvSpPr>
            <p:cNvPr id="4200" name="Line 426"/>
            <p:cNvSpPr>
              <a:spLocks noChangeShapeType="1"/>
            </p:cNvSpPr>
            <p:nvPr/>
          </p:nvSpPr>
          <p:spPr bwMode="auto">
            <a:xfrm>
              <a:off x="384" y="1104"/>
              <a:ext cx="96" cy="0"/>
            </a:xfrm>
            <a:prstGeom prst="line">
              <a:avLst/>
            </a:prstGeom>
            <a:noFill/>
            <a:ln w="9525">
              <a:solidFill>
                <a:schemeClr val="tx1"/>
              </a:solidFill>
              <a:round/>
              <a:headEnd/>
              <a:tailEnd/>
            </a:ln>
          </p:spPr>
          <p:txBody>
            <a:bodyPr wrap="none" anchor="ctr"/>
            <a:lstStyle/>
            <a:p>
              <a:endParaRPr lang="en-GB" sz="800" smtClean="0">
                <a:solidFill>
                  <a:srgbClr val="000066"/>
                </a:solidFill>
                <a:cs typeface="+mn-cs"/>
              </a:endParaRPr>
            </a:p>
          </p:txBody>
        </p:sp>
        <p:sp>
          <p:nvSpPr>
            <p:cNvPr id="4201" name="Line 427"/>
            <p:cNvSpPr>
              <a:spLocks noChangeShapeType="1"/>
            </p:cNvSpPr>
            <p:nvPr/>
          </p:nvSpPr>
          <p:spPr bwMode="auto">
            <a:xfrm>
              <a:off x="384" y="1200"/>
              <a:ext cx="96" cy="0"/>
            </a:xfrm>
            <a:prstGeom prst="line">
              <a:avLst/>
            </a:prstGeom>
            <a:noFill/>
            <a:ln w="9525">
              <a:solidFill>
                <a:schemeClr val="tx1"/>
              </a:solidFill>
              <a:round/>
              <a:headEnd/>
              <a:tailEnd/>
            </a:ln>
          </p:spPr>
          <p:txBody>
            <a:bodyPr wrap="none" anchor="ctr"/>
            <a:lstStyle/>
            <a:p>
              <a:endParaRPr lang="en-GB" sz="800" smtClean="0">
                <a:solidFill>
                  <a:srgbClr val="000066"/>
                </a:solidFill>
                <a:cs typeface="+mn-cs"/>
              </a:endParaRPr>
            </a:p>
          </p:txBody>
        </p:sp>
        <p:sp>
          <p:nvSpPr>
            <p:cNvPr id="4202" name="Line 428"/>
            <p:cNvSpPr>
              <a:spLocks noChangeShapeType="1"/>
            </p:cNvSpPr>
            <p:nvPr/>
          </p:nvSpPr>
          <p:spPr bwMode="auto">
            <a:xfrm>
              <a:off x="480" y="912"/>
              <a:ext cx="0" cy="288"/>
            </a:xfrm>
            <a:prstGeom prst="line">
              <a:avLst/>
            </a:prstGeom>
            <a:noFill/>
            <a:ln w="9525">
              <a:solidFill>
                <a:schemeClr val="tx1"/>
              </a:solidFill>
              <a:round/>
              <a:headEnd/>
              <a:tailEnd/>
            </a:ln>
          </p:spPr>
          <p:txBody>
            <a:bodyPr wrap="none" anchor="ctr"/>
            <a:lstStyle/>
            <a:p>
              <a:endParaRPr lang="en-GB" sz="800" smtClean="0">
                <a:solidFill>
                  <a:srgbClr val="000066"/>
                </a:solidFill>
                <a:cs typeface="+mn-cs"/>
              </a:endParaRPr>
            </a:p>
          </p:txBody>
        </p:sp>
      </p:grpSp>
      <p:sp>
        <p:nvSpPr>
          <p:cNvPr id="4144" name="Text Box 429"/>
          <p:cNvSpPr txBox="1">
            <a:spLocks noChangeArrowheads="1"/>
          </p:cNvSpPr>
          <p:nvPr/>
        </p:nvSpPr>
        <p:spPr bwMode="auto">
          <a:xfrm>
            <a:off x="1709738" y="5803900"/>
            <a:ext cx="1112837" cy="274638"/>
          </a:xfrm>
          <a:prstGeom prst="rect">
            <a:avLst/>
          </a:prstGeom>
          <a:noFill/>
          <a:ln w="12700">
            <a:noFill/>
            <a:miter lim="800000"/>
            <a:headEnd type="none" w="sm" len="sm"/>
            <a:tailEnd type="none" w="sm" len="sm"/>
          </a:ln>
        </p:spPr>
        <p:txBody>
          <a:bodyPr wrap="none">
            <a:spAutoFit/>
          </a:bodyPr>
          <a:lstStyle/>
          <a:p>
            <a:pPr eaLnBrk="0" hangingPunct="0"/>
            <a:r>
              <a:rPr lang="en-US" sz="1200" b="1" smtClean="0">
                <a:solidFill>
                  <a:srgbClr val="000066"/>
                </a:solidFill>
              </a:rPr>
              <a:t>Supermarket</a:t>
            </a:r>
          </a:p>
        </p:txBody>
      </p:sp>
      <p:grpSp>
        <p:nvGrpSpPr>
          <p:cNvPr id="8" name="Group 439"/>
          <p:cNvGrpSpPr>
            <a:grpSpLocks/>
          </p:cNvGrpSpPr>
          <p:nvPr/>
        </p:nvGrpSpPr>
        <p:grpSpPr bwMode="auto">
          <a:xfrm>
            <a:off x="4664075" y="1778000"/>
            <a:ext cx="1317625" cy="436563"/>
            <a:chOff x="427" y="2861"/>
            <a:chExt cx="830" cy="275"/>
          </a:xfrm>
        </p:grpSpPr>
        <p:sp>
          <p:nvSpPr>
            <p:cNvPr id="4191" name="Line 440"/>
            <p:cNvSpPr>
              <a:spLocks noChangeShapeType="1"/>
            </p:cNvSpPr>
            <p:nvPr/>
          </p:nvSpPr>
          <p:spPr bwMode="auto">
            <a:xfrm>
              <a:off x="445" y="2983"/>
              <a:ext cx="362" cy="0"/>
            </a:xfrm>
            <a:prstGeom prst="line">
              <a:avLst/>
            </a:prstGeom>
            <a:noFill/>
            <a:ln w="9525">
              <a:solidFill>
                <a:schemeClr val="tx1"/>
              </a:solidFill>
              <a:round/>
              <a:headEnd/>
              <a:tailEnd type="none" w="med" len="lg"/>
            </a:ln>
          </p:spPr>
          <p:txBody>
            <a:bodyPr>
              <a:spAutoFit/>
            </a:bodyPr>
            <a:lstStyle/>
            <a:p>
              <a:endParaRPr lang="en-GB" sz="800" smtClean="0">
                <a:solidFill>
                  <a:srgbClr val="000066"/>
                </a:solidFill>
                <a:cs typeface="+mn-cs"/>
              </a:endParaRPr>
            </a:p>
          </p:txBody>
        </p:sp>
        <p:grpSp>
          <p:nvGrpSpPr>
            <p:cNvPr id="9" name="Group 441"/>
            <p:cNvGrpSpPr>
              <a:grpSpLocks/>
            </p:cNvGrpSpPr>
            <p:nvPr/>
          </p:nvGrpSpPr>
          <p:grpSpPr bwMode="auto">
            <a:xfrm>
              <a:off x="807" y="2983"/>
              <a:ext cx="361" cy="122"/>
              <a:chOff x="983" y="1647"/>
              <a:chExt cx="190" cy="122"/>
            </a:xfrm>
          </p:grpSpPr>
          <p:sp>
            <p:nvSpPr>
              <p:cNvPr id="4195" name="Line 442"/>
              <p:cNvSpPr>
                <a:spLocks noChangeShapeType="1"/>
              </p:cNvSpPr>
              <p:nvPr/>
            </p:nvSpPr>
            <p:spPr bwMode="auto">
              <a:xfrm>
                <a:off x="983" y="1647"/>
                <a:ext cx="0" cy="122"/>
              </a:xfrm>
              <a:prstGeom prst="line">
                <a:avLst/>
              </a:prstGeom>
              <a:noFill/>
              <a:ln w="9525">
                <a:solidFill>
                  <a:schemeClr val="tx1"/>
                </a:solidFill>
                <a:round/>
                <a:headEnd/>
                <a:tailEnd type="none" w="med" len="lg"/>
              </a:ln>
            </p:spPr>
            <p:txBody>
              <a:bodyPr wrap="none">
                <a:spAutoFit/>
              </a:bodyPr>
              <a:lstStyle/>
              <a:p>
                <a:endParaRPr lang="en-GB" sz="800" smtClean="0">
                  <a:solidFill>
                    <a:srgbClr val="000066"/>
                  </a:solidFill>
                  <a:cs typeface="+mn-cs"/>
                </a:endParaRPr>
              </a:p>
            </p:txBody>
          </p:sp>
          <p:sp>
            <p:nvSpPr>
              <p:cNvPr id="4196" name="Line 443"/>
              <p:cNvSpPr>
                <a:spLocks noChangeShapeType="1"/>
              </p:cNvSpPr>
              <p:nvPr/>
            </p:nvSpPr>
            <p:spPr bwMode="auto">
              <a:xfrm>
                <a:off x="984" y="1769"/>
                <a:ext cx="187" cy="0"/>
              </a:xfrm>
              <a:prstGeom prst="line">
                <a:avLst/>
              </a:prstGeom>
              <a:noFill/>
              <a:ln w="9525">
                <a:solidFill>
                  <a:schemeClr val="tx1"/>
                </a:solidFill>
                <a:round/>
                <a:headEnd/>
                <a:tailEnd type="none" w="med" len="lg"/>
              </a:ln>
            </p:spPr>
            <p:txBody>
              <a:bodyPr wrap="none">
                <a:spAutoFit/>
              </a:bodyPr>
              <a:lstStyle/>
              <a:p>
                <a:endParaRPr lang="en-GB" sz="800" smtClean="0">
                  <a:solidFill>
                    <a:srgbClr val="000066"/>
                  </a:solidFill>
                  <a:cs typeface="+mn-cs"/>
                </a:endParaRPr>
              </a:p>
            </p:txBody>
          </p:sp>
          <p:sp>
            <p:nvSpPr>
              <p:cNvPr id="4197" name="Line 444"/>
              <p:cNvSpPr>
                <a:spLocks noChangeShapeType="1"/>
              </p:cNvSpPr>
              <p:nvPr/>
            </p:nvSpPr>
            <p:spPr bwMode="auto">
              <a:xfrm>
                <a:off x="1173" y="1647"/>
                <a:ext cx="0" cy="122"/>
              </a:xfrm>
              <a:prstGeom prst="line">
                <a:avLst/>
              </a:prstGeom>
              <a:noFill/>
              <a:ln w="9525">
                <a:solidFill>
                  <a:schemeClr val="tx1"/>
                </a:solidFill>
                <a:round/>
                <a:headEnd/>
                <a:tailEnd type="none" w="med" len="lg"/>
              </a:ln>
            </p:spPr>
            <p:txBody>
              <a:bodyPr wrap="none">
                <a:spAutoFit/>
              </a:bodyPr>
              <a:lstStyle/>
              <a:p>
                <a:endParaRPr lang="en-GB" sz="800" smtClean="0">
                  <a:solidFill>
                    <a:srgbClr val="000066"/>
                  </a:solidFill>
                  <a:cs typeface="+mn-cs"/>
                </a:endParaRPr>
              </a:p>
            </p:txBody>
          </p:sp>
        </p:grpSp>
        <p:sp>
          <p:nvSpPr>
            <p:cNvPr id="4193" name="Text Box 445"/>
            <p:cNvSpPr txBox="1">
              <a:spLocks noChangeArrowheads="1"/>
            </p:cNvSpPr>
            <p:nvPr/>
          </p:nvSpPr>
          <p:spPr bwMode="auto">
            <a:xfrm>
              <a:off x="427" y="2861"/>
              <a:ext cx="421" cy="154"/>
            </a:xfrm>
            <a:prstGeom prst="rect">
              <a:avLst/>
            </a:prstGeom>
            <a:noFill/>
            <a:ln w="9525" algn="ctr">
              <a:noFill/>
              <a:miter lim="800000"/>
              <a:headEnd/>
              <a:tailEnd type="none" w="med" len="lg"/>
            </a:ln>
          </p:spPr>
          <p:txBody>
            <a:bodyPr wrap="none">
              <a:spAutoFit/>
            </a:bodyPr>
            <a:lstStyle/>
            <a:p>
              <a:pPr>
                <a:spcBef>
                  <a:spcPct val="50000"/>
                </a:spcBef>
                <a:buClr>
                  <a:srgbClr val="7889FB"/>
                </a:buClr>
              </a:pPr>
              <a:r>
                <a:rPr lang="en-US" sz="1000" smtClean="0">
                  <a:solidFill>
                    <a:srgbClr val="000066"/>
                  </a:solidFill>
                  <a:latin typeface="Manual SSi" pitchFamily="18" charset="0"/>
                </a:rPr>
                <a:t>VA Time</a:t>
              </a:r>
            </a:p>
          </p:txBody>
        </p:sp>
        <p:sp>
          <p:nvSpPr>
            <p:cNvPr id="4194" name="Text Box 446"/>
            <p:cNvSpPr txBox="1">
              <a:spLocks noChangeArrowheads="1"/>
            </p:cNvSpPr>
            <p:nvPr/>
          </p:nvSpPr>
          <p:spPr bwMode="auto">
            <a:xfrm>
              <a:off x="778" y="2982"/>
              <a:ext cx="479" cy="154"/>
            </a:xfrm>
            <a:prstGeom prst="rect">
              <a:avLst/>
            </a:prstGeom>
            <a:noFill/>
            <a:ln w="9525" algn="ctr">
              <a:noFill/>
              <a:miter lim="800000"/>
              <a:headEnd/>
              <a:tailEnd type="none" w="med" len="lg"/>
            </a:ln>
          </p:spPr>
          <p:txBody>
            <a:bodyPr wrap="none">
              <a:spAutoFit/>
            </a:bodyPr>
            <a:lstStyle/>
            <a:p>
              <a:pPr>
                <a:spcBef>
                  <a:spcPct val="50000"/>
                </a:spcBef>
                <a:buClr>
                  <a:srgbClr val="7889FB"/>
                </a:buClr>
              </a:pPr>
              <a:r>
                <a:rPr lang="en-US" sz="1000" smtClean="0">
                  <a:solidFill>
                    <a:srgbClr val="000066"/>
                  </a:solidFill>
                  <a:latin typeface="Manual SSi" pitchFamily="18" charset="0"/>
                </a:rPr>
                <a:t>NVA Time</a:t>
              </a:r>
            </a:p>
          </p:txBody>
        </p:sp>
      </p:grpSp>
      <p:sp>
        <p:nvSpPr>
          <p:cNvPr id="4146" name="Text Box 447"/>
          <p:cNvSpPr txBox="1">
            <a:spLocks noChangeArrowheads="1"/>
          </p:cNvSpPr>
          <p:nvPr/>
        </p:nvSpPr>
        <p:spPr bwMode="auto">
          <a:xfrm>
            <a:off x="6103938" y="1700213"/>
            <a:ext cx="1416050" cy="457200"/>
          </a:xfrm>
          <a:prstGeom prst="rect">
            <a:avLst/>
          </a:prstGeom>
          <a:noFill/>
          <a:ln w="9525" algn="ctr">
            <a:noFill/>
            <a:miter lim="800000"/>
            <a:headEnd/>
            <a:tailEnd type="none" w="med" len="lg"/>
          </a:ln>
        </p:spPr>
        <p:txBody>
          <a:bodyPr>
            <a:spAutoFit/>
          </a:bodyPr>
          <a:lstStyle/>
          <a:p>
            <a:pPr>
              <a:spcBef>
                <a:spcPct val="50000"/>
              </a:spcBef>
              <a:buClr>
                <a:srgbClr val="7889FB"/>
              </a:buClr>
            </a:pPr>
            <a:r>
              <a:rPr lang="en-US" sz="1200" b="1" smtClean="0">
                <a:solidFill>
                  <a:srgbClr val="000066"/>
                </a:solidFill>
              </a:rPr>
              <a:t>Process time summary </a:t>
            </a:r>
          </a:p>
        </p:txBody>
      </p:sp>
      <p:sp>
        <p:nvSpPr>
          <p:cNvPr id="4147" name="AutoShape 448"/>
          <p:cNvSpPr>
            <a:spLocks noChangeArrowheads="1"/>
          </p:cNvSpPr>
          <p:nvPr/>
        </p:nvSpPr>
        <p:spPr bwMode="auto">
          <a:xfrm rot="-5400000">
            <a:off x="945356" y="6366669"/>
            <a:ext cx="258763" cy="180975"/>
          </a:xfrm>
          <a:prstGeom prst="flowChartDelay">
            <a:avLst/>
          </a:prstGeom>
          <a:solidFill>
            <a:schemeClr val="bg1"/>
          </a:solidFill>
          <a:ln w="9525" algn="ctr">
            <a:solidFill>
              <a:schemeClr val="tx1"/>
            </a:solidFill>
            <a:miter lim="800000"/>
            <a:headEnd/>
            <a:tailEnd type="none" w="med" len="lg"/>
          </a:ln>
        </p:spPr>
        <p:txBody>
          <a:bodyPr vert="eaVert" wrap="none" anchor="ctr"/>
          <a:lstStyle/>
          <a:p>
            <a:pPr algn="ctr">
              <a:spcBef>
                <a:spcPct val="50000"/>
              </a:spcBef>
              <a:buClr>
                <a:srgbClr val="7889FB"/>
              </a:buClr>
            </a:pPr>
            <a:r>
              <a:rPr lang="en-US" sz="900" smtClean="0">
                <a:solidFill>
                  <a:srgbClr val="000066"/>
                </a:solidFill>
              </a:rPr>
              <a:t>I</a:t>
            </a:r>
          </a:p>
        </p:txBody>
      </p:sp>
      <p:sp>
        <p:nvSpPr>
          <p:cNvPr id="4148" name="AutoShape 449"/>
          <p:cNvSpPr>
            <a:spLocks noChangeArrowheads="1"/>
          </p:cNvSpPr>
          <p:nvPr/>
        </p:nvSpPr>
        <p:spPr bwMode="auto">
          <a:xfrm>
            <a:off x="285750" y="6242050"/>
            <a:ext cx="403225" cy="330200"/>
          </a:xfrm>
          <a:prstGeom prst="triangle">
            <a:avLst>
              <a:gd name="adj" fmla="val 50000"/>
            </a:avLst>
          </a:prstGeom>
          <a:solidFill>
            <a:schemeClr val="bg1"/>
          </a:solidFill>
          <a:ln w="9525" algn="ctr">
            <a:solidFill>
              <a:schemeClr val="tx1"/>
            </a:solidFill>
            <a:miter lim="800000"/>
            <a:headEnd/>
            <a:tailEnd type="none" w="med" len="lg"/>
          </a:ln>
        </p:spPr>
        <p:txBody>
          <a:bodyPr wrap="none" anchor="ctr"/>
          <a:lstStyle/>
          <a:p>
            <a:pPr algn="ctr">
              <a:spcBef>
                <a:spcPct val="50000"/>
              </a:spcBef>
              <a:buClr>
                <a:srgbClr val="7889FB"/>
              </a:buClr>
            </a:pPr>
            <a:r>
              <a:rPr lang="en-US" sz="900" smtClean="0">
                <a:solidFill>
                  <a:srgbClr val="000066"/>
                </a:solidFill>
              </a:rPr>
              <a:t>I</a:t>
            </a:r>
          </a:p>
        </p:txBody>
      </p:sp>
      <p:sp>
        <p:nvSpPr>
          <p:cNvPr id="4149" name="Text Box 450"/>
          <p:cNvSpPr txBox="1">
            <a:spLocks noChangeArrowheads="1"/>
          </p:cNvSpPr>
          <p:nvPr/>
        </p:nvSpPr>
        <p:spPr bwMode="auto">
          <a:xfrm>
            <a:off x="1714500" y="6211888"/>
            <a:ext cx="1255713" cy="457200"/>
          </a:xfrm>
          <a:prstGeom prst="rect">
            <a:avLst/>
          </a:prstGeom>
          <a:noFill/>
          <a:ln w="9525" algn="ctr">
            <a:noFill/>
            <a:miter lim="800000"/>
            <a:headEnd/>
            <a:tailEnd type="none" w="med" len="lg"/>
          </a:ln>
        </p:spPr>
        <p:txBody>
          <a:bodyPr>
            <a:spAutoFit/>
          </a:bodyPr>
          <a:lstStyle/>
          <a:p>
            <a:pPr>
              <a:spcBef>
                <a:spcPct val="50000"/>
              </a:spcBef>
              <a:buClr>
                <a:srgbClr val="7889FB"/>
              </a:buClr>
            </a:pPr>
            <a:r>
              <a:rPr lang="en-US" sz="1200" b="1" smtClean="0">
                <a:solidFill>
                  <a:srgbClr val="000066"/>
                </a:solidFill>
              </a:rPr>
              <a:t>Amount of inventory</a:t>
            </a:r>
          </a:p>
        </p:txBody>
      </p:sp>
      <p:sp>
        <p:nvSpPr>
          <p:cNvPr id="4150" name="Text Box 451"/>
          <p:cNvSpPr txBox="1">
            <a:spLocks noChangeArrowheads="1"/>
          </p:cNvSpPr>
          <p:nvPr/>
        </p:nvSpPr>
        <p:spPr bwMode="auto">
          <a:xfrm>
            <a:off x="685800" y="6350000"/>
            <a:ext cx="311150" cy="274638"/>
          </a:xfrm>
          <a:prstGeom prst="rect">
            <a:avLst/>
          </a:prstGeom>
          <a:noFill/>
          <a:ln w="9525" algn="ctr">
            <a:noFill/>
            <a:miter lim="800000"/>
            <a:headEnd/>
            <a:tailEnd type="none" w="med" len="lg"/>
          </a:ln>
        </p:spPr>
        <p:txBody>
          <a:bodyPr wrap="none">
            <a:spAutoFit/>
          </a:bodyPr>
          <a:lstStyle/>
          <a:p>
            <a:pPr>
              <a:spcBef>
                <a:spcPct val="50000"/>
              </a:spcBef>
              <a:buClr>
                <a:srgbClr val="7889FB"/>
              </a:buClr>
            </a:pPr>
            <a:r>
              <a:rPr lang="en-US" sz="1200" smtClean="0">
                <a:solidFill>
                  <a:srgbClr val="000066"/>
                </a:solidFill>
                <a:latin typeface="Manual SSi" pitchFamily="18" charset="0"/>
              </a:rPr>
              <a:t>or</a:t>
            </a:r>
          </a:p>
        </p:txBody>
      </p:sp>
      <p:sp>
        <p:nvSpPr>
          <p:cNvPr id="4151" name="AutoShape 452"/>
          <p:cNvSpPr>
            <a:spLocks noChangeArrowheads="1"/>
          </p:cNvSpPr>
          <p:nvPr/>
        </p:nvSpPr>
        <p:spPr bwMode="auto">
          <a:xfrm flipV="1">
            <a:off x="5167313" y="3533775"/>
            <a:ext cx="206375" cy="206375"/>
          </a:xfrm>
          <a:prstGeom prst="triangle">
            <a:avLst>
              <a:gd name="adj" fmla="val 50000"/>
            </a:avLst>
          </a:prstGeom>
          <a:noFill/>
          <a:ln w="9525">
            <a:solidFill>
              <a:schemeClr val="tx1"/>
            </a:solidFill>
            <a:miter lim="800000"/>
            <a:headEnd/>
            <a:tailEnd/>
          </a:ln>
        </p:spPr>
        <p:txBody>
          <a:bodyPr wrap="none" anchor="ctr"/>
          <a:lstStyle/>
          <a:p>
            <a:endParaRPr lang="en-US" sz="800" smtClean="0">
              <a:solidFill>
                <a:srgbClr val="000066"/>
              </a:solidFill>
              <a:cs typeface="+mn-cs"/>
            </a:endParaRPr>
          </a:p>
        </p:txBody>
      </p:sp>
      <p:grpSp>
        <p:nvGrpSpPr>
          <p:cNvPr id="10" name="Group 453"/>
          <p:cNvGrpSpPr>
            <a:grpSpLocks/>
          </p:cNvGrpSpPr>
          <p:nvPr/>
        </p:nvGrpSpPr>
        <p:grpSpPr bwMode="auto">
          <a:xfrm>
            <a:off x="4803775" y="3933825"/>
            <a:ext cx="914400" cy="395288"/>
            <a:chOff x="384" y="1959"/>
            <a:chExt cx="576" cy="249"/>
          </a:xfrm>
        </p:grpSpPr>
        <p:sp>
          <p:nvSpPr>
            <p:cNvPr id="4185" name="Line 454"/>
            <p:cNvSpPr>
              <a:spLocks noChangeShapeType="1"/>
            </p:cNvSpPr>
            <p:nvPr/>
          </p:nvSpPr>
          <p:spPr bwMode="auto">
            <a:xfrm flipH="1">
              <a:off x="384" y="2064"/>
              <a:ext cx="576" cy="0"/>
            </a:xfrm>
            <a:prstGeom prst="line">
              <a:avLst/>
            </a:prstGeom>
            <a:noFill/>
            <a:ln w="9525">
              <a:solidFill>
                <a:schemeClr val="tx1"/>
              </a:solidFill>
              <a:prstDash val="dash"/>
              <a:round/>
              <a:headEnd/>
              <a:tailEnd/>
            </a:ln>
          </p:spPr>
          <p:txBody>
            <a:bodyPr wrap="none" anchor="ctr"/>
            <a:lstStyle/>
            <a:p>
              <a:endParaRPr lang="en-GB" sz="800" smtClean="0">
                <a:solidFill>
                  <a:srgbClr val="000066"/>
                </a:solidFill>
                <a:cs typeface="+mn-cs"/>
              </a:endParaRPr>
            </a:p>
          </p:txBody>
        </p:sp>
        <p:grpSp>
          <p:nvGrpSpPr>
            <p:cNvPr id="11" name="Group 455"/>
            <p:cNvGrpSpPr>
              <a:grpSpLocks/>
            </p:cNvGrpSpPr>
            <p:nvPr/>
          </p:nvGrpSpPr>
          <p:grpSpPr bwMode="auto">
            <a:xfrm>
              <a:off x="528" y="1959"/>
              <a:ext cx="345" cy="201"/>
              <a:chOff x="528" y="1959"/>
              <a:chExt cx="345" cy="201"/>
            </a:xfrm>
          </p:grpSpPr>
          <p:sp>
            <p:nvSpPr>
              <p:cNvPr id="4188" name="Rectangle 456" descr="Wide upward diagonal"/>
              <p:cNvSpPr>
                <a:spLocks noChangeArrowheads="1"/>
              </p:cNvSpPr>
              <p:nvPr/>
            </p:nvSpPr>
            <p:spPr bwMode="auto">
              <a:xfrm>
                <a:off x="528" y="1968"/>
                <a:ext cx="336" cy="192"/>
              </a:xfrm>
              <a:prstGeom prst="rect">
                <a:avLst/>
              </a:prstGeom>
              <a:pattFill prst="wdUpDiag">
                <a:fgClr>
                  <a:schemeClr val="bg1"/>
                </a:fgClr>
                <a:bgClr>
                  <a:schemeClr val="tx1"/>
                </a:bgClr>
              </a:pattFill>
              <a:ln w="9525">
                <a:solidFill>
                  <a:schemeClr val="tx1"/>
                </a:solidFill>
                <a:miter lim="800000"/>
                <a:headEnd/>
                <a:tailEnd/>
              </a:ln>
            </p:spPr>
            <p:txBody>
              <a:bodyPr wrap="none" anchor="ctr"/>
              <a:lstStyle/>
              <a:p>
                <a:endParaRPr lang="en-US" sz="800" smtClean="0">
                  <a:solidFill>
                    <a:srgbClr val="000066"/>
                  </a:solidFill>
                  <a:cs typeface="+mn-cs"/>
                </a:endParaRPr>
              </a:p>
            </p:txBody>
          </p:sp>
          <p:sp>
            <p:nvSpPr>
              <p:cNvPr id="4189" name="AutoShape 457"/>
              <p:cNvSpPr>
                <a:spLocks noChangeArrowheads="1"/>
              </p:cNvSpPr>
              <p:nvPr/>
            </p:nvSpPr>
            <p:spPr bwMode="auto">
              <a:xfrm rot="16200000" flipH="1">
                <a:off x="777" y="1959"/>
                <a:ext cx="96" cy="96"/>
              </a:xfrm>
              <a:prstGeom prst="rtTriangle">
                <a:avLst/>
              </a:prstGeom>
              <a:solidFill>
                <a:schemeClr val="bg1"/>
              </a:solidFill>
              <a:ln w="9525">
                <a:solidFill>
                  <a:schemeClr val="bg1"/>
                </a:solidFill>
                <a:miter lim="800000"/>
                <a:headEnd/>
                <a:tailEnd/>
              </a:ln>
            </p:spPr>
            <p:txBody>
              <a:bodyPr wrap="none" anchor="ctr"/>
              <a:lstStyle/>
              <a:p>
                <a:endParaRPr lang="en-US" sz="800" smtClean="0">
                  <a:solidFill>
                    <a:srgbClr val="000066"/>
                  </a:solidFill>
                  <a:cs typeface="+mn-cs"/>
                </a:endParaRPr>
              </a:p>
            </p:txBody>
          </p:sp>
          <p:sp>
            <p:nvSpPr>
              <p:cNvPr id="4190" name="Line 458"/>
              <p:cNvSpPr>
                <a:spLocks noChangeShapeType="1"/>
              </p:cNvSpPr>
              <p:nvPr/>
            </p:nvSpPr>
            <p:spPr bwMode="auto">
              <a:xfrm>
                <a:off x="783" y="1965"/>
                <a:ext cx="81" cy="81"/>
              </a:xfrm>
              <a:prstGeom prst="line">
                <a:avLst/>
              </a:prstGeom>
              <a:noFill/>
              <a:ln w="9525">
                <a:solidFill>
                  <a:schemeClr val="tx1"/>
                </a:solidFill>
                <a:round/>
                <a:headEnd/>
                <a:tailEnd/>
              </a:ln>
            </p:spPr>
            <p:txBody>
              <a:bodyPr wrap="none" anchor="ctr"/>
              <a:lstStyle/>
              <a:p>
                <a:endParaRPr lang="en-GB" sz="800" smtClean="0">
                  <a:solidFill>
                    <a:srgbClr val="000066"/>
                  </a:solidFill>
                  <a:cs typeface="+mn-cs"/>
                </a:endParaRPr>
              </a:p>
            </p:txBody>
          </p:sp>
        </p:grpSp>
        <p:sp>
          <p:nvSpPr>
            <p:cNvPr id="4187" name="Line 459"/>
            <p:cNvSpPr>
              <a:spLocks noChangeShapeType="1"/>
            </p:cNvSpPr>
            <p:nvPr/>
          </p:nvSpPr>
          <p:spPr bwMode="auto">
            <a:xfrm>
              <a:off x="384" y="2064"/>
              <a:ext cx="0" cy="144"/>
            </a:xfrm>
            <a:prstGeom prst="line">
              <a:avLst/>
            </a:prstGeom>
            <a:noFill/>
            <a:ln w="9525">
              <a:solidFill>
                <a:schemeClr val="tx1"/>
              </a:solidFill>
              <a:prstDash val="dash"/>
              <a:round/>
              <a:headEnd/>
              <a:tailEnd type="triangle" w="med" len="med"/>
            </a:ln>
          </p:spPr>
          <p:txBody>
            <a:bodyPr wrap="none" anchor="ctr"/>
            <a:lstStyle/>
            <a:p>
              <a:endParaRPr lang="en-GB" sz="800" smtClean="0">
                <a:solidFill>
                  <a:srgbClr val="000066"/>
                </a:solidFill>
                <a:cs typeface="+mn-cs"/>
              </a:endParaRPr>
            </a:p>
          </p:txBody>
        </p:sp>
      </p:grpSp>
      <p:grpSp>
        <p:nvGrpSpPr>
          <p:cNvPr id="12" name="Group 460"/>
          <p:cNvGrpSpPr>
            <a:grpSpLocks/>
          </p:cNvGrpSpPr>
          <p:nvPr/>
        </p:nvGrpSpPr>
        <p:grpSpPr bwMode="auto">
          <a:xfrm>
            <a:off x="4803775" y="4437063"/>
            <a:ext cx="914400" cy="395287"/>
            <a:chOff x="384" y="2439"/>
            <a:chExt cx="576" cy="249"/>
          </a:xfrm>
        </p:grpSpPr>
        <p:sp>
          <p:nvSpPr>
            <p:cNvPr id="4179" name="Line 461"/>
            <p:cNvSpPr>
              <a:spLocks noChangeShapeType="1"/>
            </p:cNvSpPr>
            <p:nvPr/>
          </p:nvSpPr>
          <p:spPr bwMode="auto">
            <a:xfrm flipH="1">
              <a:off x="384" y="2544"/>
              <a:ext cx="576" cy="0"/>
            </a:xfrm>
            <a:prstGeom prst="line">
              <a:avLst/>
            </a:prstGeom>
            <a:noFill/>
            <a:ln w="9525">
              <a:solidFill>
                <a:schemeClr val="tx1"/>
              </a:solidFill>
              <a:prstDash val="dash"/>
              <a:round/>
              <a:headEnd/>
              <a:tailEnd/>
            </a:ln>
          </p:spPr>
          <p:txBody>
            <a:bodyPr wrap="none" anchor="ctr"/>
            <a:lstStyle/>
            <a:p>
              <a:endParaRPr lang="en-GB" sz="800" smtClean="0">
                <a:solidFill>
                  <a:srgbClr val="000066"/>
                </a:solidFill>
                <a:cs typeface="+mn-cs"/>
              </a:endParaRPr>
            </a:p>
          </p:txBody>
        </p:sp>
        <p:grpSp>
          <p:nvGrpSpPr>
            <p:cNvPr id="13" name="Group 462"/>
            <p:cNvGrpSpPr>
              <a:grpSpLocks/>
            </p:cNvGrpSpPr>
            <p:nvPr/>
          </p:nvGrpSpPr>
          <p:grpSpPr bwMode="auto">
            <a:xfrm>
              <a:off x="528" y="2439"/>
              <a:ext cx="345" cy="201"/>
              <a:chOff x="528" y="2439"/>
              <a:chExt cx="345" cy="201"/>
            </a:xfrm>
          </p:grpSpPr>
          <p:sp>
            <p:nvSpPr>
              <p:cNvPr id="4182" name="Rectangle 463"/>
              <p:cNvSpPr>
                <a:spLocks noChangeArrowheads="1"/>
              </p:cNvSpPr>
              <p:nvPr/>
            </p:nvSpPr>
            <p:spPr bwMode="auto">
              <a:xfrm>
                <a:off x="528" y="2448"/>
                <a:ext cx="336" cy="192"/>
              </a:xfrm>
              <a:prstGeom prst="rect">
                <a:avLst/>
              </a:prstGeom>
              <a:solidFill>
                <a:schemeClr val="bg1"/>
              </a:solidFill>
              <a:ln w="9525">
                <a:solidFill>
                  <a:schemeClr val="tx1"/>
                </a:solidFill>
                <a:miter lim="800000"/>
                <a:headEnd/>
                <a:tailEnd/>
              </a:ln>
            </p:spPr>
            <p:txBody>
              <a:bodyPr wrap="none" anchor="ctr"/>
              <a:lstStyle/>
              <a:p>
                <a:endParaRPr lang="en-US" sz="800" smtClean="0">
                  <a:solidFill>
                    <a:srgbClr val="000066"/>
                  </a:solidFill>
                  <a:cs typeface="+mn-cs"/>
                </a:endParaRPr>
              </a:p>
            </p:txBody>
          </p:sp>
          <p:sp>
            <p:nvSpPr>
              <p:cNvPr id="4183" name="AutoShape 464"/>
              <p:cNvSpPr>
                <a:spLocks noChangeArrowheads="1"/>
              </p:cNvSpPr>
              <p:nvPr/>
            </p:nvSpPr>
            <p:spPr bwMode="auto">
              <a:xfrm rot="16200000" flipH="1">
                <a:off x="777" y="2439"/>
                <a:ext cx="96" cy="96"/>
              </a:xfrm>
              <a:prstGeom prst="rtTriangle">
                <a:avLst/>
              </a:prstGeom>
              <a:solidFill>
                <a:schemeClr val="bg1"/>
              </a:solidFill>
              <a:ln w="9525">
                <a:solidFill>
                  <a:schemeClr val="bg1"/>
                </a:solidFill>
                <a:miter lim="800000"/>
                <a:headEnd/>
                <a:tailEnd/>
              </a:ln>
            </p:spPr>
            <p:txBody>
              <a:bodyPr wrap="none" anchor="ctr"/>
              <a:lstStyle/>
              <a:p>
                <a:endParaRPr lang="en-US" sz="800" smtClean="0">
                  <a:solidFill>
                    <a:srgbClr val="000066"/>
                  </a:solidFill>
                  <a:cs typeface="+mn-cs"/>
                </a:endParaRPr>
              </a:p>
            </p:txBody>
          </p:sp>
          <p:sp>
            <p:nvSpPr>
              <p:cNvPr id="4184" name="Line 465"/>
              <p:cNvSpPr>
                <a:spLocks noChangeShapeType="1"/>
              </p:cNvSpPr>
              <p:nvPr/>
            </p:nvSpPr>
            <p:spPr bwMode="auto">
              <a:xfrm>
                <a:off x="783" y="2445"/>
                <a:ext cx="81" cy="81"/>
              </a:xfrm>
              <a:prstGeom prst="line">
                <a:avLst/>
              </a:prstGeom>
              <a:noFill/>
              <a:ln w="9525">
                <a:solidFill>
                  <a:schemeClr val="tx1"/>
                </a:solidFill>
                <a:round/>
                <a:headEnd/>
                <a:tailEnd/>
              </a:ln>
            </p:spPr>
            <p:txBody>
              <a:bodyPr wrap="none" anchor="ctr"/>
              <a:lstStyle/>
              <a:p>
                <a:endParaRPr lang="en-GB" sz="800" smtClean="0">
                  <a:solidFill>
                    <a:srgbClr val="000066"/>
                  </a:solidFill>
                  <a:cs typeface="+mn-cs"/>
                </a:endParaRPr>
              </a:p>
            </p:txBody>
          </p:sp>
        </p:grpSp>
        <p:sp>
          <p:nvSpPr>
            <p:cNvPr id="4181" name="Line 466"/>
            <p:cNvSpPr>
              <a:spLocks noChangeShapeType="1"/>
            </p:cNvSpPr>
            <p:nvPr/>
          </p:nvSpPr>
          <p:spPr bwMode="auto">
            <a:xfrm>
              <a:off x="384" y="2544"/>
              <a:ext cx="0" cy="144"/>
            </a:xfrm>
            <a:prstGeom prst="line">
              <a:avLst/>
            </a:prstGeom>
            <a:noFill/>
            <a:ln w="9525">
              <a:solidFill>
                <a:schemeClr val="tx1"/>
              </a:solidFill>
              <a:prstDash val="dash"/>
              <a:round/>
              <a:headEnd/>
              <a:tailEnd type="triangle" w="med" len="med"/>
            </a:ln>
          </p:spPr>
          <p:txBody>
            <a:bodyPr wrap="none" anchor="ctr"/>
            <a:lstStyle/>
            <a:p>
              <a:endParaRPr lang="en-GB" sz="800" smtClean="0">
                <a:solidFill>
                  <a:srgbClr val="000066"/>
                </a:solidFill>
                <a:cs typeface="+mn-cs"/>
              </a:endParaRPr>
            </a:p>
          </p:txBody>
        </p:sp>
      </p:grpSp>
      <p:sp>
        <p:nvSpPr>
          <p:cNvPr id="4154" name="Text Box 467"/>
          <p:cNvSpPr txBox="1">
            <a:spLocks noChangeArrowheads="1"/>
          </p:cNvSpPr>
          <p:nvPr/>
        </p:nvSpPr>
        <p:spPr bwMode="auto">
          <a:xfrm>
            <a:off x="6103938" y="3500438"/>
            <a:ext cx="1244600" cy="274637"/>
          </a:xfrm>
          <a:prstGeom prst="rect">
            <a:avLst/>
          </a:prstGeom>
          <a:noFill/>
          <a:ln w="12700">
            <a:noFill/>
            <a:miter lim="800000"/>
            <a:headEnd type="none" w="sm" len="sm"/>
            <a:tailEnd type="none" w="sm" len="sm"/>
          </a:ln>
        </p:spPr>
        <p:txBody>
          <a:bodyPr wrap="none">
            <a:spAutoFit/>
          </a:bodyPr>
          <a:lstStyle/>
          <a:p>
            <a:pPr eaLnBrk="0" hangingPunct="0"/>
            <a:r>
              <a:rPr lang="en-US" sz="1200" b="1" smtClean="0">
                <a:solidFill>
                  <a:srgbClr val="000066"/>
                </a:solidFill>
              </a:rPr>
              <a:t>Signal Kanban</a:t>
            </a:r>
          </a:p>
        </p:txBody>
      </p:sp>
      <p:sp>
        <p:nvSpPr>
          <p:cNvPr id="4155" name="Text Box 468"/>
          <p:cNvSpPr txBox="1">
            <a:spLocks noChangeArrowheads="1"/>
          </p:cNvSpPr>
          <p:nvPr/>
        </p:nvSpPr>
        <p:spPr bwMode="auto">
          <a:xfrm>
            <a:off x="6103938" y="4051300"/>
            <a:ext cx="1600200" cy="274638"/>
          </a:xfrm>
          <a:prstGeom prst="rect">
            <a:avLst/>
          </a:prstGeom>
          <a:noFill/>
          <a:ln w="12700">
            <a:noFill/>
            <a:miter lim="800000"/>
            <a:headEnd type="none" w="sm" len="sm"/>
            <a:tailEnd type="none" w="sm" len="sm"/>
          </a:ln>
        </p:spPr>
        <p:txBody>
          <a:bodyPr wrap="none">
            <a:spAutoFit/>
          </a:bodyPr>
          <a:lstStyle/>
          <a:p>
            <a:pPr eaLnBrk="0" hangingPunct="0"/>
            <a:r>
              <a:rPr lang="en-US" sz="1200" b="1" smtClean="0">
                <a:solidFill>
                  <a:srgbClr val="000066"/>
                </a:solidFill>
              </a:rPr>
              <a:t>Withdrawal Kanban</a:t>
            </a:r>
          </a:p>
        </p:txBody>
      </p:sp>
      <p:sp>
        <p:nvSpPr>
          <p:cNvPr id="4156" name="Text Box 469"/>
          <p:cNvSpPr txBox="1">
            <a:spLocks noChangeArrowheads="1"/>
          </p:cNvSpPr>
          <p:nvPr/>
        </p:nvSpPr>
        <p:spPr bwMode="auto">
          <a:xfrm>
            <a:off x="6103938" y="4478338"/>
            <a:ext cx="1592262" cy="274637"/>
          </a:xfrm>
          <a:prstGeom prst="rect">
            <a:avLst/>
          </a:prstGeom>
          <a:noFill/>
          <a:ln w="12700">
            <a:noFill/>
            <a:miter lim="800000"/>
            <a:headEnd type="none" w="sm" len="sm"/>
            <a:tailEnd type="none" w="sm" len="sm"/>
          </a:ln>
        </p:spPr>
        <p:txBody>
          <a:bodyPr wrap="none">
            <a:spAutoFit/>
          </a:bodyPr>
          <a:lstStyle/>
          <a:p>
            <a:pPr eaLnBrk="0" hangingPunct="0"/>
            <a:r>
              <a:rPr lang="en-US" sz="1200" b="1" smtClean="0">
                <a:solidFill>
                  <a:srgbClr val="000066"/>
                </a:solidFill>
              </a:rPr>
              <a:t>Production Kanban</a:t>
            </a:r>
          </a:p>
        </p:txBody>
      </p:sp>
      <p:grpSp>
        <p:nvGrpSpPr>
          <p:cNvPr id="14" name="Group 483"/>
          <p:cNvGrpSpPr>
            <a:grpSpLocks/>
          </p:cNvGrpSpPr>
          <p:nvPr/>
        </p:nvGrpSpPr>
        <p:grpSpPr bwMode="auto">
          <a:xfrm>
            <a:off x="4643438" y="4941888"/>
            <a:ext cx="1143000" cy="503237"/>
            <a:chOff x="3185" y="3612"/>
            <a:chExt cx="720" cy="317"/>
          </a:xfrm>
        </p:grpSpPr>
        <p:sp>
          <p:nvSpPr>
            <p:cNvPr id="4169" name="Line 484"/>
            <p:cNvSpPr>
              <a:spLocks noChangeShapeType="1"/>
            </p:cNvSpPr>
            <p:nvPr/>
          </p:nvSpPr>
          <p:spPr bwMode="auto">
            <a:xfrm flipH="1">
              <a:off x="3185" y="3756"/>
              <a:ext cx="720" cy="0"/>
            </a:xfrm>
            <a:prstGeom prst="line">
              <a:avLst/>
            </a:prstGeom>
            <a:noFill/>
            <a:ln w="9525">
              <a:solidFill>
                <a:schemeClr val="tx1"/>
              </a:solidFill>
              <a:prstDash val="dash"/>
              <a:round/>
              <a:headEnd/>
              <a:tailEnd type="triangle" w="med" len="med"/>
            </a:ln>
          </p:spPr>
          <p:txBody>
            <a:bodyPr wrap="none" anchor="ctr"/>
            <a:lstStyle/>
            <a:p>
              <a:endParaRPr lang="en-GB" sz="800" smtClean="0">
                <a:solidFill>
                  <a:srgbClr val="000066"/>
                </a:solidFill>
                <a:cs typeface="+mn-cs"/>
              </a:endParaRPr>
            </a:p>
          </p:txBody>
        </p:sp>
        <p:sp>
          <p:nvSpPr>
            <p:cNvPr id="4170" name="Rectangle 485"/>
            <p:cNvSpPr>
              <a:spLocks noChangeArrowheads="1"/>
            </p:cNvSpPr>
            <p:nvPr/>
          </p:nvSpPr>
          <p:spPr bwMode="auto">
            <a:xfrm>
              <a:off x="3464" y="3621"/>
              <a:ext cx="336" cy="192"/>
            </a:xfrm>
            <a:prstGeom prst="rect">
              <a:avLst/>
            </a:prstGeom>
            <a:solidFill>
              <a:schemeClr val="bg1"/>
            </a:solidFill>
            <a:ln w="9525">
              <a:solidFill>
                <a:schemeClr val="tx1"/>
              </a:solidFill>
              <a:miter lim="800000"/>
              <a:headEnd/>
              <a:tailEnd/>
            </a:ln>
          </p:spPr>
          <p:txBody>
            <a:bodyPr wrap="none" anchor="ctr"/>
            <a:lstStyle/>
            <a:p>
              <a:endParaRPr lang="en-US" sz="800" smtClean="0">
                <a:solidFill>
                  <a:srgbClr val="000066"/>
                </a:solidFill>
                <a:cs typeface="+mn-cs"/>
              </a:endParaRPr>
            </a:p>
          </p:txBody>
        </p:sp>
        <p:sp>
          <p:nvSpPr>
            <p:cNvPr id="4171" name="AutoShape 486"/>
            <p:cNvSpPr>
              <a:spLocks noChangeArrowheads="1"/>
            </p:cNvSpPr>
            <p:nvPr/>
          </p:nvSpPr>
          <p:spPr bwMode="auto">
            <a:xfrm rot="16200000" flipH="1">
              <a:off x="3713" y="3612"/>
              <a:ext cx="96" cy="96"/>
            </a:xfrm>
            <a:prstGeom prst="rtTriangle">
              <a:avLst/>
            </a:prstGeom>
            <a:solidFill>
              <a:schemeClr val="bg1"/>
            </a:solidFill>
            <a:ln w="9525">
              <a:noFill/>
              <a:miter lim="800000"/>
              <a:headEnd/>
              <a:tailEnd/>
            </a:ln>
          </p:spPr>
          <p:txBody>
            <a:bodyPr wrap="none" anchor="ctr"/>
            <a:lstStyle/>
            <a:p>
              <a:endParaRPr lang="en-US" sz="800" smtClean="0">
                <a:solidFill>
                  <a:srgbClr val="000066"/>
                </a:solidFill>
                <a:cs typeface="+mn-cs"/>
              </a:endParaRPr>
            </a:p>
          </p:txBody>
        </p:sp>
        <p:sp>
          <p:nvSpPr>
            <p:cNvPr id="4172" name="Line 487"/>
            <p:cNvSpPr>
              <a:spLocks noChangeShapeType="1"/>
            </p:cNvSpPr>
            <p:nvPr/>
          </p:nvSpPr>
          <p:spPr bwMode="auto">
            <a:xfrm>
              <a:off x="3719" y="3618"/>
              <a:ext cx="81" cy="81"/>
            </a:xfrm>
            <a:prstGeom prst="line">
              <a:avLst/>
            </a:prstGeom>
            <a:noFill/>
            <a:ln w="9525">
              <a:solidFill>
                <a:schemeClr val="tx1"/>
              </a:solidFill>
              <a:round/>
              <a:headEnd/>
              <a:tailEnd/>
            </a:ln>
          </p:spPr>
          <p:txBody>
            <a:bodyPr wrap="none" anchor="ctr"/>
            <a:lstStyle/>
            <a:p>
              <a:endParaRPr lang="en-GB" sz="800" smtClean="0">
                <a:solidFill>
                  <a:srgbClr val="000066"/>
                </a:solidFill>
                <a:cs typeface="+mn-cs"/>
              </a:endParaRPr>
            </a:p>
          </p:txBody>
        </p:sp>
        <p:sp>
          <p:nvSpPr>
            <p:cNvPr id="4173" name="Rectangle 488"/>
            <p:cNvSpPr>
              <a:spLocks noChangeArrowheads="1"/>
            </p:cNvSpPr>
            <p:nvPr/>
          </p:nvSpPr>
          <p:spPr bwMode="auto">
            <a:xfrm>
              <a:off x="3406" y="3672"/>
              <a:ext cx="336" cy="192"/>
            </a:xfrm>
            <a:prstGeom prst="rect">
              <a:avLst/>
            </a:prstGeom>
            <a:solidFill>
              <a:schemeClr val="bg1"/>
            </a:solidFill>
            <a:ln w="9525">
              <a:solidFill>
                <a:schemeClr val="tx1"/>
              </a:solidFill>
              <a:miter lim="800000"/>
              <a:headEnd/>
              <a:tailEnd/>
            </a:ln>
          </p:spPr>
          <p:txBody>
            <a:bodyPr wrap="none" anchor="ctr"/>
            <a:lstStyle/>
            <a:p>
              <a:endParaRPr lang="en-US" sz="800" smtClean="0">
                <a:solidFill>
                  <a:srgbClr val="000066"/>
                </a:solidFill>
                <a:cs typeface="+mn-cs"/>
              </a:endParaRPr>
            </a:p>
          </p:txBody>
        </p:sp>
        <p:sp>
          <p:nvSpPr>
            <p:cNvPr id="4174" name="AutoShape 489"/>
            <p:cNvSpPr>
              <a:spLocks noChangeArrowheads="1"/>
            </p:cNvSpPr>
            <p:nvPr/>
          </p:nvSpPr>
          <p:spPr bwMode="auto">
            <a:xfrm rot="16200000" flipH="1">
              <a:off x="3655" y="3663"/>
              <a:ext cx="96" cy="96"/>
            </a:xfrm>
            <a:prstGeom prst="rtTriangle">
              <a:avLst/>
            </a:prstGeom>
            <a:solidFill>
              <a:schemeClr val="bg1"/>
            </a:solidFill>
            <a:ln w="9525">
              <a:noFill/>
              <a:miter lim="800000"/>
              <a:headEnd/>
              <a:tailEnd/>
            </a:ln>
          </p:spPr>
          <p:txBody>
            <a:bodyPr wrap="none" anchor="ctr"/>
            <a:lstStyle/>
            <a:p>
              <a:endParaRPr lang="en-US" sz="800" smtClean="0">
                <a:solidFill>
                  <a:srgbClr val="000066"/>
                </a:solidFill>
                <a:cs typeface="+mn-cs"/>
              </a:endParaRPr>
            </a:p>
          </p:txBody>
        </p:sp>
        <p:sp>
          <p:nvSpPr>
            <p:cNvPr id="4175" name="Line 490"/>
            <p:cNvSpPr>
              <a:spLocks noChangeShapeType="1"/>
            </p:cNvSpPr>
            <p:nvPr/>
          </p:nvSpPr>
          <p:spPr bwMode="auto">
            <a:xfrm>
              <a:off x="3661" y="3669"/>
              <a:ext cx="81" cy="81"/>
            </a:xfrm>
            <a:prstGeom prst="line">
              <a:avLst/>
            </a:prstGeom>
            <a:noFill/>
            <a:ln w="9525">
              <a:solidFill>
                <a:schemeClr val="tx1"/>
              </a:solidFill>
              <a:round/>
              <a:headEnd/>
              <a:tailEnd/>
            </a:ln>
          </p:spPr>
          <p:txBody>
            <a:bodyPr wrap="none" anchor="ctr"/>
            <a:lstStyle/>
            <a:p>
              <a:endParaRPr lang="en-GB" sz="800" smtClean="0">
                <a:solidFill>
                  <a:srgbClr val="000066"/>
                </a:solidFill>
                <a:cs typeface="+mn-cs"/>
              </a:endParaRPr>
            </a:p>
          </p:txBody>
        </p:sp>
        <p:sp>
          <p:nvSpPr>
            <p:cNvPr id="4176" name="Rectangle 491"/>
            <p:cNvSpPr>
              <a:spLocks noChangeArrowheads="1"/>
            </p:cNvSpPr>
            <p:nvPr/>
          </p:nvSpPr>
          <p:spPr bwMode="auto">
            <a:xfrm>
              <a:off x="3361" y="3737"/>
              <a:ext cx="336" cy="192"/>
            </a:xfrm>
            <a:prstGeom prst="rect">
              <a:avLst/>
            </a:prstGeom>
            <a:solidFill>
              <a:schemeClr val="bg1"/>
            </a:solidFill>
            <a:ln w="9525">
              <a:solidFill>
                <a:schemeClr val="tx1"/>
              </a:solidFill>
              <a:miter lim="800000"/>
              <a:headEnd/>
              <a:tailEnd/>
            </a:ln>
          </p:spPr>
          <p:txBody>
            <a:bodyPr wrap="none" anchor="ctr"/>
            <a:lstStyle/>
            <a:p>
              <a:endParaRPr lang="en-US" sz="800" smtClean="0">
                <a:solidFill>
                  <a:srgbClr val="000066"/>
                </a:solidFill>
                <a:cs typeface="+mn-cs"/>
              </a:endParaRPr>
            </a:p>
          </p:txBody>
        </p:sp>
        <p:sp>
          <p:nvSpPr>
            <p:cNvPr id="4177" name="AutoShape 492"/>
            <p:cNvSpPr>
              <a:spLocks noChangeArrowheads="1"/>
            </p:cNvSpPr>
            <p:nvPr/>
          </p:nvSpPr>
          <p:spPr bwMode="auto">
            <a:xfrm rot="16200000" flipH="1">
              <a:off x="3610" y="3728"/>
              <a:ext cx="96" cy="96"/>
            </a:xfrm>
            <a:prstGeom prst="rtTriangle">
              <a:avLst/>
            </a:prstGeom>
            <a:solidFill>
              <a:schemeClr val="bg1"/>
            </a:solidFill>
            <a:ln w="9525">
              <a:noFill/>
              <a:miter lim="800000"/>
              <a:headEnd/>
              <a:tailEnd/>
            </a:ln>
          </p:spPr>
          <p:txBody>
            <a:bodyPr wrap="none" anchor="ctr"/>
            <a:lstStyle/>
            <a:p>
              <a:endParaRPr lang="en-US" sz="800" smtClean="0">
                <a:solidFill>
                  <a:srgbClr val="000066"/>
                </a:solidFill>
                <a:cs typeface="+mn-cs"/>
              </a:endParaRPr>
            </a:p>
          </p:txBody>
        </p:sp>
        <p:sp>
          <p:nvSpPr>
            <p:cNvPr id="4178" name="Line 493"/>
            <p:cNvSpPr>
              <a:spLocks noChangeShapeType="1"/>
            </p:cNvSpPr>
            <p:nvPr/>
          </p:nvSpPr>
          <p:spPr bwMode="auto">
            <a:xfrm>
              <a:off x="3616" y="3734"/>
              <a:ext cx="81" cy="81"/>
            </a:xfrm>
            <a:prstGeom prst="line">
              <a:avLst/>
            </a:prstGeom>
            <a:noFill/>
            <a:ln w="9525">
              <a:solidFill>
                <a:schemeClr val="tx1"/>
              </a:solidFill>
              <a:round/>
              <a:headEnd/>
              <a:tailEnd/>
            </a:ln>
          </p:spPr>
          <p:txBody>
            <a:bodyPr wrap="none" anchor="ctr"/>
            <a:lstStyle/>
            <a:p>
              <a:endParaRPr lang="en-GB" sz="800" smtClean="0">
                <a:solidFill>
                  <a:srgbClr val="000066"/>
                </a:solidFill>
                <a:cs typeface="+mn-cs"/>
              </a:endParaRPr>
            </a:p>
          </p:txBody>
        </p:sp>
      </p:grpSp>
      <p:sp>
        <p:nvSpPr>
          <p:cNvPr id="4158" name="Text Box 494"/>
          <p:cNvSpPr txBox="1">
            <a:spLocks noChangeArrowheads="1"/>
          </p:cNvSpPr>
          <p:nvPr/>
        </p:nvSpPr>
        <p:spPr bwMode="auto">
          <a:xfrm>
            <a:off x="6103938" y="5013325"/>
            <a:ext cx="2441575" cy="274638"/>
          </a:xfrm>
          <a:prstGeom prst="rect">
            <a:avLst/>
          </a:prstGeom>
          <a:noFill/>
          <a:ln w="12700">
            <a:noFill/>
            <a:miter lim="800000"/>
            <a:headEnd type="none" w="sm" len="sm"/>
            <a:tailEnd type="none" w="sm" len="sm"/>
          </a:ln>
        </p:spPr>
        <p:txBody>
          <a:bodyPr>
            <a:spAutoFit/>
          </a:bodyPr>
          <a:lstStyle/>
          <a:p>
            <a:pPr eaLnBrk="0" hangingPunct="0"/>
            <a:r>
              <a:rPr lang="en-US" sz="1200" b="1" smtClean="0">
                <a:solidFill>
                  <a:srgbClr val="000066"/>
                </a:solidFill>
              </a:rPr>
              <a:t>Kanban Arriving in Batches</a:t>
            </a:r>
          </a:p>
        </p:txBody>
      </p:sp>
      <p:grpSp>
        <p:nvGrpSpPr>
          <p:cNvPr id="15" name="Group 495"/>
          <p:cNvGrpSpPr>
            <a:grpSpLocks/>
          </p:cNvGrpSpPr>
          <p:nvPr/>
        </p:nvGrpSpPr>
        <p:grpSpPr bwMode="auto">
          <a:xfrm>
            <a:off x="5160963" y="5670550"/>
            <a:ext cx="304800" cy="457200"/>
            <a:chOff x="3456" y="1680"/>
            <a:chExt cx="192" cy="288"/>
          </a:xfrm>
        </p:grpSpPr>
        <p:sp>
          <p:nvSpPr>
            <p:cNvPr id="4164" name="Line 496"/>
            <p:cNvSpPr>
              <a:spLocks noChangeShapeType="1"/>
            </p:cNvSpPr>
            <p:nvPr/>
          </p:nvSpPr>
          <p:spPr bwMode="auto">
            <a:xfrm>
              <a:off x="3456" y="1680"/>
              <a:ext cx="48" cy="144"/>
            </a:xfrm>
            <a:prstGeom prst="line">
              <a:avLst/>
            </a:prstGeom>
            <a:noFill/>
            <a:ln w="9525">
              <a:solidFill>
                <a:schemeClr val="tx1"/>
              </a:solidFill>
              <a:round/>
              <a:headEnd/>
              <a:tailEnd/>
            </a:ln>
          </p:spPr>
          <p:txBody>
            <a:bodyPr wrap="none" anchor="ctr"/>
            <a:lstStyle/>
            <a:p>
              <a:endParaRPr lang="en-GB" sz="800" smtClean="0">
                <a:solidFill>
                  <a:srgbClr val="000066"/>
                </a:solidFill>
                <a:cs typeface="+mn-cs"/>
              </a:endParaRPr>
            </a:p>
          </p:txBody>
        </p:sp>
        <p:sp>
          <p:nvSpPr>
            <p:cNvPr id="4165" name="Line 497"/>
            <p:cNvSpPr>
              <a:spLocks noChangeShapeType="1"/>
            </p:cNvSpPr>
            <p:nvPr/>
          </p:nvSpPr>
          <p:spPr bwMode="auto">
            <a:xfrm flipH="1">
              <a:off x="3600" y="1680"/>
              <a:ext cx="48" cy="144"/>
            </a:xfrm>
            <a:prstGeom prst="line">
              <a:avLst/>
            </a:prstGeom>
            <a:noFill/>
            <a:ln w="9525">
              <a:solidFill>
                <a:schemeClr val="tx1"/>
              </a:solidFill>
              <a:round/>
              <a:headEnd/>
              <a:tailEnd/>
            </a:ln>
          </p:spPr>
          <p:txBody>
            <a:bodyPr wrap="none" anchor="ctr"/>
            <a:lstStyle/>
            <a:p>
              <a:endParaRPr lang="en-GB" sz="800" smtClean="0">
                <a:solidFill>
                  <a:srgbClr val="000066"/>
                </a:solidFill>
                <a:cs typeface="+mn-cs"/>
              </a:endParaRPr>
            </a:p>
          </p:txBody>
        </p:sp>
        <p:cxnSp>
          <p:nvCxnSpPr>
            <p:cNvPr id="4166" name="AutoShape 498"/>
            <p:cNvCxnSpPr>
              <a:cxnSpLocks noChangeShapeType="1"/>
              <a:stCxn id="4164" idx="1"/>
              <a:endCxn id="4165" idx="1"/>
            </p:cNvCxnSpPr>
            <p:nvPr/>
          </p:nvCxnSpPr>
          <p:spPr bwMode="auto">
            <a:xfrm flipV="1">
              <a:off x="3504" y="1823"/>
              <a:ext cx="96" cy="1"/>
            </a:xfrm>
            <a:prstGeom prst="straightConnector1">
              <a:avLst/>
            </a:prstGeom>
            <a:noFill/>
            <a:ln w="9525">
              <a:solidFill>
                <a:schemeClr val="tx1"/>
              </a:solidFill>
              <a:round/>
              <a:headEnd/>
              <a:tailEnd/>
            </a:ln>
          </p:spPr>
        </p:cxnSp>
        <p:sp>
          <p:nvSpPr>
            <p:cNvPr id="4167" name="Line 499"/>
            <p:cNvSpPr>
              <a:spLocks noChangeShapeType="1"/>
            </p:cNvSpPr>
            <p:nvPr/>
          </p:nvSpPr>
          <p:spPr bwMode="auto">
            <a:xfrm>
              <a:off x="3552" y="1824"/>
              <a:ext cx="0" cy="144"/>
            </a:xfrm>
            <a:prstGeom prst="line">
              <a:avLst/>
            </a:prstGeom>
            <a:noFill/>
            <a:ln w="9525">
              <a:solidFill>
                <a:schemeClr val="tx1"/>
              </a:solidFill>
              <a:round/>
              <a:headEnd/>
              <a:tailEnd/>
            </a:ln>
          </p:spPr>
          <p:txBody>
            <a:bodyPr wrap="none" anchor="ctr"/>
            <a:lstStyle/>
            <a:p>
              <a:endParaRPr lang="en-GB" sz="800" smtClean="0">
                <a:solidFill>
                  <a:srgbClr val="000066"/>
                </a:solidFill>
                <a:cs typeface="+mn-cs"/>
              </a:endParaRPr>
            </a:p>
          </p:txBody>
        </p:sp>
        <p:sp>
          <p:nvSpPr>
            <p:cNvPr id="4168" name="Line 500"/>
            <p:cNvSpPr>
              <a:spLocks noChangeShapeType="1"/>
            </p:cNvSpPr>
            <p:nvPr/>
          </p:nvSpPr>
          <p:spPr bwMode="auto">
            <a:xfrm>
              <a:off x="3456" y="1968"/>
              <a:ext cx="192" cy="0"/>
            </a:xfrm>
            <a:prstGeom prst="line">
              <a:avLst/>
            </a:prstGeom>
            <a:noFill/>
            <a:ln w="9525">
              <a:solidFill>
                <a:schemeClr val="tx1"/>
              </a:solidFill>
              <a:round/>
              <a:headEnd/>
              <a:tailEnd/>
            </a:ln>
          </p:spPr>
          <p:txBody>
            <a:bodyPr wrap="none" anchor="ctr"/>
            <a:lstStyle/>
            <a:p>
              <a:endParaRPr lang="en-GB" sz="800" smtClean="0">
                <a:solidFill>
                  <a:srgbClr val="000066"/>
                </a:solidFill>
                <a:cs typeface="+mn-cs"/>
              </a:endParaRPr>
            </a:p>
          </p:txBody>
        </p:sp>
      </p:grpSp>
      <p:sp>
        <p:nvSpPr>
          <p:cNvPr id="4160" name="Text Box 504"/>
          <p:cNvSpPr txBox="1">
            <a:spLocks noChangeArrowheads="1"/>
          </p:cNvSpPr>
          <p:nvPr/>
        </p:nvSpPr>
        <p:spPr bwMode="auto">
          <a:xfrm>
            <a:off x="6103938" y="5708650"/>
            <a:ext cx="1116012" cy="274638"/>
          </a:xfrm>
          <a:prstGeom prst="rect">
            <a:avLst/>
          </a:prstGeom>
          <a:noFill/>
          <a:ln w="12700">
            <a:noFill/>
            <a:miter lim="800000"/>
            <a:headEnd type="none" w="sm" len="sm"/>
            <a:tailEnd type="none" w="sm" len="sm"/>
          </a:ln>
        </p:spPr>
        <p:txBody>
          <a:bodyPr wrap="none">
            <a:spAutoFit/>
          </a:bodyPr>
          <a:lstStyle/>
          <a:p>
            <a:pPr eaLnBrk="0" hangingPunct="0"/>
            <a:r>
              <a:rPr lang="en-US" sz="1200" b="1" smtClean="0">
                <a:solidFill>
                  <a:srgbClr val="000066"/>
                </a:solidFill>
              </a:rPr>
              <a:t>Kanban Post</a:t>
            </a:r>
          </a:p>
        </p:txBody>
      </p:sp>
      <p:sp>
        <p:nvSpPr>
          <p:cNvPr id="4161" name="Rectangle 509"/>
          <p:cNvSpPr>
            <a:spLocks noChangeArrowheads="1"/>
          </p:cNvSpPr>
          <p:nvPr/>
        </p:nvSpPr>
        <p:spPr bwMode="auto">
          <a:xfrm>
            <a:off x="4891088" y="6262688"/>
            <a:ext cx="833437" cy="320675"/>
          </a:xfrm>
          <a:prstGeom prst="rect">
            <a:avLst/>
          </a:prstGeom>
          <a:noFill/>
          <a:ln w="12700">
            <a:solidFill>
              <a:schemeClr val="tx1"/>
            </a:solidFill>
            <a:miter lim="800000"/>
            <a:headEnd type="none" w="sm" len="sm"/>
            <a:tailEnd type="none" w="sm" len="sm"/>
          </a:ln>
        </p:spPr>
        <p:txBody>
          <a:bodyPr wrap="none" anchor="ctr"/>
          <a:lstStyle/>
          <a:p>
            <a:pPr algn="ctr" eaLnBrk="0" hangingPunct="0">
              <a:spcBef>
                <a:spcPct val="20000"/>
              </a:spcBef>
              <a:buSzPct val="75000"/>
            </a:pPr>
            <a:r>
              <a:rPr lang="en-US" sz="2000" smtClean="0">
                <a:solidFill>
                  <a:srgbClr val="000066"/>
                </a:solidFill>
              </a:rPr>
              <a:t>OXOX</a:t>
            </a:r>
          </a:p>
        </p:txBody>
      </p:sp>
      <p:sp>
        <p:nvSpPr>
          <p:cNvPr id="4162" name="Text Box 510"/>
          <p:cNvSpPr txBox="1">
            <a:spLocks noChangeArrowheads="1"/>
          </p:cNvSpPr>
          <p:nvPr/>
        </p:nvSpPr>
        <p:spPr bwMode="auto">
          <a:xfrm>
            <a:off x="6103938" y="6249988"/>
            <a:ext cx="1211262" cy="274637"/>
          </a:xfrm>
          <a:prstGeom prst="rect">
            <a:avLst/>
          </a:prstGeom>
          <a:noFill/>
          <a:ln w="12700">
            <a:noFill/>
            <a:miter lim="800000"/>
            <a:headEnd type="none" w="sm" len="sm"/>
            <a:tailEnd type="none" w="sm" len="sm"/>
          </a:ln>
        </p:spPr>
        <p:txBody>
          <a:bodyPr wrap="none">
            <a:spAutoFit/>
          </a:bodyPr>
          <a:lstStyle/>
          <a:p>
            <a:pPr eaLnBrk="0" hangingPunct="0"/>
            <a:r>
              <a:rPr lang="en-US" sz="1200" b="1" smtClean="0">
                <a:solidFill>
                  <a:srgbClr val="000066"/>
                </a:solidFill>
              </a:rPr>
              <a:t>Load Leveling</a:t>
            </a:r>
          </a:p>
        </p:txBody>
      </p:sp>
      <p:sp>
        <p:nvSpPr>
          <p:cNvPr id="4163" name="Text Box 512"/>
          <p:cNvSpPr txBox="1">
            <a:spLocks noChangeArrowheads="1"/>
          </p:cNvSpPr>
          <p:nvPr/>
        </p:nvSpPr>
        <p:spPr bwMode="auto">
          <a:xfrm>
            <a:off x="34925" y="6643688"/>
            <a:ext cx="5761038" cy="214312"/>
          </a:xfrm>
          <a:prstGeom prst="rect">
            <a:avLst/>
          </a:prstGeom>
          <a:noFill/>
          <a:ln w="9525">
            <a:noFill/>
            <a:miter lim="800000"/>
            <a:headEnd/>
            <a:tailEnd/>
          </a:ln>
        </p:spPr>
        <p:txBody>
          <a:bodyPr>
            <a:spAutoFit/>
          </a:bodyPr>
          <a:lstStyle/>
          <a:p>
            <a:r>
              <a:rPr lang="en-US" sz="800" smtClean="0">
                <a:solidFill>
                  <a:srgbClr val="000066"/>
                </a:solidFill>
                <a:cs typeface="+mn-cs"/>
              </a:rPr>
              <a:t>Version v1.2  | Date 14/07/09</a:t>
            </a:r>
            <a:endParaRPr lang="en-GB" sz="800" smtClean="0">
              <a:solidFill>
                <a:srgbClr val="000066"/>
              </a:solidFill>
              <a:cs typeface="+mn-cs"/>
            </a:endParaRPr>
          </a:p>
        </p:txBody>
      </p:sp>
    </p:spTree>
    <p:extLst>
      <p:ext uri="{BB962C8B-B14F-4D97-AF65-F5344CB8AC3E}">
        <p14:creationId xmlns:p14="http://schemas.microsoft.com/office/powerpoint/2010/main" val="116611585"/>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Title 1"/>
          <p:cNvSpPr>
            <a:spLocks noGrp="1"/>
          </p:cNvSpPr>
          <p:nvPr>
            <p:ph type="title"/>
          </p:nvPr>
        </p:nvSpPr>
        <p:spPr/>
        <p:txBody>
          <a:bodyPr/>
          <a:lstStyle/>
          <a:p>
            <a:pPr eaLnBrk="1" hangingPunct="1"/>
            <a:r>
              <a:rPr lang="en-GB" altLang="fr-FR" b="0" dirty="0" smtClean="0"/>
              <a:t>Current </a:t>
            </a:r>
            <a:r>
              <a:rPr lang="en-GB" altLang="fr-FR" b="0" dirty="0" smtClean="0"/>
              <a:t>State </a:t>
            </a:r>
            <a:r>
              <a:rPr lang="en-GB" altLang="fr-FR" b="0" dirty="0" smtClean="0"/>
              <a:t>of a supply chain process</a:t>
            </a:r>
            <a:endParaRPr lang="en-GB" altLang="fr-FR" b="0" dirty="0" smtClean="0"/>
          </a:p>
        </p:txBody>
      </p:sp>
      <p:sp>
        <p:nvSpPr>
          <p:cNvPr id="64" name="Rectangle 63"/>
          <p:cNvSpPr/>
          <p:nvPr/>
        </p:nvSpPr>
        <p:spPr>
          <a:xfrm>
            <a:off x="50800" y="50800"/>
            <a:ext cx="9036050" cy="6743700"/>
          </a:xfrm>
          <a:prstGeom prst="rect">
            <a:avLst/>
          </a:prstGeom>
          <a:noFill/>
          <a:ln w="107950">
            <a:solidFill>
              <a:srgbClr val="FFFF00"/>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72" name="Slide Number Placeholder 4"/>
          <p:cNvSpPr txBox="1">
            <a:spLocks/>
          </p:cNvSpPr>
          <p:nvPr/>
        </p:nvSpPr>
        <p:spPr bwMode="auto">
          <a:xfrm>
            <a:off x="358775" y="6548438"/>
            <a:ext cx="355600" cy="122237"/>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0" tIns="0" rIns="0" bIns="0" numCol="1" anchor="b" anchorCtr="0" compatLnSpc="1">
            <a:prstTxWarp prst="textNoShape">
              <a:avLst/>
            </a:prstTxWarp>
            <a:spAutoFit/>
          </a:bodyPr>
          <a:lstStyle>
            <a:defPPr>
              <a:defRPr lang="en-GB"/>
            </a:defPPr>
            <a:lvl1pPr algn="l" rtl="0" eaLnBrk="0" fontAlgn="base" hangingPunct="0">
              <a:lnSpc>
                <a:spcPts val="2200"/>
              </a:lnSpc>
              <a:spcBef>
                <a:spcPct val="0"/>
              </a:spcBef>
              <a:spcAft>
                <a:spcPct val="25000"/>
              </a:spcAft>
              <a:defRPr sz="2000" kern="1200">
                <a:solidFill>
                  <a:srgbClr val="000066"/>
                </a:solidFill>
                <a:latin typeface="Arial" pitchFamily="34" charset="0"/>
                <a:ea typeface="+mn-ea"/>
                <a:cs typeface="Arial" pitchFamily="34" charset="0"/>
              </a:defRPr>
            </a:lvl1pPr>
            <a:lvl2pPr marL="742950" indent="-285750" algn="l" rtl="0" eaLnBrk="0" fontAlgn="base" hangingPunct="0">
              <a:lnSpc>
                <a:spcPts val="2200"/>
              </a:lnSpc>
              <a:spcBef>
                <a:spcPct val="0"/>
              </a:spcBef>
              <a:spcAft>
                <a:spcPct val="25000"/>
              </a:spcAft>
              <a:buChar char="•"/>
              <a:defRPr sz="2000" kern="1200">
                <a:solidFill>
                  <a:srgbClr val="000066"/>
                </a:solidFill>
                <a:latin typeface="Arial" pitchFamily="34" charset="0"/>
                <a:ea typeface="+mn-ea"/>
                <a:cs typeface="Arial" pitchFamily="34" charset="0"/>
              </a:defRPr>
            </a:lvl2pPr>
            <a:lvl3pPr marL="1143000" indent="-228600" algn="l" rtl="0" eaLnBrk="0" fontAlgn="base" hangingPunct="0">
              <a:lnSpc>
                <a:spcPts val="2000"/>
              </a:lnSpc>
              <a:spcBef>
                <a:spcPct val="0"/>
              </a:spcBef>
              <a:spcAft>
                <a:spcPct val="25000"/>
              </a:spcAft>
              <a:buChar char="–"/>
              <a:defRPr kern="1200">
                <a:solidFill>
                  <a:srgbClr val="000066"/>
                </a:solidFill>
                <a:latin typeface="Arial" pitchFamily="34" charset="0"/>
                <a:ea typeface="+mn-ea"/>
                <a:cs typeface="Arial" pitchFamily="34" charset="0"/>
              </a:defRPr>
            </a:lvl3pPr>
            <a:lvl4pPr marL="1600200" indent="-228600" algn="l" rtl="0" eaLnBrk="0" fontAlgn="base" hangingPunct="0">
              <a:lnSpc>
                <a:spcPts val="1800"/>
              </a:lnSpc>
              <a:spcBef>
                <a:spcPct val="0"/>
              </a:spcBef>
              <a:spcAft>
                <a:spcPct val="25000"/>
              </a:spcAft>
              <a:buChar char="•"/>
              <a:defRPr sz="1600" kern="1200">
                <a:solidFill>
                  <a:srgbClr val="000066"/>
                </a:solidFill>
                <a:latin typeface="Arial" pitchFamily="34" charset="0"/>
                <a:ea typeface="+mn-ea"/>
                <a:cs typeface="Arial" pitchFamily="34" charset="0"/>
              </a:defRPr>
            </a:lvl4pPr>
            <a:lvl5pPr marL="2057400" indent="-228600" algn="l" rtl="0" eaLnBrk="0" fontAlgn="base" hangingPunct="0">
              <a:spcBef>
                <a:spcPct val="0"/>
              </a:spcBef>
              <a:spcAft>
                <a:spcPct val="25000"/>
              </a:spcAft>
              <a:buChar char="–"/>
              <a:defRPr sz="1200" kern="1200">
                <a:solidFill>
                  <a:srgbClr val="000066"/>
                </a:solidFill>
                <a:latin typeface="Arial" pitchFamily="34" charset="0"/>
                <a:ea typeface="+mn-ea"/>
                <a:cs typeface="Arial" pitchFamily="34" charset="0"/>
              </a:defRPr>
            </a:lvl5pPr>
            <a:lvl6pPr marL="2514600" indent="-228600" algn="l" defTabSz="914400" rtl="0" eaLnBrk="0" fontAlgn="base" latinLnBrk="0" hangingPunct="0">
              <a:spcBef>
                <a:spcPct val="0"/>
              </a:spcBef>
              <a:spcAft>
                <a:spcPct val="25000"/>
              </a:spcAft>
              <a:buChar char="–"/>
              <a:defRPr sz="1200" kern="1200">
                <a:solidFill>
                  <a:srgbClr val="000066"/>
                </a:solidFill>
                <a:latin typeface="Arial" pitchFamily="34" charset="0"/>
                <a:ea typeface="+mn-ea"/>
                <a:cs typeface="Arial" pitchFamily="34" charset="0"/>
              </a:defRPr>
            </a:lvl6pPr>
            <a:lvl7pPr marL="2971800" indent="-228600" algn="l" defTabSz="914400" rtl="0" eaLnBrk="0" fontAlgn="base" latinLnBrk="0" hangingPunct="0">
              <a:spcBef>
                <a:spcPct val="0"/>
              </a:spcBef>
              <a:spcAft>
                <a:spcPct val="25000"/>
              </a:spcAft>
              <a:buChar char="–"/>
              <a:defRPr sz="1200" kern="1200">
                <a:solidFill>
                  <a:srgbClr val="000066"/>
                </a:solidFill>
                <a:latin typeface="Arial" pitchFamily="34" charset="0"/>
                <a:ea typeface="+mn-ea"/>
                <a:cs typeface="Arial" pitchFamily="34" charset="0"/>
              </a:defRPr>
            </a:lvl7pPr>
            <a:lvl8pPr marL="3429000" indent="-228600" algn="l" defTabSz="914400" rtl="0" eaLnBrk="0" fontAlgn="base" latinLnBrk="0" hangingPunct="0">
              <a:spcBef>
                <a:spcPct val="0"/>
              </a:spcBef>
              <a:spcAft>
                <a:spcPct val="25000"/>
              </a:spcAft>
              <a:buChar char="–"/>
              <a:defRPr sz="1200" kern="1200">
                <a:solidFill>
                  <a:srgbClr val="000066"/>
                </a:solidFill>
                <a:latin typeface="Arial" pitchFamily="34" charset="0"/>
                <a:ea typeface="+mn-ea"/>
                <a:cs typeface="Arial" pitchFamily="34" charset="0"/>
              </a:defRPr>
            </a:lvl8pPr>
            <a:lvl9pPr marL="3886200" indent="-228600" algn="l" defTabSz="914400" rtl="0" eaLnBrk="0" fontAlgn="base" latinLnBrk="0" hangingPunct="0">
              <a:spcBef>
                <a:spcPct val="0"/>
              </a:spcBef>
              <a:spcAft>
                <a:spcPct val="25000"/>
              </a:spcAft>
              <a:buChar char="–"/>
              <a:defRPr sz="1200" kern="1200">
                <a:solidFill>
                  <a:srgbClr val="000066"/>
                </a:solidFill>
                <a:latin typeface="Arial" pitchFamily="34" charset="0"/>
                <a:ea typeface="+mn-ea"/>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fld id="{520B93AA-A1E6-4B7A-B18B-7E41C8EBCB64}" type="slidenum">
              <a:rPr kumimoji="0" lang="en-GB" altLang="en-GB" sz="800" b="0" i="0" u="none" strike="noStrike" kern="1200" cap="none" spc="0" normalizeH="0" baseline="0" noProof="0" smtClean="0">
                <a:ln>
                  <a:noFill/>
                </a:ln>
                <a:solidFill>
                  <a:srgbClr val="000066"/>
                </a:solidFill>
                <a:effectLst/>
                <a:uLnTx/>
                <a:uFillTx/>
                <a:latin typeface="Arial" pitchFamily="34" charset="0"/>
                <a:cs typeface="Arial" pitchFamily="34" charset="0"/>
              </a:rPr>
              <a:pPr marL="0" marR="0" lvl="0" indent="0" algn="l" defTabSz="914400" rtl="0" eaLnBrk="1" fontAlgn="base" latinLnBrk="0" hangingPunct="1">
                <a:lnSpc>
                  <a:spcPct val="100000"/>
                </a:lnSpc>
                <a:spcBef>
                  <a:spcPct val="0"/>
                </a:spcBef>
                <a:spcAft>
                  <a:spcPct val="0"/>
                </a:spcAft>
                <a:buClrTx/>
                <a:buSzTx/>
                <a:buFontTx/>
                <a:buNone/>
                <a:tabLst/>
                <a:defRPr/>
              </a:pPr>
              <a:t>72</a:t>
            </a:fld>
            <a:endParaRPr kumimoji="0" lang="en-GB" altLang="en-GB" sz="800" b="0" i="0" u="none" strike="noStrike" kern="1200" cap="none" spc="0" normalizeH="0" baseline="0" noProof="0" smtClean="0">
              <a:ln>
                <a:noFill/>
              </a:ln>
              <a:solidFill>
                <a:srgbClr val="000066"/>
              </a:solidFill>
              <a:effectLst/>
              <a:uLnTx/>
              <a:uFillTx/>
              <a:latin typeface="Arial" pitchFamily="34" charset="0"/>
              <a:cs typeface="Arial" pitchFamily="34" charset="0"/>
            </a:endParaRPr>
          </a:p>
        </p:txBody>
      </p:sp>
      <p:sp>
        <p:nvSpPr>
          <p:cNvPr id="60" name="24-Point Star 59"/>
          <p:cNvSpPr/>
          <p:nvPr/>
        </p:nvSpPr>
        <p:spPr>
          <a:xfrm>
            <a:off x="6923953" y="164153"/>
            <a:ext cx="2022513" cy="668361"/>
          </a:xfrm>
          <a:prstGeom prst="star24">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1600" b="1" dirty="0" smtClean="0"/>
              <a:t>Extract from </a:t>
            </a:r>
          </a:p>
          <a:p>
            <a:pPr algn="ctr"/>
            <a:r>
              <a:rPr lang="en-US" sz="1600" b="1" dirty="0" smtClean="0"/>
              <a:t>the report</a:t>
            </a:r>
            <a:endParaRPr lang="en-US" sz="1600" b="1" dirty="0"/>
          </a:p>
        </p:txBody>
      </p:sp>
      <p:pic>
        <p:nvPicPr>
          <p:cNvPr id="2" name="Picture 1"/>
          <p:cNvPicPr>
            <a:picLocks noChangeAspect="1"/>
          </p:cNvPicPr>
          <p:nvPr/>
        </p:nvPicPr>
        <p:blipFill>
          <a:blip r:embed="rId3"/>
          <a:stretch>
            <a:fillRect/>
          </a:stretch>
        </p:blipFill>
        <p:spPr>
          <a:xfrm>
            <a:off x="668297" y="832514"/>
            <a:ext cx="7801056" cy="5616705"/>
          </a:xfrm>
          <a:prstGeom prst="rect">
            <a:avLst/>
          </a:prstGeom>
        </p:spPr>
      </p:pic>
    </p:spTree>
    <p:extLst>
      <p:ext uri="{BB962C8B-B14F-4D97-AF65-F5344CB8AC3E}">
        <p14:creationId xmlns:p14="http://schemas.microsoft.com/office/powerpoint/2010/main" val="2886055088"/>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Title 1"/>
          <p:cNvSpPr>
            <a:spLocks noGrp="1"/>
          </p:cNvSpPr>
          <p:nvPr>
            <p:ph type="title"/>
          </p:nvPr>
        </p:nvSpPr>
        <p:spPr/>
        <p:txBody>
          <a:bodyPr/>
          <a:lstStyle/>
          <a:p>
            <a:pPr eaLnBrk="1" hangingPunct="1"/>
            <a:r>
              <a:rPr lang="en-GB" altLang="fr-FR" b="0" dirty="0" smtClean="0"/>
              <a:t>Current </a:t>
            </a:r>
            <a:r>
              <a:rPr lang="en-GB" altLang="fr-FR" b="0" dirty="0" smtClean="0"/>
              <a:t>State </a:t>
            </a:r>
            <a:r>
              <a:rPr lang="en-GB" altLang="fr-FR" b="0" dirty="0" smtClean="0"/>
              <a:t>of a supply chain process</a:t>
            </a:r>
            <a:endParaRPr lang="en-GB" altLang="fr-FR" b="0" dirty="0" smtClean="0"/>
          </a:p>
        </p:txBody>
      </p:sp>
      <p:sp>
        <p:nvSpPr>
          <p:cNvPr id="64" name="Rectangle 63"/>
          <p:cNvSpPr/>
          <p:nvPr/>
        </p:nvSpPr>
        <p:spPr>
          <a:xfrm>
            <a:off x="50800" y="50800"/>
            <a:ext cx="9036050" cy="6743700"/>
          </a:xfrm>
          <a:prstGeom prst="rect">
            <a:avLst/>
          </a:prstGeom>
          <a:noFill/>
          <a:ln w="107950">
            <a:solidFill>
              <a:srgbClr val="FFFF00"/>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72" name="Slide Number Placeholder 4"/>
          <p:cNvSpPr txBox="1">
            <a:spLocks/>
          </p:cNvSpPr>
          <p:nvPr/>
        </p:nvSpPr>
        <p:spPr bwMode="auto">
          <a:xfrm>
            <a:off x="358775" y="6548438"/>
            <a:ext cx="355600" cy="122237"/>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0" tIns="0" rIns="0" bIns="0" numCol="1" anchor="b" anchorCtr="0" compatLnSpc="1">
            <a:prstTxWarp prst="textNoShape">
              <a:avLst/>
            </a:prstTxWarp>
            <a:spAutoFit/>
          </a:bodyPr>
          <a:lstStyle>
            <a:defPPr>
              <a:defRPr lang="en-GB"/>
            </a:defPPr>
            <a:lvl1pPr algn="l" rtl="0" eaLnBrk="0" fontAlgn="base" hangingPunct="0">
              <a:lnSpc>
                <a:spcPts val="2200"/>
              </a:lnSpc>
              <a:spcBef>
                <a:spcPct val="0"/>
              </a:spcBef>
              <a:spcAft>
                <a:spcPct val="25000"/>
              </a:spcAft>
              <a:defRPr sz="2000" kern="1200">
                <a:solidFill>
                  <a:srgbClr val="000066"/>
                </a:solidFill>
                <a:latin typeface="Arial" pitchFamily="34" charset="0"/>
                <a:ea typeface="+mn-ea"/>
                <a:cs typeface="Arial" pitchFamily="34" charset="0"/>
              </a:defRPr>
            </a:lvl1pPr>
            <a:lvl2pPr marL="742950" indent="-285750" algn="l" rtl="0" eaLnBrk="0" fontAlgn="base" hangingPunct="0">
              <a:lnSpc>
                <a:spcPts val="2200"/>
              </a:lnSpc>
              <a:spcBef>
                <a:spcPct val="0"/>
              </a:spcBef>
              <a:spcAft>
                <a:spcPct val="25000"/>
              </a:spcAft>
              <a:buChar char="•"/>
              <a:defRPr sz="2000" kern="1200">
                <a:solidFill>
                  <a:srgbClr val="000066"/>
                </a:solidFill>
                <a:latin typeface="Arial" pitchFamily="34" charset="0"/>
                <a:ea typeface="+mn-ea"/>
                <a:cs typeface="Arial" pitchFamily="34" charset="0"/>
              </a:defRPr>
            </a:lvl2pPr>
            <a:lvl3pPr marL="1143000" indent="-228600" algn="l" rtl="0" eaLnBrk="0" fontAlgn="base" hangingPunct="0">
              <a:lnSpc>
                <a:spcPts val="2000"/>
              </a:lnSpc>
              <a:spcBef>
                <a:spcPct val="0"/>
              </a:spcBef>
              <a:spcAft>
                <a:spcPct val="25000"/>
              </a:spcAft>
              <a:buChar char="–"/>
              <a:defRPr kern="1200">
                <a:solidFill>
                  <a:srgbClr val="000066"/>
                </a:solidFill>
                <a:latin typeface="Arial" pitchFamily="34" charset="0"/>
                <a:ea typeface="+mn-ea"/>
                <a:cs typeface="Arial" pitchFamily="34" charset="0"/>
              </a:defRPr>
            </a:lvl3pPr>
            <a:lvl4pPr marL="1600200" indent="-228600" algn="l" rtl="0" eaLnBrk="0" fontAlgn="base" hangingPunct="0">
              <a:lnSpc>
                <a:spcPts val="1800"/>
              </a:lnSpc>
              <a:spcBef>
                <a:spcPct val="0"/>
              </a:spcBef>
              <a:spcAft>
                <a:spcPct val="25000"/>
              </a:spcAft>
              <a:buChar char="•"/>
              <a:defRPr sz="1600" kern="1200">
                <a:solidFill>
                  <a:srgbClr val="000066"/>
                </a:solidFill>
                <a:latin typeface="Arial" pitchFamily="34" charset="0"/>
                <a:ea typeface="+mn-ea"/>
                <a:cs typeface="Arial" pitchFamily="34" charset="0"/>
              </a:defRPr>
            </a:lvl4pPr>
            <a:lvl5pPr marL="2057400" indent="-228600" algn="l" rtl="0" eaLnBrk="0" fontAlgn="base" hangingPunct="0">
              <a:spcBef>
                <a:spcPct val="0"/>
              </a:spcBef>
              <a:spcAft>
                <a:spcPct val="25000"/>
              </a:spcAft>
              <a:buChar char="–"/>
              <a:defRPr sz="1200" kern="1200">
                <a:solidFill>
                  <a:srgbClr val="000066"/>
                </a:solidFill>
                <a:latin typeface="Arial" pitchFamily="34" charset="0"/>
                <a:ea typeface="+mn-ea"/>
                <a:cs typeface="Arial" pitchFamily="34" charset="0"/>
              </a:defRPr>
            </a:lvl5pPr>
            <a:lvl6pPr marL="2514600" indent="-228600" algn="l" defTabSz="914400" rtl="0" eaLnBrk="0" fontAlgn="base" latinLnBrk="0" hangingPunct="0">
              <a:spcBef>
                <a:spcPct val="0"/>
              </a:spcBef>
              <a:spcAft>
                <a:spcPct val="25000"/>
              </a:spcAft>
              <a:buChar char="–"/>
              <a:defRPr sz="1200" kern="1200">
                <a:solidFill>
                  <a:srgbClr val="000066"/>
                </a:solidFill>
                <a:latin typeface="Arial" pitchFamily="34" charset="0"/>
                <a:ea typeface="+mn-ea"/>
                <a:cs typeface="Arial" pitchFamily="34" charset="0"/>
              </a:defRPr>
            </a:lvl6pPr>
            <a:lvl7pPr marL="2971800" indent="-228600" algn="l" defTabSz="914400" rtl="0" eaLnBrk="0" fontAlgn="base" latinLnBrk="0" hangingPunct="0">
              <a:spcBef>
                <a:spcPct val="0"/>
              </a:spcBef>
              <a:spcAft>
                <a:spcPct val="25000"/>
              </a:spcAft>
              <a:buChar char="–"/>
              <a:defRPr sz="1200" kern="1200">
                <a:solidFill>
                  <a:srgbClr val="000066"/>
                </a:solidFill>
                <a:latin typeface="Arial" pitchFamily="34" charset="0"/>
                <a:ea typeface="+mn-ea"/>
                <a:cs typeface="Arial" pitchFamily="34" charset="0"/>
              </a:defRPr>
            </a:lvl7pPr>
            <a:lvl8pPr marL="3429000" indent="-228600" algn="l" defTabSz="914400" rtl="0" eaLnBrk="0" fontAlgn="base" latinLnBrk="0" hangingPunct="0">
              <a:spcBef>
                <a:spcPct val="0"/>
              </a:spcBef>
              <a:spcAft>
                <a:spcPct val="25000"/>
              </a:spcAft>
              <a:buChar char="–"/>
              <a:defRPr sz="1200" kern="1200">
                <a:solidFill>
                  <a:srgbClr val="000066"/>
                </a:solidFill>
                <a:latin typeface="Arial" pitchFamily="34" charset="0"/>
                <a:ea typeface="+mn-ea"/>
                <a:cs typeface="Arial" pitchFamily="34" charset="0"/>
              </a:defRPr>
            </a:lvl8pPr>
            <a:lvl9pPr marL="3886200" indent="-228600" algn="l" defTabSz="914400" rtl="0" eaLnBrk="0" fontAlgn="base" latinLnBrk="0" hangingPunct="0">
              <a:spcBef>
                <a:spcPct val="0"/>
              </a:spcBef>
              <a:spcAft>
                <a:spcPct val="25000"/>
              </a:spcAft>
              <a:buChar char="–"/>
              <a:defRPr sz="1200" kern="1200">
                <a:solidFill>
                  <a:srgbClr val="000066"/>
                </a:solidFill>
                <a:latin typeface="Arial" pitchFamily="34" charset="0"/>
                <a:ea typeface="+mn-ea"/>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fld id="{520B93AA-A1E6-4B7A-B18B-7E41C8EBCB64}" type="slidenum">
              <a:rPr kumimoji="0" lang="en-GB" altLang="en-GB" sz="800" b="0" i="0" u="none" strike="noStrike" kern="1200" cap="none" spc="0" normalizeH="0" baseline="0" noProof="0" smtClean="0">
                <a:ln>
                  <a:noFill/>
                </a:ln>
                <a:solidFill>
                  <a:srgbClr val="000066"/>
                </a:solidFill>
                <a:effectLst/>
                <a:uLnTx/>
                <a:uFillTx/>
                <a:latin typeface="Arial" pitchFamily="34" charset="0"/>
                <a:cs typeface="Arial" pitchFamily="34" charset="0"/>
              </a:rPr>
              <a:pPr marL="0" marR="0" lvl="0" indent="0" algn="l" defTabSz="914400" rtl="0" eaLnBrk="1" fontAlgn="base" latinLnBrk="0" hangingPunct="1">
                <a:lnSpc>
                  <a:spcPct val="100000"/>
                </a:lnSpc>
                <a:spcBef>
                  <a:spcPct val="0"/>
                </a:spcBef>
                <a:spcAft>
                  <a:spcPct val="0"/>
                </a:spcAft>
                <a:buClrTx/>
                <a:buSzTx/>
                <a:buFontTx/>
                <a:buNone/>
                <a:tabLst/>
                <a:defRPr/>
              </a:pPr>
              <a:t>73</a:t>
            </a:fld>
            <a:endParaRPr kumimoji="0" lang="en-GB" altLang="en-GB" sz="800" b="0" i="0" u="none" strike="noStrike" kern="1200" cap="none" spc="0" normalizeH="0" baseline="0" noProof="0" smtClean="0">
              <a:ln>
                <a:noFill/>
              </a:ln>
              <a:solidFill>
                <a:srgbClr val="000066"/>
              </a:solidFill>
              <a:effectLst/>
              <a:uLnTx/>
              <a:uFillTx/>
              <a:latin typeface="Arial" pitchFamily="34" charset="0"/>
              <a:cs typeface="Arial" pitchFamily="34" charset="0"/>
            </a:endParaRPr>
          </a:p>
        </p:txBody>
      </p:sp>
      <p:sp>
        <p:nvSpPr>
          <p:cNvPr id="60" name="24-Point Star 59"/>
          <p:cNvSpPr/>
          <p:nvPr/>
        </p:nvSpPr>
        <p:spPr>
          <a:xfrm>
            <a:off x="6923953" y="164153"/>
            <a:ext cx="2022513" cy="668361"/>
          </a:xfrm>
          <a:prstGeom prst="star24">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1600" b="1" dirty="0" smtClean="0"/>
              <a:t>Extract from </a:t>
            </a:r>
          </a:p>
          <a:p>
            <a:pPr algn="ctr"/>
            <a:r>
              <a:rPr lang="en-US" sz="1600" b="1" dirty="0" smtClean="0"/>
              <a:t>the report</a:t>
            </a:r>
            <a:endParaRPr lang="en-US" sz="1600" b="1" dirty="0"/>
          </a:p>
        </p:txBody>
      </p:sp>
      <p:pic>
        <p:nvPicPr>
          <p:cNvPr id="61"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5441"/>
          <a:stretch/>
        </p:blipFill>
        <p:spPr bwMode="auto">
          <a:xfrm>
            <a:off x="228600" y="1600200"/>
            <a:ext cx="5296143" cy="37616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2" name="Rectangle 61"/>
          <p:cNvSpPr/>
          <p:nvPr/>
        </p:nvSpPr>
        <p:spPr>
          <a:xfrm>
            <a:off x="6399262" y="1690555"/>
            <a:ext cx="2496751" cy="322262"/>
          </a:xfrm>
          <a:prstGeom prst="rect">
            <a:avLst/>
          </a:prstGeom>
          <a:solidFill>
            <a:srgbClr val="00A1DE"/>
          </a:solidFill>
          <a:ln w="9525" cap="flat" cmpd="sng" algn="ctr">
            <a:noFill/>
            <a:prstDash val="solid"/>
          </a:ln>
          <a:effectLst/>
        </p:spPr>
        <p:txBody>
          <a:bodyPr lIns="36000" tIns="36000" rIns="36000" bIns="36000" rtlCol="0" anchor="ctr"/>
          <a:lstStyle/>
          <a:p>
            <a:pPr marL="0" marR="0" lvl="0" indent="0" algn="ctr" defTabSz="914253" eaLnBrk="1" fontAlgn="auto" latinLnBrk="0" hangingPunct="1">
              <a:lnSpc>
                <a:spcPct val="100000"/>
              </a:lnSpc>
              <a:spcBef>
                <a:spcPts val="0"/>
              </a:spcBef>
              <a:spcAft>
                <a:spcPts val="0"/>
              </a:spcAft>
              <a:buClrTx/>
              <a:buSzTx/>
              <a:buFontTx/>
              <a:buNone/>
              <a:tabLst/>
              <a:defRPr/>
            </a:pPr>
            <a:r>
              <a:rPr kumimoji="0" lang="en-GB" sz="1200" b="1" i="0" u="none" strike="noStrike" kern="0" cap="none" spc="0" normalizeH="0" baseline="0" noProof="0" dirty="0" smtClean="0">
                <a:ln>
                  <a:noFill/>
                </a:ln>
                <a:solidFill>
                  <a:srgbClr val="FFFFFF"/>
                </a:solidFill>
                <a:effectLst/>
                <a:uLnTx/>
                <a:uFillTx/>
                <a:latin typeface="Arial"/>
                <a:ea typeface="+mn-ea"/>
                <a:cs typeface="+mn-cs"/>
              </a:rPr>
              <a:t>Cross-company Gaps</a:t>
            </a:r>
          </a:p>
        </p:txBody>
      </p:sp>
      <p:sp>
        <p:nvSpPr>
          <p:cNvPr id="63" name="Rectangle 62"/>
          <p:cNvSpPr/>
          <p:nvPr/>
        </p:nvSpPr>
        <p:spPr>
          <a:xfrm>
            <a:off x="6629400" y="2208537"/>
            <a:ext cx="2266614" cy="3080330"/>
          </a:xfrm>
          <a:prstGeom prst="rect">
            <a:avLst/>
          </a:prstGeom>
        </p:spPr>
        <p:txBody>
          <a:bodyPr wrap="square">
            <a:spAutoFit/>
          </a:bodyPr>
          <a:lstStyle/>
          <a:p>
            <a:pPr marL="0" lvl="1">
              <a:spcBef>
                <a:spcPts val="600"/>
              </a:spcBef>
              <a:spcAft>
                <a:spcPts val="538"/>
              </a:spcAft>
              <a:buClr>
                <a:srgbClr val="035395"/>
              </a:buClr>
              <a:buSzPct val="100000"/>
              <a:defRPr/>
            </a:pPr>
            <a:r>
              <a:rPr lang="en-AU" sz="1000" dirty="0" smtClean="0">
                <a:solidFill>
                  <a:schemeClr val="accent1"/>
                </a:solidFill>
              </a:rPr>
              <a:t>Unquestioned use of buffer stocks</a:t>
            </a:r>
          </a:p>
          <a:p>
            <a:pPr marL="0" lvl="1">
              <a:spcBef>
                <a:spcPts val="600"/>
              </a:spcBef>
              <a:spcAft>
                <a:spcPts val="538"/>
              </a:spcAft>
              <a:buClr>
                <a:srgbClr val="035395"/>
              </a:buClr>
              <a:buSzPct val="100000"/>
              <a:defRPr/>
            </a:pPr>
            <a:r>
              <a:rPr lang="en-AU" sz="1000" dirty="0" smtClean="0">
                <a:solidFill>
                  <a:schemeClr val="accent1"/>
                </a:solidFill>
              </a:rPr>
              <a:t>Uncontrolled lead times at EVWS</a:t>
            </a:r>
          </a:p>
          <a:p>
            <a:pPr marL="0" lvl="1">
              <a:spcBef>
                <a:spcPts val="600"/>
              </a:spcBef>
              <a:spcAft>
                <a:spcPts val="538"/>
              </a:spcAft>
              <a:buClr>
                <a:srgbClr val="035395"/>
              </a:buClr>
              <a:buSzPct val="100000"/>
              <a:defRPr/>
            </a:pPr>
            <a:r>
              <a:rPr lang="en-AU" sz="1000" dirty="0" smtClean="0">
                <a:solidFill>
                  <a:schemeClr val="accent1"/>
                </a:solidFill>
              </a:rPr>
              <a:t>Non-visibility of EVWS’s daily production scheduling</a:t>
            </a:r>
          </a:p>
          <a:p>
            <a:pPr marL="0" lvl="1">
              <a:spcBef>
                <a:spcPts val="600"/>
              </a:spcBef>
              <a:spcAft>
                <a:spcPts val="538"/>
              </a:spcAft>
              <a:buClr>
                <a:srgbClr val="035395"/>
              </a:buClr>
              <a:buSzPct val="100000"/>
              <a:defRPr/>
            </a:pPr>
            <a:r>
              <a:rPr lang="en-AU" sz="1000" dirty="0" smtClean="0">
                <a:solidFill>
                  <a:schemeClr val="accent1"/>
                </a:solidFill>
              </a:rPr>
              <a:t>High transport costs on peak delivery days</a:t>
            </a:r>
          </a:p>
          <a:p>
            <a:pPr marL="0" lvl="1">
              <a:spcBef>
                <a:spcPts val="600"/>
              </a:spcBef>
              <a:spcAft>
                <a:spcPts val="538"/>
              </a:spcAft>
              <a:buClr>
                <a:srgbClr val="035395"/>
              </a:buClr>
              <a:buSzPct val="100000"/>
              <a:defRPr/>
            </a:pPr>
            <a:r>
              <a:rPr lang="en-AU" sz="1000" dirty="0" smtClean="0">
                <a:solidFill>
                  <a:schemeClr val="accent1"/>
                </a:solidFill>
              </a:rPr>
              <a:t>Fluctuating number of packaging items per pallet</a:t>
            </a:r>
          </a:p>
          <a:p>
            <a:pPr marL="0" lvl="1">
              <a:spcBef>
                <a:spcPts val="600"/>
              </a:spcBef>
              <a:spcAft>
                <a:spcPts val="538"/>
              </a:spcAft>
              <a:buClr>
                <a:srgbClr val="035395"/>
              </a:buClr>
              <a:buSzPct val="100000"/>
              <a:defRPr/>
            </a:pPr>
            <a:r>
              <a:rPr lang="en-AU" sz="1000" dirty="0" smtClean="0">
                <a:solidFill>
                  <a:schemeClr val="accent1"/>
                </a:solidFill>
              </a:rPr>
              <a:t>Unnecessary constraint of the footbridge height</a:t>
            </a:r>
          </a:p>
          <a:p>
            <a:pPr marL="0" lvl="1">
              <a:spcBef>
                <a:spcPts val="600"/>
              </a:spcBef>
              <a:spcAft>
                <a:spcPts val="538"/>
              </a:spcAft>
              <a:buClr>
                <a:srgbClr val="035395"/>
              </a:buClr>
              <a:buSzPct val="100000"/>
              <a:defRPr/>
            </a:pPr>
            <a:r>
              <a:rPr lang="en-AU" sz="1000" dirty="0" smtClean="0">
                <a:solidFill>
                  <a:schemeClr val="accent1"/>
                </a:solidFill>
              </a:rPr>
              <a:t>Inefficiencies with the EDI process</a:t>
            </a:r>
          </a:p>
          <a:p>
            <a:pPr marL="0" lvl="1">
              <a:spcBef>
                <a:spcPts val="600"/>
              </a:spcBef>
              <a:spcAft>
                <a:spcPts val="538"/>
              </a:spcAft>
              <a:buClr>
                <a:srgbClr val="035395"/>
              </a:buClr>
              <a:buSzPct val="100000"/>
              <a:defRPr/>
            </a:pPr>
            <a:r>
              <a:rPr lang="en-AU" sz="1000" dirty="0" smtClean="0">
                <a:solidFill>
                  <a:schemeClr val="accent1"/>
                </a:solidFill>
              </a:rPr>
              <a:t>Unnecessary cross strips around pallets</a:t>
            </a:r>
            <a:endParaRPr lang="en-AU" sz="700" dirty="0">
              <a:solidFill>
                <a:schemeClr val="accent1"/>
              </a:solidFill>
            </a:endParaRPr>
          </a:p>
        </p:txBody>
      </p:sp>
      <p:grpSp>
        <p:nvGrpSpPr>
          <p:cNvPr id="65" name="Group 64"/>
          <p:cNvGrpSpPr/>
          <p:nvPr/>
        </p:nvGrpSpPr>
        <p:grpSpPr>
          <a:xfrm>
            <a:off x="3307331" y="1829973"/>
            <a:ext cx="1950469" cy="3531907"/>
            <a:chOff x="3657600" y="1828800"/>
            <a:chExt cx="2093990" cy="4165562"/>
          </a:xfrm>
        </p:grpSpPr>
        <p:sp>
          <p:nvSpPr>
            <p:cNvPr id="66" name="Oval 65"/>
            <p:cNvSpPr/>
            <p:nvPr/>
          </p:nvSpPr>
          <p:spPr>
            <a:xfrm>
              <a:off x="4159655" y="3321521"/>
              <a:ext cx="231894" cy="254752"/>
            </a:xfrm>
            <a:prstGeom prst="ellipse">
              <a:avLst/>
            </a:prstGeom>
            <a:solidFill>
              <a:srgbClr val="00B0F0"/>
            </a:solidFill>
            <a:ln w="12700" cap="flat" cmpd="sng" algn="ctr">
              <a:solidFill>
                <a:srgbClr val="002776"/>
              </a:solidFill>
              <a:prstDash val="solid"/>
            </a:ln>
            <a:effectLst/>
          </p:spPr>
          <p:txBody>
            <a:bodyPr lIns="38297" tIns="38297" rIns="38297" bIns="38297"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GB" sz="900" b="1" kern="0" dirty="0">
                  <a:solidFill>
                    <a:srgbClr val="FFFFFF"/>
                  </a:solidFill>
                  <a:latin typeface="Arial"/>
                </a:rPr>
                <a:t>1</a:t>
              </a:r>
              <a:endParaRPr kumimoji="0" lang="en-GB" sz="900" b="1" i="0" u="none" strike="noStrike" kern="0" cap="none" spc="0" normalizeH="0" baseline="0" noProof="0" dirty="0" smtClean="0">
                <a:ln>
                  <a:noFill/>
                </a:ln>
                <a:solidFill>
                  <a:srgbClr val="FFFFFF"/>
                </a:solidFill>
                <a:effectLst/>
                <a:uLnTx/>
                <a:uFillTx/>
                <a:latin typeface="Arial"/>
              </a:endParaRPr>
            </a:p>
          </p:txBody>
        </p:sp>
        <p:sp>
          <p:nvSpPr>
            <p:cNvPr id="67" name="Oval 66"/>
            <p:cNvSpPr/>
            <p:nvPr/>
          </p:nvSpPr>
          <p:spPr>
            <a:xfrm>
              <a:off x="5390102" y="5051547"/>
              <a:ext cx="231894" cy="254752"/>
            </a:xfrm>
            <a:prstGeom prst="ellipse">
              <a:avLst/>
            </a:prstGeom>
            <a:solidFill>
              <a:srgbClr val="00B0F0"/>
            </a:solidFill>
            <a:ln w="12700" cap="flat" cmpd="sng" algn="ctr">
              <a:solidFill>
                <a:srgbClr val="002776"/>
              </a:solidFill>
              <a:prstDash val="solid"/>
            </a:ln>
            <a:effectLst/>
          </p:spPr>
          <p:txBody>
            <a:bodyPr lIns="38297" tIns="38297" rIns="38297" bIns="38297"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GB" sz="900" b="1" kern="0" dirty="0">
                  <a:solidFill>
                    <a:srgbClr val="FFFFFF"/>
                  </a:solidFill>
                  <a:latin typeface="Arial"/>
                </a:rPr>
                <a:t>1</a:t>
              </a:r>
              <a:endParaRPr kumimoji="0" lang="en-GB" sz="900" b="1" i="0" u="none" strike="noStrike" kern="0" cap="none" spc="0" normalizeH="0" baseline="0" noProof="0" dirty="0" smtClean="0">
                <a:ln>
                  <a:noFill/>
                </a:ln>
                <a:solidFill>
                  <a:srgbClr val="FFFFFF"/>
                </a:solidFill>
                <a:effectLst/>
                <a:uLnTx/>
                <a:uFillTx/>
                <a:latin typeface="Arial"/>
              </a:endParaRPr>
            </a:p>
          </p:txBody>
        </p:sp>
        <p:sp>
          <p:nvSpPr>
            <p:cNvPr id="68" name="Oval 67"/>
            <p:cNvSpPr/>
            <p:nvPr/>
          </p:nvSpPr>
          <p:spPr>
            <a:xfrm>
              <a:off x="4783433" y="3415349"/>
              <a:ext cx="231894" cy="254752"/>
            </a:xfrm>
            <a:prstGeom prst="ellipse">
              <a:avLst/>
            </a:prstGeom>
            <a:solidFill>
              <a:srgbClr val="00B0F0"/>
            </a:solidFill>
            <a:ln w="12700" cap="flat" cmpd="sng" algn="ctr">
              <a:solidFill>
                <a:srgbClr val="002776"/>
              </a:solidFill>
              <a:prstDash val="solid"/>
            </a:ln>
            <a:effectLst/>
          </p:spPr>
          <p:txBody>
            <a:bodyPr lIns="38297" tIns="38297" rIns="38297" bIns="38297"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900" b="1" i="0" u="none" strike="noStrike" kern="0" cap="none" spc="0" normalizeH="0" baseline="0" noProof="0" dirty="0" smtClean="0">
                  <a:ln>
                    <a:noFill/>
                  </a:ln>
                  <a:solidFill>
                    <a:srgbClr val="FFFFFF"/>
                  </a:solidFill>
                  <a:effectLst/>
                  <a:uLnTx/>
                  <a:uFillTx/>
                  <a:latin typeface="Arial"/>
                  <a:ea typeface="+mn-ea"/>
                  <a:cs typeface="+mn-cs"/>
                </a:rPr>
                <a:t>4</a:t>
              </a:r>
            </a:p>
          </p:txBody>
        </p:sp>
        <p:sp>
          <p:nvSpPr>
            <p:cNvPr id="69" name="Oval 68"/>
            <p:cNvSpPr/>
            <p:nvPr/>
          </p:nvSpPr>
          <p:spPr>
            <a:xfrm>
              <a:off x="4444041" y="1922616"/>
              <a:ext cx="231894" cy="254752"/>
            </a:xfrm>
            <a:prstGeom prst="ellipse">
              <a:avLst/>
            </a:prstGeom>
            <a:solidFill>
              <a:srgbClr val="00B0F0"/>
            </a:solidFill>
            <a:ln w="12700" cap="flat" cmpd="sng" algn="ctr">
              <a:solidFill>
                <a:srgbClr val="002776"/>
              </a:solidFill>
              <a:prstDash val="solid"/>
            </a:ln>
            <a:effectLst/>
          </p:spPr>
          <p:txBody>
            <a:bodyPr lIns="38297" tIns="38297" rIns="38297" bIns="38297"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900" b="1" i="0" u="none" strike="noStrike" kern="0" cap="none" spc="0" normalizeH="0" baseline="0" noProof="0" dirty="0" smtClean="0">
                  <a:ln>
                    <a:noFill/>
                  </a:ln>
                  <a:solidFill>
                    <a:srgbClr val="FFFFFF"/>
                  </a:solidFill>
                  <a:effectLst/>
                  <a:uLnTx/>
                  <a:uFillTx/>
                  <a:latin typeface="Arial"/>
                  <a:ea typeface="+mn-ea"/>
                  <a:cs typeface="+mn-cs"/>
                </a:rPr>
                <a:t>5</a:t>
              </a:r>
            </a:p>
          </p:txBody>
        </p:sp>
        <p:sp>
          <p:nvSpPr>
            <p:cNvPr id="70" name="Oval 69"/>
            <p:cNvSpPr/>
            <p:nvPr/>
          </p:nvSpPr>
          <p:spPr>
            <a:xfrm>
              <a:off x="4947047" y="2478981"/>
              <a:ext cx="231894" cy="254752"/>
            </a:xfrm>
            <a:prstGeom prst="ellipse">
              <a:avLst/>
            </a:prstGeom>
            <a:solidFill>
              <a:srgbClr val="00B0F0"/>
            </a:solidFill>
            <a:ln w="12700" cap="flat" cmpd="sng" algn="ctr">
              <a:solidFill>
                <a:srgbClr val="002776"/>
              </a:solidFill>
              <a:prstDash val="solid"/>
            </a:ln>
            <a:effectLst/>
          </p:spPr>
          <p:txBody>
            <a:bodyPr lIns="38297" tIns="38297" rIns="38297" bIns="38297"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GB" sz="900" b="1" kern="0" noProof="0" dirty="0" smtClean="0">
                  <a:solidFill>
                    <a:srgbClr val="FFFFFF"/>
                  </a:solidFill>
                  <a:latin typeface="Arial"/>
                </a:rPr>
                <a:t>8</a:t>
              </a:r>
              <a:endParaRPr kumimoji="0" lang="en-GB" sz="900" b="1" i="0" u="none" strike="noStrike" kern="0" cap="none" spc="0" normalizeH="0" baseline="0" noProof="0" dirty="0" smtClean="0">
                <a:ln>
                  <a:noFill/>
                </a:ln>
                <a:solidFill>
                  <a:srgbClr val="FFFFFF"/>
                </a:solidFill>
                <a:effectLst/>
                <a:uLnTx/>
                <a:uFillTx/>
                <a:latin typeface="Arial"/>
              </a:endParaRPr>
            </a:p>
          </p:txBody>
        </p:sp>
        <p:sp>
          <p:nvSpPr>
            <p:cNvPr id="71" name="Oval 70"/>
            <p:cNvSpPr/>
            <p:nvPr/>
          </p:nvSpPr>
          <p:spPr>
            <a:xfrm>
              <a:off x="5312134" y="4532057"/>
              <a:ext cx="231894" cy="254752"/>
            </a:xfrm>
            <a:prstGeom prst="ellipse">
              <a:avLst/>
            </a:prstGeom>
            <a:solidFill>
              <a:srgbClr val="00B0F0"/>
            </a:solidFill>
            <a:ln w="12700" cap="flat" cmpd="sng" algn="ctr">
              <a:solidFill>
                <a:srgbClr val="002776"/>
              </a:solidFill>
              <a:prstDash val="solid"/>
            </a:ln>
            <a:effectLst/>
          </p:spPr>
          <p:txBody>
            <a:bodyPr lIns="38297" tIns="38297" rIns="38297" bIns="38297"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GB" sz="900" b="1" kern="0" noProof="0" dirty="0" smtClean="0">
                  <a:solidFill>
                    <a:srgbClr val="FFFFFF"/>
                  </a:solidFill>
                  <a:latin typeface="Arial"/>
                </a:rPr>
                <a:t>6</a:t>
              </a:r>
              <a:endParaRPr kumimoji="0" lang="en-GB" sz="900" b="1" i="0" u="none" strike="noStrike" kern="0" cap="none" spc="0" normalizeH="0" baseline="0" noProof="0" dirty="0" smtClean="0">
                <a:ln>
                  <a:noFill/>
                </a:ln>
                <a:solidFill>
                  <a:srgbClr val="FFFFFF"/>
                </a:solidFill>
                <a:effectLst/>
                <a:uLnTx/>
                <a:uFillTx/>
                <a:latin typeface="Arial"/>
              </a:endParaRPr>
            </a:p>
          </p:txBody>
        </p:sp>
        <p:sp>
          <p:nvSpPr>
            <p:cNvPr id="73" name="Oval 72"/>
            <p:cNvSpPr/>
            <p:nvPr/>
          </p:nvSpPr>
          <p:spPr>
            <a:xfrm>
              <a:off x="3788222" y="4705059"/>
              <a:ext cx="231894" cy="254752"/>
            </a:xfrm>
            <a:prstGeom prst="ellipse">
              <a:avLst/>
            </a:prstGeom>
            <a:solidFill>
              <a:srgbClr val="00B0F0"/>
            </a:solidFill>
            <a:ln w="12700" cap="flat" cmpd="sng" algn="ctr">
              <a:solidFill>
                <a:srgbClr val="002776"/>
              </a:solidFill>
              <a:prstDash val="solid"/>
            </a:ln>
            <a:effectLst/>
          </p:spPr>
          <p:txBody>
            <a:bodyPr lIns="38297" tIns="38297" rIns="38297" bIns="38297"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GB" sz="900" b="1" kern="0" noProof="0" dirty="0" smtClean="0">
                  <a:solidFill>
                    <a:srgbClr val="FFFFFF"/>
                  </a:solidFill>
                  <a:latin typeface="Arial"/>
                </a:rPr>
                <a:t>7</a:t>
              </a:r>
              <a:endParaRPr kumimoji="0" lang="en-GB" sz="900" b="1" i="0" u="none" strike="noStrike" kern="0" cap="none" spc="0" normalizeH="0" baseline="0" noProof="0" dirty="0" smtClean="0">
                <a:ln>
                  <a:noFill/>
                </a:ln>
                <a:solidFill>
                  <a:srgbClr val="FFFFFF"/>
                </a:solidFill>
                <a:effectLst/>
                <a:uLnTx/>
                <a:uFillTx/>
                <a:latin typeface="Arial"/>
              </a:endParaRPr>
            </a:p>
          </p:txBody>
        </p:sp>
        <p:sp>
          <p:nvSpPr>
            <p:cNvPr id="74" name="Oval 73"/>
            <p:cNvSpPr/>
            <p:nvPr/>
          </p:nvSpPr>
          <p:spPr>
            <a:xfrm>
              <a:off x="4442756" y="2203692"/>
              <a:ext cx="231894" cy="254752"/>
            </a:xfrm>
            <a:prstGeom prst="ellipse">
              <a:avLst/>
            </a:prstGeom>
            <a:solidFill>
              <a:srgbClr val="00B0F0"/>
            </a:solidFill>
            <a:ln w="12700" cap="flat" cmpd="sng" algn="ctr">
              <a:solidFill>
                <a:srgbClr val="002776"/>
              </a:solidFill>
              <a:prstDash val="solid"/>
            </a:ln>
            <a:effectLst/>
          </p:spPr>
          <p:txBody>
            <a:bodyPr lIns="38297" tIns="38297" rIns="38297" bIns="38297"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GB" sz="900" b="1" kern="0" noProof="0" dirty="0" smtClean="0">
                  <a:solidFill>
                    <a:srgbClr val="FFFFFF"/>
                  </a:solidFill>
                  <a:latin typeface="Arial"/>
                </a:rPr>
                <a:t>9</a:t>
              </a:r>
              <a:endParaRPr kumimoji="0" lang="en-GB" sz="900" b="1" i="0" u="none" strike="noStrike" kern="0" cap="none" spc="0" normalizeH="0" baseline="0" noProof="0" dirty="0" smtClean="0">
                <a:ln>
                  <a:noFill/>
                </a:ln>
                <a:solidFill>
                  <a:srgbClr val="FFFFFF"/>
                </a:solidFill>
                <a:effectLst/>
                <a:uLnTx/>
                <a:uFillTx/>
                <a:latin typeface="Arial"/>
              </a:endParaRPr>
            </a:p>
          </p:txBody>
        </p:sp>
        <p:sp>
          <p:nvSpPr>
            <p:cNvPr id="75" name="Rounded Rectangle 74"/>
            <p:cNvSpPr/>
            <p:nvPr/>
          </p:nvSpPr>
          <p:spPr>
            <a:xfrm>
              <a:off x="3657600" y="1828800"/>
              <a:ext cx="2093990" cy="4165562"/>
            </a:xfrm>
            <a:prstGeom prst="roundRect">
              <a:avLst>
                <a:gd name="adj" fmla="val 1222"/>
              </a:avLst>
            </a:prstGeom>
            <a:noFill/>
            <a:ln w="28575">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76" name="Oval 75"/>
          <p:cNvSpPr/>
          <p:nvPr/>
        </p:nvSpPr>
        <p:spPr>
          <a:xfrm>
            <a:off x="6399263" y="2209659"/>
            <a:ext cx="216000" cy="216000"/>
          </a:xfrm>
          <a:prstGeom prst="ellipse">
            <a:avLst/>
          </a:prstGeom>
          <a:solidFill>
            <a:srgbClr val="00B0F0"/>
          </a:solidFill>
          <a:ln w="12700" cap="flat" cmpd="sng" algn="ctr">
            <a:solidFill>
              <a:srgbClr val="002776"/>
            </a:solidFill>
            <a:prstDash val="solid"/>
          </a:ln>
          <a:effectLst/>
        </p:spPr>
        <p:txBody>
          <a:bodyPr lIns="38297" tIns="38297" rIns="38297" bIns="38297"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GB" sz="900" b="1" kern="0" dirty="0">
                <a:solidFill>
                  <a:srgbClr val="FFFFFF"/>
                </a:solidFill>
                <a:latin typeface="Arial"/>
              </a:rPr>
              <a:t>1</a:t>
            </a:r>
            <a:endParaRPr kumimoji="0" lang="en-GB" sz="900" b="1" i="0" u="none" strike="noStrike" kern="0" cap="none" spc="0" normalizeH="0" baseline="0" noProof="0" dirty="0" smtClean="0">
              <a:ln>
                <a:noFill/>
              </a:ln>
              <a:solidFill>
                <a:srgbClr val="FFFFFF"/>
              </a:solidFill>
              <a:effectLst/>
              <a:uLnTx/>
              <a:uFillTx/>
              <a:latin typeface="Arial"/>
            </a:endParaRPr>
          </a:p>
        </p:txBody>
      </p:sp>
      <p:sp>
        <p:nvSpPr>
          <p:cNvPr id="77" name="Oval 76"/>
          <p:cNvSpPr/>
          <p:nvPr/>
        </p:nvSpPr>
        <p:spPr>
          <a:xfrm>
            <a:off x="6399263" y="2533670"/>
            <a:ext cx="216000" cy="216000"/>
          </a:xfrm>
          <a:prstGeom prst="ellipse">
            <a:avLst/>
          </a:prstGeom>
          <a:solidFill>
            <a:srgbClr val="00B0F0"/>
          </a:solidFill>
          <a:ln w="12700" cap="flat" cmpd="sng" algn="ctr">
            <a:solidFill>
              <a:srgbClr val="002776"/>
            </a:solidFill>
            <a:prstDash val="solid"/>
          </a:ln>
          <a:effectLst/>
        </p:spPr>
        <p:txBody>
          <a:bodyPr lIns="38297" tIns="38297" rIns="38297" bIns="38297"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GB" sz="900" b="1" kern="0" noProof="0" dirty="0">
                <a:solidFill>
                  <a:srgbClr val="FFFFFF"/>
                </a:solidFill>
                <a:latin typeface="Arial"/>
              </a:rPr>
              <a:t>4</a:t>
            </a:r>
            <a:endParaRPr kumimoji="0" lang="en-GB" sz="900" b="1" i="0" u="none" strike="noStrike" kern="0" cap="none" spc="0" normalizeH="0" baseline="0" noProof="0" dirty="0" smtClean="0">
              <a:ln>
                <a:noFill/>
              </a:ln>
              <a:solidFill>
                <a:srgbClr val="FFFFFF"/>
              </a:solidFill>
              <a:effectLst/>
              <a:uLnTx/>
              <a:uFillTx/>
              <a:latin typeface="Arial"/>
            </a:endParaRPr>
          </a:p>
        </p:txBody>
      </p:sp>
      <p:sp>
        <p:nvSpPr>
          <p:cNvPr id="78" name="Oval 77"/>
          <p:cNvSpPr/>
          <p:nvPr/>
        </p:nvSpPr>
        <p:spPr>
          <a:xfrm>
            <a:off x="6399263" y="2859736"/>
            <a:ext cx="216000" cy="216000"/>
          </a:xfrm>
          <a:prstGeom prst="ellipse">
            <a:avLst/>
          </a:prstGeom>
          <a:solidFill>
            <a:srgbClr val="00B0F0"/>
          </a:solidFill>
          <a:ln w="12700" cap="flat" cmpd="sng" algn="ctr">
            <a:solidFill>
              <a:srgbClr val="002776"/>
            </a:solidFill>
            <a:prstDash val="solid"/>
          </a:ln>
          <a:effectLst/>
        </p:spPr>
        <p:txBody>
          <a:bodyPr lIns="38297" tIns="38297" rIns="38297" bIns="38297"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GB" sz="900" b="1" kern="0" noProof="0" dirty="0" smtClean="0">
                <a:solidFill>
                  <a:srgbClr val="FFFFFF"/>
                </a:solidFill>
                <a:latin typeface="Arial"/>
              </a:rPr>
              <a:t>5</a:t>
            </a:r>
            <a:endParaRPr kumimoji="0" lang="en-GB" sz="900" b="1" i="0" u="none" strike="noStrike" kern="0" cap="none" spc="0" normalizeH="0" baseline="0" noProof="0" dirty="0" smtClean="0">
              <a:ln>
                <a:noFill/>
              </a:ln>
              <a:solidFill>
                <a:srgbClr val="FFFFFF"/>
              </a:solidFill>
              <a:effectLst/>
              <a:uLnTx/>
              <a:uFillTx/>
              <a:latin typeface="Arial"/>
            </a:endParaRPr>
          </a:p>
        </p:txBody>
      </p:sp>
      <p:sp>
        <p:nvSpPr>
          <p:cNvPr id="79" name="Oval 78"/>
          <p:cNvSpPr/>
          <p:nvPr/>
        </p:nvSpPr>
        <p:spPr>
          <a:xfrm>
            <a:off x="6399263" y="3247976"/>
            <a:ext cx="216000" cy="216000"/>
          </a:xfrm>
          <a:prstGeom prst="ellipse">
            <a:avLst/>
          </a:prstGeom>
          <a:solidFill>
            <a:srgbClr val="00B0F0"/>
          </a:solidFill>
          <a:ln w="12700" cap="flat" cmpd="sng" algn="ctr">
            <a:solidFill>
              <a:srgbClr val="002776"/>
            </a:solidFill>
            <a:prstDash val="solid"/>
          </a:ln>
          <a:effectLst/>
        </p:spPr>
        <p:txBody>
          <a:bodyPr lIns="38297" tIns="38297" rIns="38297" bIns="38297"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GB" sz="900" b="1" kern="0" dirty="0">
                <a:solidFill>
                  <a:srgbClr val="FFFFFF"/>
                </a:solidFill>
                <a:latin typeface="Arial"/>
              </a:rPr>
              <a:t>6</a:t>
            </a:r>
            <a:endParaRPr kumimoji="0" lang="en-GB" sz="900" b="1" i="0" u="none" strike="noStrike" kern="0" cap="none" spc="0" normalizeH="0" baseline="0" noProof="0" dirty="0" smtClean="0">
              <a:ln>
                <a:noFill/>
              </a:ln>
              <a:solidFill>
                <a:srgbClr val="FFFFFF"/>
              </a:solidFill>
              <a:effectLst/>
              <a:uLnTx/>
              <a:uFillTx/>
              <a:latin typeface="Arial"/>
            </a:endParaRPr>
          </a:p>
        </p:txBody>
      </p:sp>
      <p:sp>
        <p:nvSpPr>
          <p:cNvPr id="80" name="Oval 79"/>
          <p:cNvSpPr/>
          <p:nvPr/>
        </p:nvSpPr>
        <p:spPr>
          <a:xfrm>
            <a:off x="6399263" y="3744677"/>
            <a:ext cx="216000" cy="216000"/>
          </a:xfrm>
          <a:prstGeom prst="ellipse">
            <a:avLst/>
          </a:prstGeom>
          <a:solidFill>
            <a:srgbClr val="00B0F0"/>
          </a:solidFill>
          <a:ln w="12700" cap="flat" cmpd="sng" algn="ctr">
            <a:solidFill>
              <a:srgbClr val="002776"/>
            </a:solidFill>
            <a:prstDash val="solid"/>
          </a:ln>
          <a:effectLst/>
        </p:spPr>
        <p:txBody>
          <a:bodyPr lIns="38297" tIns="38297" rIns="38297" bIns="38297"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GB" sz="900" b="1" kern="0" dirty="0">
                <a:solidFill>
                  <a:srgbClr val="FFFFFF"/>
                </a:solidFill>
                <a:latin typeface="Arial"/>
              </a:rPr>
              <a:t>7</a:t>
            </a:r>
            <a:endParaRPr kumimoji="0" lang="en-GB" sz="900" b="1" i="0" u="none" strike="noStrike" kern="0" cap="none" spc="0" normalizeH="0" baseline="0" noProof="0" dirty="0" smtClean="0">
              <a:ln>
                <a:noFill/>
              </a:ln>
              <a:solidFill>
                <a:srgbClr val="FFFFFF"/>
              </a:solidFill>
              <a:effectLst/>
              <a:uLnTx/>
              <a:uFillTx/>
              <a:latin typeface="Arial"/>
            </a:endParaRPr>
          </a:p>
        </p:txBody>
      </p:sp>
      <p:sp>
        <p:nvSpPr>
          <p:cNvPr id="81" name="Oval 80"/>
          <p:cNvSpPr/>
          <p:nvPr/>
        </p:nvSpPr>
        <p:spPr>
          <a:xfrm>
            <a:off x="6399263" y="4183555"/>
            <a:ext cx="216000" cy="216000"/>
          </a:xfrm>
          <a:prstGeom prst="ellipse">
            <a:avLst/>
          </a:prstGeom>
          <a:solidFill>
            <a:srgbClr val="00B0F0"/>
          </a:solidFill>
          <a:ln w="12700" cap="flat" cmpd="sng" algn="ctr">
            <a:solidFill>
              <a:srgbClr val="002776"/>
            </a:solidFill>
            <a:prstDash val="solid"/>
          </a:ln>
          <a:effectLst/>
        </p:spPr>
        <p:txBody>
          <a:bodyPr lIns="38297" tIns="38297" rIns="38297" bIns="38297"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GB" sz="900" b="1" kern="0" noProof="0" dirty="0" smtClean="0">
                <a:solidFill>
                  <a:srgbClr val="FFFFFF"/>
                </a:solidFill>
                <a:latin typeface="Arial"/>
              </a:rPr>
              <a:t>8</a:t>
            </a:r>
            <a:endParaRPr kumimoji="0" lang="en-GB" sz="900" b="1" i="0" u="none" strike="noStrike" kern="0" cap="none" spc="0" normalizeH="0" baseline="0" noProof="0" dirty="0" smtClean="0">
              <a:ln>
                <a:noFill/>
              </a:ln>
              <a:solidFill>
                <a:srgbClr val="FFFFFF"/>
              </a:solidFill>
              <a:effectLst/>
              <a:uLnTx/>
              <a:uFillTx/>
              <a:latin typeface="Arial"/>
            </a:endParaRPr>
          </a:p>
        </p:txBody>
      </p:sp>
      <p:sp>
        <p:nvSpPr>
          <p:cNvPr id="82" name="Oval 81"/>
          <p:cNvSpPr/>
          <p:nvPr/>
        </p:nvSpPr>
        <p:spPr>
          <a:xfrm>
            <a:off x="6399263" y="4596465"/>
            <a:ext cx="216000" cy="216000"/>
          </a:xfrm>
          <a:prstGeom prst="ellipse">
            <a:avLst/>
          </a:prstGeom>
          <a:solidFill>
            <a:srgbClr val="00B0F0"/>
          </a:solidFill>
          <a:ln w="12700" cap="flat" cmpd="sng" algn="ctr">
            <a:solidFill>
              <a:srgbClr val="002776"/>
            </a:solidFill>
            <a:prstDash val="solid"/>
          </a:ln>
          <a:effectLst/>
        </p:spPr>
        <p:txBody>
          <a:bodyPr lIns="38297" tIns="38297" rIns="38297" bIns="38297"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GB" sz="900" b="1" kern="0" noProof="0" dirty="0" smtClean="0">
                <a:solidFill>
                  <a:srgbClr val="FFFFFF"/>
                </a:solidFill>
                <a:latin typeface="Arial"/>
              </a:rPr>
              <a:t>9</a:t>
            </a:r>
            <a:endParaRPr kumimoji="0" lang="en-GB" sz="900" b="1" i="0" u="none" strike="noStrike" kern="0" cap="none" spc="0" normalizeH="0" baseline="0" noProof="0" dirty="0" smtClean="0">
              <a:ln>
                <a:noFill/>
              </a:ln>
              <a:solidFill>
                <a:srgbClr val="FFFFFF"/>
              </a:solidFill>
              <a:effectLst/>
              <a:uLnTx/>
              <a:uFillTx/>
              <a:latin typeface="Arial"/>
            </a:endParaRPr>
          </a:p>
        </p:txBody>
      </p:sp>
      <p:sp>
        <p:nvSpPr>
          <p:cNvPr id="83" name="Oval 82"/>
          <p:cNvSpPr/>
          <p:nvPr/>
        </p:nvSpPr>
        <p:spPr>
          <a:xfrm>
            <a:off x="6399263" y="4942149"/>
            <a:ext cx="216000" cy="216000"/>
          </a:xfrm>
          <a:prstGeom prst="ellipse">
            <a:avLst/>
          </a:prstGeom>
          <a:solidFill>
            <a:srgbClr val="00B0F0"/>
          </a:solidFill>
          <a:ln w="12700" cap="flat" cmpd="sng" algn="ctr">
            <a:solidFill>
              <a:srgbClr val="002776"/>
            </a:solidFill>
            <a:prstDash val="solid"/>
          </a:ln>
          <a:effectLst/>
        </p:spPr>
        <p:txBody>
          <a:bodyPr lIns="0" tIns="38297" rIns="0" bIns="38297"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GB" sz="900" b="1" kern="0" noProof="0" dirty="0" smtClean="0">
                <a:solidFill>
                  <a:srgbClr val="FFFFFF"/>
                </a:solidFill>
                <a:latin typeface="Arial"/>
              </a:rPr>
              <a:t>10</a:t>
            </a:r>
            <a:endParaRPr kumimoji="0" lang="en-GB" sz="900" b="1" i="0" u="none" strike="noStrike" kern="0" cap="none" spc="0" normalizeH="0" baseline="0" noProof="0" dirty="0" smtClean="0">
              <a:ln>
                <a:noFill/>
              </a:ln>
              <a:solidFill>
                <a:srgbClr val="FFFFFF"/>
              </a:solidFill>
              <a:effectLst/>
              <a:uLnTx/>
              <a:uFillTx/>
              <a:latin typeface="Arial"/>
            </a:endParaRPr>
          </a:p>
        </p:txBody>
      </p:sp>
      <p:sp>
        <p:nvSpPr>
          <p:cNvPr id="84" name="TextBox 83"/>
          <p:cNvSpPr txBox="1"/>
          <p:nvPr/>
        </p:nvSpPr>
        <p:spPr>
          <a:xfrm>
            <a:off x="5592731" y="2070210"/>
            <a:ext cx="722312" cy="348456"/>
          </a:xfrm>
          <a:prstGeom prst="rect">
            <a:avLst/>
          </a:prstGeom>
          <a:noFill/>
        </p:spPr>
        <p:txBody>
          <a:bodyPr wrap="none" lIns="36000" rIns="36000" rtlCol="0">
            <a:noAutofit/>
          </a:bodyPr>
          <a:lstStyle/>
          <a:p>
            <a:r>
              <a:rPr lang="en-GB" sz="1000" b="1" dirty="0" smtClean="0">
                <a:solidFill>
                  <a:srgbClr val="002776"/>
                </a:solidFill>
                <a:latin typeface="Arial"/>
              </a:rPr>
              <a:t>Inventory</a:t>
            </a:r>
          </a:p>
        </p:txBody>
      </p:sp>
      <p:sp>
        <p:nvSpPr>
          <p:cNvPr id="85" name="Rectangle 84"/>
          <p:cNvSpPr/>
          <p:nvPr/>
        </p:nvSpPr>
        <p:spPr>
          <a:xfrm>
            <a:off x="5583238" y="1699285"/>
            <a:ext cx="722312" cy="313531"/>
          </a:xfrm>
          <a:prstGeom prst="rect">
            <a:avLst/>
          </a:prstGeom>
          <a:solidFill>
            <a:srgbClr val="002776"/>
          </a:solidFill>
          <a:ln w="9525" cap="flat" cmpd="sng" algn="ctr">
            <a:noFill/>
            <a:prstDash val="solid"/>
          </a:ln>
          <a:effectLst/>
        </p:spPr>
        <p:txBody>
          <a:bodyPr lIns="36000" tIns="36000" rIns="36000" bIns="36000" rtlCol="0" anchor="ctr"/>
          <a:lstStyle/>
          <a:p>
            <a:pPr marL="0" marR="0" lvl="0" indent="0" algn="ctr" defTabSz="914253" eaLnBrk="1" fontAlgn="auto" latinLnBrk="0" hangingPunct="1">
              <a:lnSpc>
                <a:spcPct val="100000"/>
              </a:lnSpc>
              <a:spcBef>
                <a:spcPts val="0"/>
              </a:spcBef>
              <a:spcAft>
                <a:spcPts val="0"/>
              </a:spcAft>
              <a:buClrTx/>
              <a:buSzTx/>
              <a:buFontTx/>
              <a:buNone/>
              <a:tabLst/>
              <a:defRPr/>
            </a:pPr>
            <a:r>
              <a:rPr kumimoji="0" lang="en-GB" sz="1200" b="1" i="0" u="none" strike="noStrike" kern="0" cap="none" spc="0" normalizeH="0" baseline="0" noProof="0" dirty="0" smtClean="0">
                <a:ln>
                  <a:noFill/>
                </a:ln>
                <a:solidFill>
                  <a:srgbClr val="FFFFFF"/>
                </a:solidFill>
                <a:effectLst/>
                <a:uLnTx/>
                <a:uFillTx/>
                <a:latin typeface="Arial"/>
                <a:ea typeface="+mn-ea"/>
                <a:cs typeface="+mn-cs"/>
              </a:rPr>
              <a:t>Areas</a:t>
            </a:r>
          </a:p>
        </p:txBody>
      </p:sp>
      <p:grpSp>
        <p:nvGrpSpPr>
          <p:cNvPr id="86" name="Groupe 101"/>
          <p:cNvGrpSpPr/>
          <p:nvPr/>
        </p:nvGrpSpPr>
        <p:grpSpPr>
          <a:xfrm>
            <a:off x="5709176" y="2305411"/>
            <a:ext cx="409193" cy="163803"/>
            <a:chOff x="571471" y="4509684"/>
            <a:chExt cx="1332000" cy="886952"/>
          </a:xfrm>
        </p:grpSpPr>
        <p:grpSp>
          <p:nvGrpSpPr>
            <p:cNvPr id="87" name="Groupe 97"/>
            <p:cNvGrpSpPr/>
            <p:nvPr/>
          </p:nvGrpSpPr>
          <p:grpSpPr>
            <a:xfrm>
              <a:off x="571471" y="4509684"/>
              <a:ext cx="1332000" cy="864000"/>
              <a:chOff x="571472" y="4509684"/>
              <a:chExt cx="610795" cy="457200"/>
            </a:xfrm>
          </p:grpSpPr>
          <p:sp>
            <p:nvSpPr>
              <p:cNvPr id="91" name="Triangle isocèle 95"/>
              <p:cNvSpPr/>
              <p:nvPr/>
            </p:nvSpPr>
            <p:spPr>
              <a:xfrm>
                <a:off x="571472" y="4509684"/>
                <a:ext cx="610795" cy="205200"/>
              </a:xfrm>
              <a:prstGeom prst="triangle">
                <a:avLst/>
              </a:prstGeom>
              <a:solidFill>
                <a:srgbClr val="002776"/>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600" b="0" i="0" u="none" strike="noStrike" kern="0" cap="none" spc="0" normalizeH="0" baseline="0" noProof="0" smtClean="0">
                  <a:ln>
                    <a:noFill/>
                  </a:ln>
                  <a:solidFill>
                    <a:srgbClr val="FFFFFF"/>
                  </a:solidFill>
                  <a:effectLst/>
                  <a:uLnTx/>
                  <a:uFillTx/>
                  <a:latin typeface="Arial"/>
                  <a:ea typeface="+mn-ea"/>
                  <a:cs typeface="+mn-cs"/>
                </a:endParaRPr>
              </a:p>
            </p:txBody>
          </p:sp>
          <p:sp>
            <p:nvSpPr>
              <p:cNvPr id="92" name="Rectangle 91"/>
              <p:cNvSpPr/>
              <p:nvPr/>
            </p:nvSpPr>
            <p:spPr>
              <a:xfrm>
                <a:off x="571472" y="4714884"/>
                <a:ext cx="610795" cy="252000"/>
              </a:xfrm>
              <a:prstGeom prst="rect">
                <a:avLst/>
              </a:prstGeom>
              <a:solidFill>
                <a:srgbClr val="002776"/>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600" b="0" i="0" u="none" strike="noStrike" kern="0" cap="none" spc="0" normalizeH="0" baseline="0" noProof="0" smtClean="0">
                  <a:ln>
                    <a:noFill/>
                  </a:ln>
                  <a:solidFill>
                    <a:srgbClr val="FFFFFF"/>
                  </a:solidFill>
                  <a:effectLst/>
                  <a:uLnTx/>
                  <a:uFillTx/>
                  <a:latin typeface="Arial"/>
                  <a:ea typeface="+mn-ea"/>
                  <a:cs typeface="+mn-cs"/>
                </a:endParaRPr>
              </a:p>
            </p:txBody>
          </p:sp>
        </p:grpSp>
        <p:sp>
          <p:nvSpPr>
            <p:cNvPr id="88" name="Rectangle 87"/>
            <p:cNvSpPr/>
            <p:nvPr/>
          </p:nvSpPr>
          <p:spPr>
            <a:xfrm>
              <a:off x="714348" y="5000636"/>
              <a:ext cx="214314" cy="71438"/>
            </a:xfrm>
            <a:prstGeom prst="rect">
              <a:avLst/>
            </a:prstGeom>
            <a:solidFill>
              <a:srgbClr val="FFFFFF"/>
            </a:solidFill>
            <a:ln w="254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600" b="0" i="0" u="none" strike="noStrike" kern="0" cap="none" spc="0" normalizeH="0" baseline="0" noProof="0" smtClean="0">
                <a:ln>
                  <a:noFill/>
                </a:ln>
                <a:solidFill>
                  <a:srgbClr val="FFFFFF"/>
                </a:solidFill>
                <a:effectLst/>
                <a:uLnTx/>
                <a:uFillTx/>
                <a:latin typeface="Arial"/>
                <a:ea typeface="+mn-ea"/>
                <a:cs typeface="+mn-cs"/>
              </a:endParaRPr>
            </a:p>
          </p:txBody>
        </p:sp>
        <p:sp>
          <p:nvSpPr>
            <p:cNvPr id="89" name="Rectangle 88"/>
            <p:cNvSpPr/>
            <p:nvPr/>
          </p:nvSpPr>
          <p:spPr>
            <a:xfrm>
              <a:off x="1285852" y="5000636"/>
              <a:ext cx="357190" cy="396000"/>
            </a:xfrm>
            <a:prstGeom prst="rect">
              <a:avLst/>
            </a:prstGeom>
            <a:solidFill>
              <a:srgbClr val="FFFFFF"/>
            </a:solidFill>
            <a:ln w="254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600" b="0" i="0" u="none" strike="noStrike" kern="0" cap="none" spc="0" normalizeH="0" baseline="0" noProof="0" smtClean="0">
                <a:ln>
                  <a:noFill/>
                </a:ln>
                <a:solidFill>
                  <a:srgbClr val="FFFFFF"/>
                </a:solidFill>
                <a:effectLst/>
                <a:uLnTx/>
                <a:uFillTx/>
                <a:latin typeface="Arial"/>
                <a:ea typeface="+mn-ea"/>
                <a:cs typeface="+mn-cs"/>
              </a:endParaRPr>
            </a:p>
          </p:txBody>
        </p:sp>
        <p:sp>
          <p:nvSpPr>
            <p:cNvPr id="90" name="Rectangle 89"/>
            <p:cNvSpPr/>
            <p:nvPr/>
          </p:nvSpPr>
          <p:spPr>
            <a:xfrm>
              <a:off x="1338447" y="5072074"/>
              <a:ext cx="252000" cy="142876"/>
            </a:xfrm>
            <a:prstGeom prst="rect">
              <a:avLst/>
            </a:prstGeom>
            <a:solidFill>
              <a:srgbClr val="002776"/>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600" b="0" i="0" u="none" strike="noStrike" kern="0" cap="none" spc="0" normalizeH="0" baseline="0" noProof="0" smtClean="0">
                <a:ln>
                  <a:noFill/>
                </a:ln>
                <a:solidFill>
                  <a:srgbClr val="FFFFFF"/>
                </a:solidFill>
                <a:effectLst/>
                <a:uLnTx/>
                <a:uFillTx/>
                <a:latin typeface="Arial"/>
                <a:ea typeface="+mn-ea"/>
                <a:cs typeface="+mn-cs"/>
              </a:endParaRPr>
            </a:p>
          </p:txBody>
        </p:sp>
      </p:grpSp>
      <p:grpSp>
        <p:nvGrpSpPr>
          <p:cNvPr id="93" name="Group 92"/>
          <p:cNvGrpSpPr/>
          <p:nvPr/>
        </p:nvGrpSpPr>
        <p:grpSpPr>
          <a:xfrm>
            <a:off x="5709176" y="2895052"/>
            <a:ext cx="403834" cy="250085"/>
            <a:chOff x="8881872" y="3291840"/>
            <a:chExt cx="536448" cy="548641"/>
          </a:xfrm>
        </p:grpSpPr>
        <p:sp>
          <p:nvSpPr>
            <p:cNvPr id="94" name="Down Arrow 93"/>
            <p:cNvSpPr/>
            <p:nvPr/>
          </p:nvSpPr>
          <p:spPr bwMode="gray">
            <a:xfrm rot="16200000">
              <a:off x="8927592" y="3246120"/>
              <a:ext cx="182880" cy="274320"/>
            </a:xfrm>
            <a:prstGeom prst="downArrow">
              <a:avLst/>
            </a:prstGeom>
            <a:solidFill>
              <a:srgbClr val="8099CC"/>
            </a:solidFill>
            <a:ln w="12700" cap="rnd" algn="ctr">
              <a:noFill/>
              <a:miter lim="800000"/>
              <a:headEnd/>
              <a:tailEnd/>
            </a:ln>
          </p:spPr>
          <p:txBody>
            <a:bodyPr lIns="182880" rtlCol="0" anchor="ctr" anchorCtr="1"/>
            <a:lstStyle/>
            <a:p>
              <a:pPr marL="0" marR="0" lvl="0" indent="0" algn="ctr" defTabSz="914400" eaLnBrk="0" fontAlgn="auto" latinLnBrk="0" hangingPunct="0">
                <a:lnSpc>
                  <a:spcPct val="106000"/>
                </a:lnSpc>
                <a:spcBef>
                  <a:spcPts val="0"/>
                </a:spcBef>
                <a:spcAft>
                  <a:spcPts val="0"/>
                </a:spcAft>
                <a:buClrTx/>
                <a:buSzTx/>
                <a:buFontTx/>
                <a:buNone/>
                <a:tabLst/>
                <a:defRPr/>
              </a:pPr>
              <a:endParaRPr kumimoji="0" lang="en-US" sz="1800" b="1" i="0" u="none" strike="noStrike" kern="0" cap="none" spc="0" normalizeH="0" baseline="0" noProof="0" dirty="0" smtClean="0">
                <a:ln>
                  <a:noFill/>
                </a:ln>
                <a:solidFill>
                  <a:srgbClr val="FFFFFF"/>
                </a:solidFill>
                <a:effectLst/>
                <a:uLnTx/>
                <a:uFillTx/>
              </a:endParaRPr>
            </a:p>
          </p:txBody>
        </p:sp>
        <p:sp>
          <p:nvSpPr>
            <p:cNvPr id="95" name="Down Arrow 94"/>
            <p:cNvSpPr/>
            <p:nvPr/>
          </p:nvSpPr>
          <p:spPr bwMode="gray">
            <a:xfrm rot="16200000">
              <a:off x="9058656" y="3429000"/>
              <a:ext cx="182880" cy="274320"/>
            </a:xfrm>
            <a:prstGeom prst="downArrow">
              <a:avLst/>
            </a:prstGeom>
            <a:solidFill>
              <a:srgbClr val="4066B2"/>
            </a:solidFill>
            <a:ln w="12700" cap="rnd" algn="ctr">
              <a:noFill/>
              <a:miter lim="800000"/>
              <a:headEnd/>
              <a:tailEnd/>
            </a:ln>
          </p:spPr>
          <p:txBody>
            <a:bodyPr lIns="182880" rtlCol="0" anchor="ctr" anchorCtr="1"/>
            <a:lstStyle/>
            <a:p>
              <a:pPr marL="0" marR="0" lvl="0" indent="0" algn="ctr" defTabSz="914400" eaLnBrk="0" fontAlgn="auto" latinLnBrk="0" hangingPunct="0">
                <a:lnSpc>
                  <a:spcPct val="106000"/>
                </a:lnSpc>
                <a:spcBef>
                  <a:spcPts val="0"/>
                </a:spcBef>
                <a:spcAft>
                  <a:spcPts val="0"/>
                </a:spcAft>
                <a:buClrTx/>
                <a:buSzTx/>
                <a:buFontTx/>
                <a:buNone/>
                <a:tabLst/>
                <a:defRPr/>
              </a:pPr>
              <a:endParaRPr kumimoji="0" lang="en-US" sz="1800" b="1" i="0" u="none" strike="noStrike" kern="0" cap="none" spc="0" normalizeH="0" baseline="0" noProof="0" dirty="0" smtClean="0">
                <a:ln>
                  <a:noFill/>
                </a:ln>
                <a:solidFill>
                  <a:srgbClr val="FFFFFF"/>
                </a:solidFill>
                <a:effectLst/>
                <a:uLnTx/>
                <a:uFillTx/>
              </a:endParaRPr>
            </a:p>
          </p:txBody>
        </p:sp>
        <p:sp>
          <p:nvSpPr>
            <p:cNvPr id="96" name="Down Arrow 95"/>
            <p:cNvSpPr/>
            <p:nvPr/>
          </p:nvSpPr>
          <p:spPr bwMode="gray">
            <a:xfrm rot="16200000">
              <a:off x="9189720" y="3611881"/>
              <a:ext cx="182880" cy="274320"/>
            </a:xfrm>
            <a:prstGeom prst="downArrow">
              <a:avLst/>
            </a:prstGeom>
            <a:solidFill>
              <a:srgbClr val="003399"/>
            </a:solidFill>
            <a:ln w="12700" cap="rnd" algn="ctr">
              <a:noFill/>
              <a:miter lim="800000"/>
              <a:headEnd/>
              <a:tailEnd/>
            </a:ln>
          </p:spPr>
          <p:txBody>
            <a:bodyPr lIns="182880" rtlCol="0" anchor="ctr" anchorCtr="1"/>
            <a:lstStyle/>
            <a:p>
              <a:pPr marL="0" marR="0" lvl="0" indent="0" algn="ctr" defTabSz="914400" eaLnBrk="0" fontAlgn="auto" latinLnBrk="0" hangingPunct="0">
                <a:lnSpc>
                  <a:spcPct val="106000"/>
                </a:lnSpc>
                <a:spcBef>
                  <a:spcPts val="0"/>
                </a:spcBef>
                <a:spcAft>
                  <a:spcPts val="0"/>
                </a:spcAft>
                <a:buClrTx/>
                <a:buSzTx/>
                <a:buFontTx/>
                <a:buNone/>
                <a:tabLst/>
                <a:defRPr/>
              </a:pPr>
              <a:endParaRPr kumimoji="0" lang="en-US" sz="1800" b="1" i="0" u="none" strike="noStrike" kern="0" cap="none" spc="0" normalizeH="0" baseline="0" noProof="0" dirty="0" smtClean="0">
                <a:ln>
                  <a:noFill/>
                </a:ln>
                <a:solidFill>
                  <a:srgbClr val="FFFFFF"/>
                </a:solidFill>
                <a:effectLst/>
                <a:uLnTx/>
                <a:uFillTx/>
              </a:endParaRPr>
            </a:p>
          </p:txBody>
        </p:sp>
      </p:grpSp>
      <p:pic>
        <p:nvPicPr>
          <p:cNvPr id="97" name="Picture 2" descr="C:\Users\SOudet\Documents\Deloitte 06-12-----\Icones\PowerPoint_Icons_Timesaver_allcolors\Icon_Delivery_van_Blue.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60685" y="3875318"/>
            <a:ext cx="352325" cy="189930"/>
          </a:xfrm>
          <a:prstGeom prst="rect">
            <a:avLst/>
          </a:prstGeom>
          <a:noFill/>
          <a:extLst>
            <a:ext uri="{909E8E84-426E-40DD-AFC4-6F175D3DCCD1}">
              <a14:hiddenFill xmlns:a14="http://schemas.microsoft.com/office/drawing/2010/main">
                <a:solidFill>
                  <a:srgbClr val="FFFFFF"/>
                </a:solidFill>
              </a14:hiddenFill>
            </a:ext>
          </a:extLst>
        </p:spPr>
      </p:pic>
      <p:pic>
        <p:nvPicPr>
          <p:cNvPr id="98" name="Picture 7" descr="\\Cagmasrv1\sso$\Gestion_Deloitte\Global_Brand\- Templates\Icons\Iconography Deloitte\Icon_Cog_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811470" y="4965503"/>
            <a:ext cx="273571" cy="268715"/>
          </a:xfrm>
          <a:prstGeom prst="rect">
            <a:avLst/>
          </a:prstGeom>
          <a:noFill/>
          <a:extLst>
            <a:ext uri="{909E8E84-426E-40DD-AFC4-6F175D3DCCD1}">
              <a14:hiddenFill xmlns:a14="http://schemas.microsoft.com/office/drawing/2010/main">
                <a:solidFill>
                  <a:srgbClr val="FFFFFF"/>
                </a:solidFill>
              </a14:hiddenFill>
            </a:ext>
          </a:extLst>
        </p:spPr>
      </p:pic>
      <p:sp>
        <p:nvSpPr>
          <p:cNvPr id="99" name="TextBox 98"/>
          <p:cNvSpPr txBox="1"/>
          <p:nvPr/>
        </p:nvSpPr>
        <p:spPr>
          <a:xfrm>
            <a:off x="5602288" y="2619280"/>
            <a:ext cx="722312" cy="348456"/>
          </a:xfrm>
          <a:prstGeom prst="rect">
            <a:avLst/>
          </a:prstGeom>
          <a:noFill/>
        </p:spPr>
        <p:txBody>
          <a:bodyPr wrap="none" lIns="36000" rIns="36000" rtlCol="0">
            <a:noAutofit/>
          </a:bodyPr>
          <a:lstStyle/>
          <a:p>
            <a:r>
              <a:rPr lang="en-GB" sz="1000" b="1" dirty="0" smtClean="0">
                <a:solidFill>
                  <a:srgbClr val="002776"/>
                </a:solidFill>
                <a:latin typeface="Arial"/>
              </a:rPr>
              <a:t>Waiting</a:t>
            </a:r>
          </a:p>
        </p:txBody>
      </p:sp>
      <p:sp>
        <p:nvSpPr>
          <p:cNvPr id="100" name="TextBox 99"/>
          <p:cNvSpPr txBox="1"/>
          <p:nvPr/>
        </p:nvSpPr>
        <p:spPr>
          <a:xfrm>
            <a:off x="5550582" y="3570518"/>
            <a:ext cx="722312" cy="348456"/>
          </a:xfrm>
          <a:prstGeom prst="rect">
            <a:avLst/>
          </a:prstGeom>
          <a:noFill/>
        </p:spPr>
        <p:txBody>
          <a:bodyPr wrap="none" lIns="36000" rIns="36000" rtlCol="0">
            <a:noAutofit/>
          </a:bodyPr>
          <a:lstStyle/>
          <a:p>
            <a:r>
              <a:rPr lang="en-GB" sz="1000" b="1" dirty="0">
                <a:solidFill>
                  <a:srgbClr val="002776"/>
                </a:solidFill>
                <a:latin typeface="Arial"/>
              </a:rPr>
              <a:t>T</a:t>
            </a:r>
            <a:r>
              <a:rPr lang="en-GB" sz="1000" b="1" dirty="0" smtClean="0">
                <a:solidFill>
                  <a:srgbClr val="002776"/>
                </a:solidFill>
                <a:latin typeface="Arial"/>
              </a:rPr>
              <a:t>ransport</a:t>
            </a:r>
          </a:p>
        </p:txBody>
      </p:sp>
      <p:sp>
        <p:nvSpPr>
          <p:cNvPr id="101" name="TextBox 100"/>
          <p:cNvSpPr txBox="1"/>
          <p:nvPr/>
        </p:nvSpPr>
        <p:spPr>
          <a:xfrm>
            <a:off x="5602288" y="4561118"/>
            <a:ext cx="722312" cy="348456"/>
          </a:xfrm>
          <a:prstGeom prst="rect">
            <a:avLst/>
          </a:prstGeom>
          <a:noFill/>
        </p:spPr>
        <p:txBody>
          <a:bodyPr wrap="none" lIns="36000" rIns="36000" rtlCol="0">
            <a:noAutofit/>
          </a:bodyPr>
          <a:lstStyle/>
          <a:p>
            <a:r>
              <a:rPr lang="en-GB" sz="1000" b="1" dirty="0" smtClean="0">
                <a:solidFill>
                  <a:srgbClr val="002776"/>
                </a:solidFill>
                <a:latin typeface="Arial"/>
              </a:rPr>
              <a:t>Over-</a:t>
            </a:r>
            <a:br>
              <a:rPr lang="en-GB" sz="1000" b="1" dirty="0" smtClean="0">
                <a:solidFill>
                  <a:srgbClr val="002776"/>
                </a:solidFill>
                <a:latin typeface="Arial"/>
              </a:rPr>
            </a:br>
            <a:r>
              <a:rPr lang="en-GB" sz="1000" b="1" dirty="0" smtClean="0">
                <a:solidFill>
                  <a:srgbClr val="002776"/>
                </a:solidFill>
                <a:latin typeface="Arial"/>
              </a:rPr>
              <a:t>processing</a:t>
            </a:r>
          </a:p>
        </p:txBody>
      </p:sp>
      <p:cxnSp>
        <p:nvCxnSpPr>
          <p:cNvPr id="102" name="Straight Connector 101"/>
          <p:cNvCxnSpPr/>
          <p:nvPr/>
        </p:nvCxnSpPr>
        <p:spPr>
          <a:xfrm>
            <a:off x="5579610" y="2502744"/>
            <a:ext cx="3316403"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a:off x="5562600" y="3211916"/>
            <a:ext cx="3316403"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a:off x="5550582" y="4523018"/>
            <a:ext cx="3316403"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105" name="Oval 104"/>
          <p:cNvSpPr/>
          <p:nvPr/>
        </p:nvSpPr>
        <p:spPr>
          <a:xfrm>
            <a:off x="3685219" y="4268703"/>
            <a:ext cx="216000" cy="216000"/>
          </a:xfrm>
          <a:prstGeom prst="ellipse">
            <a:avLst/>
          </a:prstGeom>
          <a:solidFill>
            <a:srgbClr val="00B0F0"/>
          </a:solidFill>
          <a:ln w="12700" cap="flat" cmpd="sng" algn="ctr">
            <a:solidFill>
              <a:srgbClr val="002776"/>
            </a:solidFill>
            <a:prstDash val="solid"/>
          </a:ln>
          <a:effectLst/>
        </p:spPr>
        <p:txBody>
          <a:bodyPr lIns="0" tIns="38297" rIns="0" bIns="38297" rtlCol="0" anchor="ctr">
            <a:noAutofit/>
          </a:bodyPr>
          <a:lstStyle/>
          <a:p>
            <a:pPr algn="ctr"/>
            <a:r>
              <a:rPr lang="en-GB" sz="800" b="1" kern="0" dirty="0">
                <a:solidFill>
                  <a:srgbClr val="FFFFFF"/>
                </a:solidFill>
                <a:latin typeface="Arial"/>
              </a:rPr>
              <a:t>10</a:t>
            </a:r>
          </a:p>
        </p:txBody>
      </p:sp>
      <p:sp>
        <p:nvSpPr>
          <p:cNvPr id="107" name="Rectangle 3"/>
          <p:cNvSpPr txBox="1">
            <a:spLocks noChangeArrowheads="1"/>
          </p:cNvSpPr>
          <p:nvPr/>
        </p:nvSpPr>
        <p:spPr>
          <a:xfrm>
            <a:off x="361156" y="737433"/>
            <a:ext cx="8421688" cy="557212"/>
          </a:xfrm>
          <a:prstGeom prst="rect">
            <a:avLst/>
          </a:prstGeom>
        </p:spPr>
        <p:txBody>
          <a:bodyPr lIns="0"/>
          <a:lstStyle>
            <a:lvl1pPr marL="342900" indent="-342900" algn="l" rtl="0" eaLnBrk="0" fontAlgn="base" hangingPunct="0">
              <a:lnSpc>
                <a:spcPts val="2200"/>
              </a:lnSpc>
              <a:spcBef>
                <a:spcPct val="0"/>
              </a:spcBef>
              <a:spcAft>
                <a:spcPct val="25000"/>
              </a:spcAft>
              <a:defRPr sz="2000">
                <a:solidFill>
                  <a:srgbClr val="000066"/>
                </a:solidFill>
                <a:latin typeface="+mn-lt"/>
                <a:ea typeface="+mn-ea"/>
                <a:cs typeface="+mn-cs"/>
              </a:defRPr>
            </a:lvl1pPr>
            <a:lvl2pPr marL="169863" indent="-168275" algn="l" rtl="0" eaLnBrk="0" fontAlgn="base" hangingPunct="0">
              <a:lnSpc>
                <a:spcPts val="2200"/>
              </a:lnSpc>
              <a:spcBef>
                <a:spcPct val="0"/>
              </a:spcBef>
              <a:spcAft>
                <a:spcPct val="25000"/>
              </a:spcAft>
              <a:buChar char="•"/>
              <a:defRPr sz="2000">
                <a:solidFill>
                  <a:srgbClr val="000066"/>
                </a:solidFill>
                <a:latin typeface="+mn-lt"/>
              </a:defRPr>
            </a:lvl2pPr>
            <a:lvl3pPr marL="457200" indent="-171450" algn="l" rtl="0" eaLnBrk="0" fontAlgn="base" hangingPunct="0">
              <a:lnSpc>
                <a:spcPts val="2000"/>
              </a:lnSpc>
              <a:spcBef>
                <a:spcPct val="0"/>
              </a:spcBef>
              <a:spcAft>
                <a:spcPct val="25000"/>
              </a:spcAft>
              <a:buChar char="–"/>
              <a:defRPr>
                <a:solidFill>
                  <a:srgbClr val="000066"/>
                </a:solidFill>
                <a:latin typeface="+mn-lt"/>
              </a:defRPr>
            </a:lvl3pPr>
            <a:lvl4pPr marL="742950" indent="-171450" algn="l" rtl="0" eaLnBrk="0" fontAlgn="base" hangingPunct="0">
              <a:lnSpc>
                <a:spcPts val="1800"/>
              </a:lnSpc>
              <a:spcBef>
                <a:spcPct val="0"/>
              </a:spcBef>
              <a:spcAft>
                <a:spcPct val="25000"/>
              </a:spcAft>
              <a:buChar char="•"/>
              <a:defRPr sz="1600">
                <a:solidFill>
                  <a:srgbClr val="000066"/>
                </a:solidFill>
                <a:latin typeface="+mn-lt"/>
              </a:defRPr>
            </a:lvl4pPr>
            <a:lvl5pPr marL="1028700" indent="-171450" algn="l" rtl="0" eaLnBrk="0" fontAlgn="base" hangingPunct="0">
              <a:spcBef>
                <a:spcPct val="0"/>
              </a:spcBef>
              <a:spcAft>
                <a:spcPct val="25000"/>
              </a:spcAft>
              <a:buChar char="–"/>
              <a:defRPr sz="1200">
                <a:solidFill>
                  <a:srgbClr val="000066"/>
                </a:solidFill>
                <a:latin typeface="+mn-lt"/>
              </a:defRPr>
            </a:lvl5pPr>
            <a:lvl6pPr marL="1485900" indent="-171450" algn="l" rtl="0" fontAlgn="base">
              <a:spcBef>
                <a:spcPct val="0"/>
              </a:spcBef>
              <a:spcAft>
                <a:spcPct val="25000"/>
              </a:spcAft>
              <a:buChar char="–"/>
              <a:defRPr sz="1200">
                <a:solidFill>
                  <a:srgbClr val="000066"/>
                </a:solidFill>
                <a:latin typeface="+mn-lt"/>
              </a:defRPr>
            </a:lvl6pPr>
            <a:lvl7pPr marL="1943100" indent="-171450" algn="l" rtl="0" fontAlgn="base">
              <a:spcBef>
                <a:spcPct val="0"/>
              </a:spcBef>
              <a:spcAft>
                <a:spcPct val="25000"/>
              </a:spcAft>
              <a:buChar char="–"/>
              <a:defRPr sz="1200">
                <a:solidFill>
                  <a:srgbClr val="000066"/>
                </a:solidFill>
                <a:latin typeface="+mn-lt"/>
              </a:defRPr>
            </a:lvl7pPr>
            <a:lvl8pPr marL="2400300" indent="-171450" algn="l" rtl="0" fontAlgn="base">
              <a:spcBef>
                <a:spcPct val="0"/>
              </a:spcBef>
              <a:spcAft>
                <a:spcPct val="25000"/>
              </a:spcAft>
              <a:buChar char="–"/>
              <a:defRPr sz="1200">
                <a:solidFill>
                  <a:srgbClr val="000066"/>
                </a:solidFill>
                <a:latin typeface="+mn-lt"/>
              </a:defRPr>
            </a:lvl8pPr>
            <a:lvl9pPr marL="2857500" indent="-171450" algn="l" rtl="0" fontAlgn="base">
              <a:spcBef>
                <a:spcPct val="0"/>
              </a:spcBef>
              <a:spcAft>
                <a:spcPct val="25000"/>
              </a:spcAft>
              <a:buChar char="–"/>
              <a:defRPr sz="1200">
                <a:solidFill>
                  <a:srgbClr val="000066"/>
                </a:solidFill>
                <a:latin typeface="+mn-lt"/>
              </a:defRPr>
            </a:lvl9pPr>
          </a:lstStyle>
          <a:p>
            <a:pPr>
              <a:lnSpc>
                <a:spcPct val="90000"/>
              </a:lnSpc>
            </a:pPr>
            <a:r>
              <a:rPr lang="en-GB" altLang="fr-FR" sz="1800" kern="0" dirty="0" smtClean="0"/>
              <a:t>Identification of the wastes in the process</a:t>
            </a:r>
            <a:endParaRPr lang="en-GB" altLang="fr-FR" sz="1800" kern="0" dirty="0" smtClean="0"/>
          </a:p>
        </p:txBody>
      </p:sp>
    </p:spTree>
    <p:extLst>
      <p:ext uri="{BB962C8B-B14F-4D97-AF65-F5344CB8AC3E}">
        <p14:creationId xmlns:p14="http://schemas.microsoft.com/office/powerpoint/2010/main" val="3335500945"/>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Title 1"/>
          <p:cNvSpPr>
            <a:spLocks noGrp="1"/>
          </p:cNvSpPr>
          <p:nvPr>
            <p:ph type="title"/>
          </p:nvPr>
        </p:nvSpPr>
        <p:spPr/>
        <p:txBody>
          <a:bodyPr/>
          <a:lstStyle/>
          <a:p>
            <a:pPr eaLnBrk="1" hangingPunct="1"/>
            <a:r>
              <a:rPr lang="en-GB" altLang="fr-FR" b="0" dirty="0" smtClean="0"/>
              <a:t>Current </a:t>
            </a:r>
            <a:r>
              <a:rPr lang="en-GB" altLang="fr-FR" b="0" dirty="0" smtClean="0"/>
              <a:t>State </a:t>
            </a:r>
            <a:r>
              <a:rPr lang="en-GB" altLang="fr-FR" b="0" dirty="0" smtClean="0"/>
              <a:t>of a supply chain process</a:t>
            </a:r>
            <a:endParaRPr lang="en-GB" altLang="fr-FR" b="0" dirty="0" smtClean="0"/>
          </a:p>
        </p:txBody>
      </p:sp>
      <p:sp>
        <p:nvSpPr>
          <p:cNvPr id="64" name="Rectangle 63"/>
          <p:cNvSpPr/>
          <p:nvPr/>
        </p:nvSpPr>
        <p:spPr>
          <a:xfrm>
            <a:off x="50800" y="50800"/>
            <a:ext cx="9036050" cy="6743700"/>
          </a:xfrm>
          <a:prstGeom prst="rect">
            <a:avLst/>
          </a:prstGeom>
          <a:noFill/>
          <a:ln w="107950">
            <a:solidFill>
              <a:srgbClr val="FFFF00"/>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72" name="Slide Number Placeholder 4"/>
          <p:cNvSpPr txBox="1">
            <a:spLocks/>
          </p:cNvSpPr>
          <p:nvPr/>
        </p:nvSpPr>
        <p:spPr bwMode="auto">
          <a:xfrm>
            <a:off x="358775" y="6548438"/>
            <a:ext cx="355600" cy="122237"/>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0" tIns="0" rIns="0" bIns="0" numCol="1" anchor="b" anchorCtr="0" compatLnSpc="1">
            <a:prstTxWarp prst="textNoShape">
              <a:avLst/>
            </a:prstTxWarp>
            <a:spAutoFit/>
          </a:bodyPr>
          <a:lstStyle>
            <a:defPPr>
              <a:defRPr lang="en-GB"/>
            </a:defPPr>
            <a:lvl1pPr algn="l" rtl="0" eaLnBrk="0" fontAlgn="base" hangingPunct="0">
              <a:lnSpc>
                <a:spcPts val="2200"/>
              </a:lnSpc>
              <a:spcBef>
                <a:spcPct val="0"/>
              </a:spcBef>
              <a:spcAft>
                <a:spcPct val="25000"/>
              </a:spcAft>
              <a:defRPr sz="2000" kern="1200">
                <a:solidFill>
                  <a:srgbClr val="000066"/>
                </a:solidFill>
                <a:latin typeface="Arial" pitchFamily="34" charset="0"/>
                <a:ea typeface="+mn-ea"/>
                <a:cs typeface="Arial" pitchFamily="34" charset="0"/>
              </a:defRPr>
            </a:lvl1pPr>
            <a:lvl2pPr marL="742950" indent="-285750" algn="l" rtl="0" eaLnBrk="0" fontAlgn="base" hangingPunct="0">
              <a:lnSpc>
                <a:spcPts val="2200"/>
              </a:lnSpc>
              <a:spcBef>
                <a:spcPct val="0"/>
              </a:spcBef>
              <a:spcAft>
                <a:spcPct val="25000"/>
              </a:spcAft>
              <a:buChar char="•"/>
              <a:defRPr sz="2000" kern="1200">
                <a:solidFill>
                  <a:srgbClr val="000066"/>
                </a:solidFill>
                <a:latin typeface="Arial" pitchFamily="34" charset="0"/>
                <a:ea typeface="+mn-ea"/>
                <a:cs typeface="Arial" pitchFamily="34" charset="0"/>
              </a:defRPr>
            </a:lvl2pPr>
            <a:lvl3pPr marL="1143000" indent="-228600" algn="l" rtl="0" eaLnBrk="0" fontAlgn="base" hangingPunct="0">
              <a:lnSpc>
                <a:spcPts val="2000"/>
              </a:lnSpc>
              <a:spcBef>
                <a:spcPct val="0"/>
              </a:spcBef>
              <a:spcAft>
                <a:spcPct val="25000"/>
              </a:spcAft>
              <a:buChar char="–"/>
              <a:defRPr kern="1200">
                <a:solidFill>
                  <a:srgbClr val="000066"/>
                </a:solidFill>
                <a:latin typeface="Arial" pitchFamily="34" charset="0"/>
                <a:ea typeface="+mn-ea"/>
                <a:cs typeface="Arial" pitchFamily="34" charset="0"/>
              </a:defRPr>
            </a:lvl3pPr>
            <a:lvl4pPr marL="1600200" indent="-228600" algn="l" rtl="0" eaLnBrk="0" fontAlgn="base" hangingPunct="0">
              <a:lnSpc>
                <a:spcPts val="1800"/>
              </a:lnSpc>
              <a:spcBef>
                <a:spcPct val="0"/>
              </a:spcBef>
              <a:spcAft>
                <a:spcPct val="25000"/>
              </a:spcAft>
              <a:buChar char="•"/>
              <a:defRPr sz="1600" kern="1200">
                <a:solidFill>
                  <a:srgbClr val="000066"/>
                </a:solidFill>
                <a:latin typeface="Arial" pitchFamily="34" charset="0"/>
                <a:ea typeface="+mn-ea"/>
                <a:cs typeface="Arial" pitchFamily="34" charset="0"/>
              </a:defRPr>
            </a:lvl4pPr>
            <a:lvl5pPr marL="2057400" indent="-228600" algn="l" rtl="0" eaLnBrk="0" fontAlgn="base" hangingPunct="0">
              <a:spcBef>
                <a:spcPct val="0"/>
              </a:spcBef>
              <a:spcAft>
                <a:spcPct val="25000"/>
              </a:spcAft>
              <a:buChar char="–"/>
              <a:defRPr sz="1200" kern="1200">
                <a:solidFill>
                  <a:srgbClr val="000066"/>
                </a:solidFill>
                <a:latin typeface="Arial" pitchFamily="34" charset="0"/>
                <a:ea typeface="+mn-ea"/>
                <a:cs typeface="Arial" pitchFamily="34" charset="0"/>
              </a:defRPr>
            </a:lvl5pPr>
            <a:lvl6pPr marL="2514600" indent="-228600" algn="l" defTabSz="914400" rtl="0" eaLnBrk="0" fontAlgn="base" latinLnBrk="0" hangingPunct="0">
              <a:spcBef>
                <a:spcPct val="0"/>
              </a:spcBef>
              <a:spcAft>
                <a:spcPct val="25000"/>
              </a:spcAft>
              <a:buChar char="–"/>
              <a:defRPr sz="1200" kern="1200">
                <a:solidFill>
                  <a:srgbClr val="000066"/>
                </a:solidFill>
                <a:latin typeface="Arial" pitchFamily="34" charset="0"/>
                <a:ea typeface="+mn-ea"/>
                <a:cs typeface="Arial" pitchFamily="34" charset="0"/>
              </a:defRPr>
            </a:lvl6pPr>
            <a:lvl7pPr marL="2971800" indent="-228600" algn="l" defTabSz="914400" rtl="0" eaLnBrk="0" fontAlgn="base" latinLnBrk="0" hangingPunct="0">
              <a:spcBef>
                <a:spcPct val="0"/>
              </a:spcBef>
              <a:spcAft>
                <a:spcPct val="25000"/>
              </a:spcAft>
              <a:buChar char="–"/>
              <a:defRPr sz="1200" kern="1200">
                <a:solidFill>
                  <a:srgbClr val="000066"/>
                </a:solidFill>
                <a:latin typeface="Arial" pitchFamily="34" charset="0"/>
                <a:ea typeface="+mn-ea"/>
                <a:cs typeface="Arial" pitchFamily="34" charset="0"/>
              </a:defRPr>
            </a:lvl7pPr>
            <a:lvl8pPr marL="3429000" indent="-228600" algn="l" defTabSz="914400" rtl="0" eaLnBrk="0" fontAlgn="base" latinLnBrk="0" hangingPunct="0">
              <a:spcBef>
                <a:spcPct val="0"/>
              </a:spcBef>
              <a:spcAft>
                <a:spcPct val="25000"/>
              </a:spcAft>
              <a:buChar char="–"/>
              <a:defRPr sz="1200" kern="1200">
                <a:solidFill>
                  <a:srgbClr val="000066"/>
                </a:solidFill>
                <a:latin typeface="Arial" pitchFamily="34" charset="0"/>
                <a:ea typeface="+mn-ea"/>
                <a:cs typeface="Arial" pitchFamily="34" charset="0"/>
              </a:defRPr>
            </a:lvl8pPr>
            <a:lvl9pPr marL="3886200" indent="-228600" algn="l" defTabSz="914400" rtl="0" eaLnBrk="0" fontAlgn="base" latinLnBrk="0" hangingPunct="0">
              <a:spcBef>
                <a:spcPct val="0"/>
              </a:spcBef>
              <a:spcAft>
                <a:spcPct val="25000"/>
              </a:spcAft>
              <a:buChar char="–"/>
              <a:defRPr sz="1200" kern="1200">
                <a:solidFill>
                  <a:srgbClr val="000066"/>
                </a:solidFill>
                <a:latin typeface="Arial" pitchFamily="34" charset="0"/>
                <a:ea typeface="+mn-ea"/>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fld id="{520B93AA-A1E6-4B7A-B18B-7E41C8EBCB64}" type="slidenum">
              <a:rPr kumimoji="0" lang="en-GB" altLang="en-GB" sz="800" b="0" i="0" u="none" strike="noStrike" kern="1200" cap="none" spc="0" normalizeH="0" baseline="0" noProof="0" smtClean="0">
                <a:ln>
                  <a:noFill/>
                </a:ln>
                <a:solidFill>
                  <a:srgbClr val="000066"/>
                </a:solidFill>
                <a:effectLst/>
                <a:uLnTx/>
                <a:uFillTx/>
                <a:latin typeface="Arial" pitchFamily="34" charset="0"/>
                <a:cs typeface="Arial" pitchFamily="34" charset="0"/>
              </a:rPr>
              <a:pPr marL="0" marR="0" lvl="0" indent="0" algn="l" defTabSz="914400" rtl="0" eaLnBrk="1" fontAlgn="base" latinLnBrk="0" hangingPunct="1">
                <a:lnSpc>
                  <a:spcPct val="100000"/>
                </a:lnSpc>
                <a:spcBef>
                  <a:spcPct val="0"/>
                </a:spcBef>
                <a:spcAft>
                  <a:spcPct val="0"/>
                </a:spcAft>
                <a:buClrTx/>
                <a:buSzTx/>
                <a:buFontTx/>
                <a:buNone/>
                <a:tabLst/>
                <a:defRPr/>
              </a:pPr>
              <a:t>74</a:t>
            </a:fld>
            <a:endParaRPr kumimoji="0" lang="en-GB" altLang="en-GB" sz="800" b="0" i="0" u="none" strike="noStrike" kern="1200" cap="none" spc="0" normalizeH="0" baseline="0" noProof="0" smtClean="0">
              <a:ln>
                <a:noFill/>
              </a:ln>
              <a:solidFill>
                <a:srgbClr val="000066"/>
              </a:solidFill>
              <a:effectLst/>
              <a:uLnTx/>
              <a:uFillTx/>
              <a:latin typeface="Arial" pitchFamily="34" charset="0"/>
              <a:cs typeface="Arial" pitchFamily="34" charset="0"/>
            </a:endParaRPr>
          </a:p>
        </p:txBody>
      </p:sp>
      <p:sp>
        <p:nvSpPr>
          <p:cNvPr id="60" name="24-Point Star 59"/>
          <p:cNvSpPr/>
          <p:nvPr/>
        </p:nvSpPr>
        <p:spPr>
          <a:xfrm>
            <a:off x="6923953" y="164153"/>
            <a:ext cx="2022513" cy="668361"/>
          </a:xfrm>
          <a:prstGeom prst="star24">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1600" b="1" dirty="0" smtClean="0"/>
              <a:t>Extract from </a:t>
            </a:r>
          </a:p>
          <a:p>
            <a:pPr algn="ctr"/>
            <a:r>
              <a:rPr lang="en-US" sz="1600" b="1" dirty="0" smtClean="0"/>
              <a:t>the report</a:t>
            </a:r>
            <a:endParaRPr lang="en-US" sz="1600" b="1" dirty="0"/>
          </a:p>
        </p:txBody>
      </p:sp>
      <p:sp>
        <p:nvSpPr>
          <p:cNvPr id="7" name="Rectangle 6"/>
          <p:cNvSpPr/>
          <p:nvPr/>
        </p:nvSpPr>
        <p:spPr>
          <a:xfrm>
            <a:off x="1507673" y="1117912"/>
            <a:ext cx="3521529" cy="161131"/>
          </a:xfrm>
          <a:prstGeom prst="rect">
            <a:avLst/>
          </a:prstGeom>
          <a:solidFill>
            <a:srgbClr val="00A1DE"/>
          </a:solidFill>
          <a:ln w="9525" cap="flat" cmpd="sng" algn="ctr">
            <a:noFill/>
            <a:prstDash val="solid"/>
          </a:ln>
          <a:effectLst/>
        </p:spPr>
        <p:txBody>
          <a:bodyPr lIns="36000" tIns="36000" rIns="36000" bIns="36000" rtlCol="0" anchor="ctr"/>
          <a:lstStyle/>
          <a:p>
            <a:pPr marL="0" marR="0" lvl="0" indent="0" algn="ctr" defTabSz="914253" eaLnBrk="1" fontAlgn="auto" latinLnBrk="0" hangingPunct="1">
              <a:lnSpc>
                <a:spcPct val="100000"/>
              </a:lnSpc>
              <a:spcBef>
                <a:spcPts val="0"/>
              </a:spcBef>
              <a:spcAft>
                <a:spcPts val="0"/>
              </a:spcAft>
              <a:buClrTx/>
              <a:buSzTx/>
              <a:buFontTx/>
              <a:buNone/>
              <a:tabLst/>
              <a:defRPr/>
            </a:pPr>
            <a:r>
              <a:rPr kumimoji="0" lang="en-GB" sz="1200" b="1" i="0" u="none" strike="noStrike" kern="0" cap="none" spc="0" normalizeH="0" baseline="0" noProof="0" smtClean="0">
                <a:ln>
                  <a:noFill/>
                </a:ln>
                <a:solidFill>
                  <a:srgbClr val="FFFFFF"/>
                </a:solidFill>
                <a:effectLst/>
                <a:uLnTx/>
                <a:uFillTx/>
                <a:latin typeface="Arial"/>
                <a:ea typeface="+mn-ea"/>
                <a:cs typeface="+mn-cs"/>
              </a:rPr>
              <a:t>Gaps</a:t>
            </a:r>
            <a:endParaRPr kumimoji="0" lang="en-GB" sz="1200" b="1" i="0" u="none" strike="noStrike" kern="0" cap="none" spc="0" normalizeH="0" baseline="0" noProof="0" dirty="0" smtClean="0">
              <a:ln>
                <a:noFill/>
              </a:ln>
              <a:solidFill>
                <a:srgbClr val="FFFFFF"/>
              </a:solidFill>
              <a:effectLst/>
              <a:uLnTx/>
              <a:uFillTx/>
              <a:latin typeface="Arial"/>
              <a:ea typeface="+mn-ea"/>
              <a:cs typeface="+mn-cs"/>
            </a:endParaRPr>
          </a:p>
        </p:txBody>
      </p:sp>
      <p:sp>
        <p:nvSpPr>
          <p:cNvPr id="8" name="Rectangle 7"/>
          <p:cNvSpPr/>
          <p:nvPr/>
        </p:nvSpPr>
        <p:spPr>
          <a:xfrm>
            <a:off x="5410201" y="1117912"/>
            <a:ext cx="3490911" cy="161131"/>
          </a:xfrm>
          <a:prstGeom prst="rect">
            <a:avLst/>
          </a:prstGeom>
          <a:solidFill>
            <a:srgbClr val="92D400"/>
          </a:solidFill>
          <a:ln w="9525" cap="flat" cmpd="sng" algn="ctr">
            <a:noFill/>
            <a:prstDash val="solid"/>
          </a:ln>
          <a:effectLst/>
        </p:spPr>
        <p:txBody>
          <a:bodyPr lIns="36000" tIns="36000" rIns="36000" bIns="36000" rtlCol="0" anchor="ctr"/>
          <a:lstStyle/>
          <a:p>
            <a:pPr marL="0" marR="0" lvl="0" indent="0" algn="ctr" defTabSz="914253" eaLnBrk="1" fontAlgn="auto" latinLnBrk="0" hangingPunct="1">
              <a:lnSpc>
                <a:spcPct val="100000"/>
              </a:lnSpc>
              <a:spcBef>
                <a:spcPts val="0"/>
              </a:spcBef>
              <a:spcAft>
                <a:spcPts val="0"/>
              </a:spcAft>
              <a:buClrTx/>
              <a:buSzTx/>
              <a:buFontTx/>
              <a:buNone/>
              <a:tabLst/>
              <a:defRPr/>
            </a:pPr>
            <a:r>
              <a:rPr kumimoji="0" lang="en-GB" sz="1200" b="1" i="0" u="none" strike="noStrike" kern="0" cap="none" spc="0" normalizeH="0" baseline="0" noProof="0" dirty="0" smtClean="0">
                <a:ln>
                  <a:noFill/>
                </a:ln>
                <a:solidFill>
                  <a:srgbClr val="FFFFFF"/>
                </a:solidFill>
                <a:effectLst/>
                <a:uLnTx/>
                <a:uFillTx/>
                <a:latin typeface="Arial"/>
                <a:ea typeface="+mn-ea"/>
                <a:cs typeface="+mn-cs"/>
              </a:rPr>
              <a:t>Initiatives and their Rationales</a:t>
            </a:r>
          </a:p>
        </p:txBody>
      </p:sp>
      <p:sp>
        <p:nvSpPr>
          <p:cNvPr id="9" name="TextBox 8"/>
          <p:cNvSpPr txBox="1"/>
          <p:nvPr/>
        </p:nvSpPr>
        <p:spPr>
          <a:xfrm>
            <a:off x="344488" y="1445926"/>
            <a:ext cx="722312" cy="348456"/>
          </a:xfrm>
          <a:prstGeom prst="rect">
            <a:avLst/>
          </a:prstGeom>
          <a:noFill/>
        </p:spPr>
        <p:txBody>
          <a:bodyPr wrap="none" lIns="36000" rIns="36000" rtlCol="0">
            <a:noAutofit/>
          </a:bodyPr>
          <a:lstStyle/>
          <a:p>
            <a:r>
              <a:rPr lang="en-GB" sz="1100" b="1" dirty="0" smtClean="0">
                <a:solidFill>
                  <a:srgbClr val="002776"/>
                </a:solidFill>
                <a:latin typeface="Arial"/>
              </a:rPr>
              <a:t>Inventory</a:t>
            </a:r>
          </a:p>
        </p:txBody>
      </p:sp>
      <p:sp>
        <p:nvSpPr>
          <p:cNvPr id="10" name="Rectangle 11"/>
          <p:cNvSpPr>
            <a:spLocks noChangeArrowheads="1"/>
          </p:cNvSpPr>
          <p:nvPr/>
        </p:nvSpPr>
        <p:spPr bwMode="auto">
          <a:xfrm>
            <a:off x="1447801" y="1410594"/>
            <a:ext cx="1371599" cy="526140"/>
          </a:xfrm>
          <a:prstGeom prst="rect">
            <a:avLst/>
          </a:prstGeom>
          <a:noFill/>
          <a:ln w="9525" algn="ctr">
            <a:noFill/>
            <a:miter lim="800000"/>
            <a:headEnd/>
            <a:tailEnd/>
          </a:ln>
        </p:spPr>
        <p:txBody>
          <a:bodyPr lIns="45720" rIns="45720" anchor="t"/>
          <a:lstStyle/>
          <a:p>
            <a:pPr defTabSz="914253" fontAlgn="base">
              <a:lnSpc>
                <a:spcPct val="94000"/>
              </a:lnSpc>
              <a:spcBef>
                <a:spcPct val="0"/>
              </a:spcBef>
              <a:spcAft>
                <a:spcPct val="36000"/>
              </a:spcAft>
              <a:tabLst>
                <a:tab pos="5715000" algn="l"/>
              </a:tabLst>
              <a:defRPr/>
            </a:pPr>
            <a:r>
              <a:rPr lang="en-GB" sz="900" b="1" dirty="0" smtClean="0">
                <a:solidFill>
                  <a:srgbClr val="002776"/>
                </a:solidFill>
                <a:latin typeface="Arial"/>
              </a:rPr>
              <a:t>Unquestioned use of buffer stocks </a:t>
            </a:r>
          </a:p>
          <a:p>
            <a:pPr marL="88900" indent="-88900" defTabSz="914253" fontAlgn="base">
              <a:lnSpc>
                <a:spcPct val="94000"/>
              </a:lnSpc>
              <a:spcBef>
                <a:spcPct val="0"/>
              </a:spcBef>
              <a:spcAft>
                <a:spcPct val="36000"/>
              </a:spcAft>
              <a:buFontTx/>
              <a:buChar char="•"/>
              <a:tabLst>
                <a:tab pos="5715000" algn="l"/>
              </a:tabLst>
              <a:defRPr/>
            </a:pPr>
            <a:endParaRPr lang="en-GB" sz="900" dirty="0" smtClean="0">
              <a:solidFill>
                <a:srgbClr val="002776"/>
              </a:solidFill>
              <a:latin typeface="Arial"/>
            </a:endParaRPr>
          </a:p>
          <a:p>
            <a:pPr marL="88900" indent="-88900" defTabSz="914253" fontAlgn="base">
              <a:lnSpc>
                <a:spcPct val="94000"/>
              </a:lnSpc>
              <a:spcBef>
                <a:spcPct val="0"/>
              </a:spcBef>
              <a:spcAft>
                <a:spcPct val="36000"/>
              </a:spcAft>
              <a:buFontTx/>
              <a:buChar char="•"/>
              <a:tabLst>
                <a:tab pos="5715000" algn="l"/>
              </a:tabLst>
              <a:defRPr/>
            </a:pPr>
            <a:endParaRPr lang="en-GB" sz="900" dirty="0" smtClean="0">
              <a:solidFill>
                <a:srgbClr val="002776"/>
              </a:solidFill>
              <a:latin typeface="Arial"/>
            </a:endParaRPr>
          </a:p>
          <a:p>
            <a:pPr marL="88900" indent="-88900" defTabSz="914253" fontAlgn="base">
              <a:lnSpc>
                <a:spcPct val="94000"/>
              </a:lnSpc>
              <a:spcBef>
                <a:spcPct val="0"/>
              </a:spcBef>
              <a:spcAft>
                <a:spcPct val="36000"/>
              </a:spcAft>
              <a:buFontTx/>
              <a:buChar char="•"/>
              <a:tabLst>
                <a:tab pos="5715000" algn="l"/>
              </a:tabLst>
              <a:defRPr/>
            </a:pPr>
            <a:endParaRPr lang="en-GB" sz="900" dirty="0" smtClean="0">
              <a:solidFill>
                <a:srgbClr val="000000"/>
              </a:solidFill>
              <a:latin typeface="Arial"/>
            </a:endParaRPr>
          </a:p>
        </p:txBody>
      </p:sp>
      <p:sp>
        <p:nvSpPr>
          <p:cNvPr id="11" name="Rectangle 10"/>
          <p:cNvSpPr>
            <a:spLocks noChangeArrowheads="1"/>
          </p:cNvSpPr>
          <p:nvPr/>
        </p:nvSpPr>
        <p:spPr bwMode="auto">
          <a:xfrm>
            <a:off x="5377543" y="1413996"/>
            <a:ext cx="1709057" cy="506411"/>
          </a:xfrm>
          <a:prstGeom prst="rect">
            <a:avLst/>
          </a:prstGeom>
          <a:noFill/>
          <a:ln w="9525" algn="ctr">
            <a:noFill/>
            <a:miter lim="800000"/>
            <a:headEnd/>
            <a:tailEnd/>
          </a:ln>
        </p:spPr>
        <p:txBody>
          <a:bodyPr lIns="45720" rIns="45720" anchor="t"/>
          <a:lstStyle/>
          <a:p>
            <a:pPr defTabSz="914253">
              <a:spcBef>
                <a:spcPct val="50000"/>
              </a:spcBef>
              <a:spcAft>
                <a:spcPts val="600"/>
              </a:spcAft>
            </a:pPr>
            <a:r>
              <a:rPr lang="en-GB" sz="900" b="1" dirty="0" smtClean="0">
                <a:solidFill>
                  <a:srgbClr val="002776"/>
                </a:solidFill>
                <a:latin typeface="Arial"/>
              </a:rPr>
              <a:t>Optimise buffer stocks</a:t>
            </a:r>
          </a:p>
        </p:txBody>
      </p:sp>
      <p:sp>
        <p:nvSpPr>
          <p:cNvPr id="12" name="Oval 11"/>
          <p:cNvSpPr/>
          <p:nvPr/>
        </p:nvSpPr>
        <p:spPr>
          <a:xfrm>
            <a:off x="5107114" y="1436852"/>
            <a:ext cx="216000" cy="216000"/>
          </a:xfrm>
          <a:prstGeom prst="ellipse">
            <a:avLst/>
          </a:prstGeom>
          <a:solidFill>
            <a:srgbClr val="92D400"/>
          </a:solidFill>
          <a:ln w="12700" cap="flat" cmpd="sng" algn="ctr">
            <a:solidFill>
              <a:srgbClr val="002776"/>
            </a:solidFill>
            <a:prstDash val="solid"/>
          </a:ln>
          <a:effectLst/>
        </p:spPr>
        <p:txBody>
          <a:bodyPr lIns="38297" tIns="38297" rIns="38297" bIns="38297"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100" b="1" i="0" u="none" strike="noStrike" kern="0" cap="none" spc="0" normalizeH="0" baseline="0" noProof="0" dirty="0" smtClean="0">
                <a:ln>
                  <a:noFill/>
                </a:ln>
                <a:solidFill>
                  <a:srgbClr val="FFFFFF"/>
                </a:solidFill>
                <a:effectLst/>
                <a:uLnTx/>
                <a:uFillTx/>
                <a:latin typeface="Arial"/>
                <a:ea typeface="+mn-ea"/>
                <a:cs typeface="+mn-cs"/>
              </a:rPr>
              <a:t>A</a:t>
            </a:r>
          </a:p>
        </p:txBody>
      </p:sp>
      <p:sp>
        <p:nvSpPr>
          <p:cNvPr id="13" name="Rectangle 12"/>
          <p:cNvSpPr/>
          <p:nvPr/>
        </p:nvSpPr>
        <p:spPr>
          <a:xfrm>
            <a:off x="304348" y="1117912"/>
            <a:ext cx="902152" cy="161131"/>
          </a:xfrm>
          <a:prstGeom prst="rect">
            <a:avLst/>
          </a:prstGeom>
          <a:solidFill>
            <a:srgbClr val="002776"/>
          </a:solidFill>
          <a:ln w="9525" cap="flat" cmpd="sng" algn="ctr">
            <a:noFill/>
            <a:prstDash val="solid"/>
          </a:ln>
          <a:effectLst/>
        </p:spPr>
        <p:txBody>
          <a:bodyPr lIns="36000" tIns="36000" rIns="36000" bIns="36000" rtlCol="0" anchor="ctr"/>
          <a:lstStyle/>
          <a:p>
            <a:pPr marL="0" marR="0" lvl="0" indent="0" algn="ctr" defTabSz="914253" eaLnBrk="1" fontAlgn="auto" latinLnBrk="0" hangingPunct="1">
              <a:lnSpc>
                <a:spcPct val="100000"/>
              </a:lnSpc>
              <a:spcBef>
                <a:spcPts val="0"/>
              </a:spcBef>
              <a:spcAft>
                <a:spcPts val="0"/>
              </a:spcAft>
              <a:buClrTx/>
              <a:buSzTx/>
              <a:buFontTx/>
              <a:buNone/>
              <a:tabLst/>
              <a:defRPr/>
            </a:pPr>
            <a:r>
              <a:rPr kumimoji="0" lang="en-GB" sz="1200" b="1" i="0" u="none" strike="noStrike" kern="0" cap="none" spc="0" normalizeH="0" baseline="0" noProof="0" dirty="0" smtClean="0">
                <a:ln>
                  <a:noFill/>
                </a:ln>
                <a:solidFill>
                  <a:srgbClr val="FFFFFF"/>
                </a:solidFill>
                <a:effectLst/>
                <a:uLnTx/>
                <a:uFillTx/>
                <a:latin typeface="Arial"/>
                <a:ea typeface="+mn-ea"/>
                <a:cs typeface="+mn-cs"/>
              </a:rPr>
              <a:t>Areas</a:t>
            </a:r>
          </a:p>
        </p:txBody>
      </p:sp>
      <p:sp>
        <p:nvSpPr>
          <p:cNvPr id="14" name="Rectangle 11"/>
          <p:cNvSpPr>
            <a:spLocks noChangeArrowheads="1"/>
          </p:cNvSpPr>
          <p:nvPr/>
        </p:nvSpPr>
        <p:spPr bwMode="auto">
          <a:xfrm>
            <a:off x="1447801" y="1783378"/>
            <a:ext cx="1371599" cy="315686"/>
          </a:xfrm>
          <a:prstGeom prst="rect">
            <a:avLst/>
          </a:prstGeom>
          <a:noFill/>
          <a:ln w="9525" algn="ctr">
            <a:noFill/>
            <a:miter lim="800000"/>
            <a:headEnd/>
            <a:tailEnd/>
          </a:ln>
        </p:spPr>
        <p:txBody>
          <a:bodyPr lIns="45720" rIns="45720" anchor="t"/>
          <a:lstStyle/>
          <a:p>
            <a:pPr defTabSz="914253" fontAlgn="base">
              <a:lnSpc>
                <a:spcPct val="94000"/>
              </a:lnSpc>
              <a:spcBef>
                <a:spcPct val="0"/>
              </a:spcBef>
              <a:spcAft>
                <a:spcPct val="36000"/>
              </a:spcAft>
              <a:tabLst>
                <a:tab pos="5715000" algn="l"/>
              </a:tabLst>
              <a:defRPr/>
            </a:pPr>
            <a:r>
              <a:rPr lang="en-GB" sz="900" b="1" dirty="0" smtClean="0">
                <a:solidFill>
                  <a:srgbClr val="002776"/>
                </a:solidFill>
                <a:latin typeface="Arial"/>
              </a:rPr>
              <a:t>Unmanaged top-layer fluctuations of inventory  </a:t>
            </a:r>
          </a:p>
          <a:p>
            <a:pPr marL="88900" indent="-88900" defTabSz="914253" fontAlgn="base">
              <a:lnSpc>
                <a:spcPct val="94000"/>
              </a:lnSpc>
              <a:spcBef>
                <a:spcPct val="0"/>
              </a:spcBef>
              <a:spcAft>
                <a:spcPct val="36000"/>
              </a:spcAft>
              <a:buFontTx/>
              <a:buChar char="•"/>
              <a:tabLst>
                <a:tab pos="5715000" algn="l"/>
              </a:tabLst>
              <a:defRPr/>
            </a:pPr>
            <a:endParaRPr lang="en-GB" sz="900" dirty="0" smtClean="0">
              <a:solidFill>
                <a:srgbClr val="002776"/>
              </a:solidFill>
              <a:latin typeface="Arial"/>
            </a:endParaRPr>
          </a:p>
          <a:p>
            <a:pPr marL="88900" indent="-88900" defTabSz="914253" fontAlgn="base">
              <a:lnSpc>
                <a:spcPct val="94000"/>
              </a:lnSpc>
              <a:spcBef>
                <a:spcPct val="0"/>
              </a:spcBef>
              <a:spcAft>
                <a:spcPct val="36000"/>
              </a:spcAft>
              <a:buFontTx/>
              <a:buChar char="•"/>
              <a:tabLst>
                <a:tab pos="5715000" algn="l"/>
              </a:tabLst>
              <a:defRPr/>
            </a:pPr>
            <a:endParaRPr lang="en-GB" sz="900" dirty="0" smtClean="0">
              <a:solidFill>
                <a:srgbClr val="002776"/>
              </a:solidFill>
              <a:latin typeface="Arial"/>
            </a:endParaRPr>
          </a:p>
          <a:p>
            <a:pPr marL="88900" indent="-88900" defTabSz="914253" fontAlgn="base">
              <a:lnSpc>
                <a:spcPct val="94000"/>
              </a:lnSpc>
              <a:spcBef>
                <a:spcPct val="0"/>
              </a:spcBef>
              <a:spcAft>
                <a:spcPct val="36000"/>
              </a:spcAft>
              <a:buFontTx/>
              <a:buChar char="•"/>
              <a:tabLst>
                <a:tab pos="5715000" algn="l"/>
              </a:tabLst>
              <a:defRPr/>
            </a:pPr>
            <a:endParaRPr lang="en-GB" sz="900" dirty="0" smtClean="0">
              <a:solidFill>
                <a:srgbClr val="000000"/>
              </a:solidFill>
              <a:latin typeface="Arial"/>
            </a:endParaRPr>
          </a:p>
        </p:txBody>
      </p:sp>
      <p:sp>
        <p:nvSpPr>
          <p:cNvPr id="15" name="Rectangle 14"/>
          <p:cNvSpPr>
            <a:spLocks noChangeArrowheads="1"/>
          </p:cNvSpPr>
          <p:nvPr/>
        </p:nvSpPr>
        <p:spPr bwMode="auto">
          <a:xfrm>
            <a:off x="5377543" y="1777938"/>
            <a:ext cx="1694021" cy="558288"/>
          </a:xfrm>
          <a:prstGeom prst="rect">
            <a:avLst/>
          </a:prstGeom>
          <a:noFill/>
          <a:ln w="9525" algn="ctr">
            <a:noFill/>
            <a:miter lim="800000"/>
            <a:headEnd/>
            <a:tailEnd/>
          </a:ln>
        </p:spPr>
        <p:txBody>
          <a:bodyPr lIns="45720" rIns="45720" anchor="t"/>
          <a:lstStyle/>
          <a:p>
            <a:pPr defTabSz="914253">
              <a:spcBef>
                <a:spcPct val="50000"/>
              </a:spcBef>
              <a:spcAft>
                <a:spcPts val="600"/>
              </a:spcAft>
            </a:pPr>
            <a:r>
              <a:rPr lang="en-GB" sz="900" b="1" dirty="0" smtClean="0">
                <a:solidFill>
                  <a:srgbClr val="002776"/>
                </a:solidFill>
                <a:latin typeface="Arial"/>
              </a:rPr>
              <a:t>Make inventory management dynamic</a:t>
            </a:r>
          </a:p>
        </p:txBody>
      </p:sp>
      <p:sp>
        <p:nvSpPr>
          <p:cNvPr id="16" name="Oval 15"/>
          <p:cNvSpPr/>
          <p:nvPr/>
        </p:nvSpPr>
        <p:spPr>
          <a:xfrm>
            <a:off x="5107114" y="1877624"/>
            <a:ext cx="216000" cy="216000"/>
          </a:xfrm>
          <a:prstGeom prst="ellipse">
            <a:avLst/>
          </a:prstGeom>
          <a:solidFill>
            <a:srgbClr val="92D400"/>
          </a:solidFill>
          <a:ln w="12700" cap="flat" cmpd="sng" algn="ctr">
            <a:solidFill>
              <a:srgbClr val="002776"/>
            </a:solidFill>
            <a:prstDash val="solid"/>
          </a:ln>
          <a:effectLst/>
        </p:spPr>
        <p:txBody>
          <a:bodyPr lIns="38297" tIns="38297" rIns="38297" bIns="38297"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100" b="1" i="0" u="none" strike="noStrike" kern="0" cap="none" spc="0" normalizeH="0" baseline="0" noProof="0" dirty="0" smtClean="0">
                <a:ln>
                  <a:noFill/>
                </a:ln>
                <a:solidFill>
                  <a:srgbClr val="FFFFFF"/>
                </a:solidFill>
                <a:effectLst/>
                <a:uLnTx/>
                <a:uFillTx/>
                <a:latin typeface="Arial"/>
                <a:ea typeface="+mn-ea"/>
                <a:cs typeface="+mn-cs"/>
              </a:rPr>
              <a:t>B</a:t>
            </a:r>
          </a:p>
        </p:txBody>
      </p:sp>
      <p:sp>
        <p:nvSpPr>
          <p:cNvPr id="17" name="Rectangle 11"/>
          <p:cNvSpPr>
            <a:spLocks noChangeArrowheads="1"/>
          </p:cNvSpPr>
          <p:nvPr/>
        </p:nvSpPr>
        <p:spPr bwMode="auto">
          <a:xfrm>
            <a:off x="1456873" y="2298638"/>
            <a:ext cx="1362527" cy="493484"/>
          </a:xfrm>
          <a:prstGeom prst="rect">
            <a:avLst/>
          </a:prstGeom>
          <a:noFill/>
          <a:ln w="9525" algn="ctr">
            <a:noFill/>
            <a:miter lim="800000"/>
            <a:headEnd/>
            <a:tailEnd/>
          </a:ln>
        </p:spPr>
        <p:txBody>
          <a:bodyPr lIns="45720" rIns="45720" anchor="t"/>
          <a:lstStyle/>
          <a:p>
            <a:pPr defTabSz="914253" fontAlgn="base">
              <a:lnSpc>
                <a:spcPct val="94000"/>
              </a:lnSpc>
              <a:spcBef>
                <a:spcPct val="0"/>
              </a:spcBef>
              <a:spcAft>
                <a:spcPct val="36000"/>
              </a:spcAft>
              <a:tabLst>
                <a:tab pos="5715000" algn="l"/>
              </a:tabLst>
              <a:defRPr/>
            </a:pPr>
            <a:r>
              <a:rPr lang="en-GB" sz="900" b="1" dirty="0" smtClean="0">
                <a:solidFill>
                  <a:srgbClr val="002776"/>
                </a:solidFill>
                <a:latin typeface="Arial"/>
              </a:rPr>
              <a:t>Under-utilised inventory storage area</a:t>
            </a:r>
          </a:p>
          <a:p>
            <a:pPr marL="88900" indent="-88900" defTabSz="914253" fontAlgn="base">
              <a:lnSpc>
                <a:spcPct val="94000"/>
              </a:lnSpc>
              <a:spcBef>
                <a:spcPct val="0"/>
              </a:spcBef>
              <a:spcAft>
                <a:spcPct val="36000"/>
              </a:spcAft>
              <a:buFontTx/>
              <a:buChar char="•"/>
              <a:tabLst>
                <a:tab pos="5715000" algn="l"/>
              </a:tabLst>
              <a:defRPr/>
            </a:pPr>
            <a:endParaRPr lang="en-GB" sz="900" dirty="0" smtClean="0">
              <a:solidFill>
                <a:srgbClr val="002776"/>
              </a:solidFill>
              <a:latin typeface="Arial"/>
            </a:endParaRPr>
          </a:p>
          <a:p>
            <a:pPr marL="88900" indent="-88900" defTabSz="914253" fontAlgn="base">
              <a:lnSpc>
                <a:spcPct val="94000"/>
              </a:lnSpc>
              <a:spcBef>
                <a:spcPct val="0"/>
              </a:spcBef>
              <a:spcAft>
                <a:spcPct val="36000"/>
              </a:spcAft>
              <a:buFontTx/>
              <a:buChar char="•"/>
              <a:tabLst>
                <a:tab pos="5715000" algn="l"/>
              </a:tabLst>
              <a:defRPr/>
            </a:pPr>
            <a:endParaRPr lang="en-GB" sz="900" dirty="0" smtClean="0">
              <a:solidFill>
                <a:srgbClr val="002776"/>
              </a:solidFill>
              <a:latin typeface="Arial"/>
            </a:endParaRPr>
          </a:p>
          <a:p>
            <a:pPr marL="88900" indent="-88900" defTabSz="914253" fontAlgn="base">
              <a:lnSpc>
                <a:spcPct val="94000"/>
              </a:lnSpc>
              <a:spcBef>
                <a:spcPct val="0"/>
              </a:spcBef>
              <a:spcAft>
                <a:spcPct val="36000"/>
              </a:spcAft>
              <a:buFontTx/>
              <a:buChar char="•"/>
              <a:tabLst>
                <a:tab pos="5715000" algn="l"/>
              </a:tabLst>
              <a:defRPr/>
            </a:pPr>
            <a:endParaRPr lang="en-GB" sz="900" dirty="0" smtClean="0">
              <a:solidFill>
                <a:srgbClr val="000000"/>
              </a:solidFill>
              <a:latin typeface="Arial"/>
            </a:endParaRPr>
          </a:p>
        </p:txBody>
      </p:sp>
      <p:sp>
        <p:nvSpPr>
          <p:cNvPr id="18" name="Rectangle 17"/>
          <p:cNvSpPr>
            <a:spLocks noChangeArrowheads="1"/>
          </p:cNvSpPr>
          <p:nvPr/>
        </p:nvSpPr>
        <p:spPr bwMode="auto">
          <a:xfrm>
            <a:off x="5377543" y="2269608"/>
            <a:ext cx="1684949" cy="489858"/>
          </a:xfrm>
          <a:prstGeom prst="rect">
            <a:avLst/>
          </a:prstGeom>
          <a:noFill/>
          <a:ln w="9525" algn="ctr">
            <a:noFill/>
            <a:miter lim="800000"/>
            <a:headEnd/>
            <a:tailEnd/>
          </a:ln>
        </p:spPr>
        <p:txBody>
          <a:bodyPr lIns="45720" rIns="45720" anchor="t"/>
          <a:lstStyle/>
          <a:p>
            <a:pPr defTabSz="914253">
              <a:spcBef>
                <a:spcPct val="50000"/>
              </a:spcBef>
              <a:spcAft>
                <a:spcPts val="600"/>
              </a:spcAft>
            </a:pPr>
            <a:r>
              <a:rPr lang="en-GB" sz="900" b="1" dirty="0" smtClean="0">
                <a:solidFill>
                  <a:srgbClr val="002776"/>
                </a:solidFill>
                <a:latin typeface="Arial"/>
              </a:rPr>
              <a:t>Optimise inventory occupancy rate</a:t>
            </a:r>
          </a:p>
        </p:txBody>
      </p:sp>
      <p:sp>
        <p:nvSpPr>
          <p:cNvPr id="19" name="Oval 18"/>
          <p:cNvSpPr/>
          <p:nvPr/>
        </p:nvSpPr>
        <p:spPr>
          <a:xfrm>
            <a:off x="5107114" y="2320410"/>
            <a:ext cx="216000" cy="216000"/>
          </a:xfrm>
          <a:prstGeom prst="ellipse">
            <a:avLst/>
          </a:prstGeom>
          <a:solidFill>
            <a:srgbClr val="92D400"/>
          </a:solidFill>
          <a:ln w="12700" cap="flat" cmpd="sng" algn="ctr">
            <a:solidFill>
              <a:srgbClr val="002776"/>
            </a:solidFill>
            <a:prstDash val="solid"/>
          </a:ln>
          <a:effectLst/>
        </p:spPr>
        <p:txBody>
          <a:bodyPr lIns="38297" tIns="38297" rIns="38297" bIns="38297"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100" b="1" i="0" u="none" strike="noStrike" kern="0" cap="none" spc="0" normalizeH="0" baseline="0" noProof="0" dirty="0" smtClean="0">
                <a:ln>
                  <a:noFill/>
                </a:ln>
                <a:solidFill>
                  <a:srgbClr val="FFFFFF"/>
                </a:solidFill>
                <a:effectLst/>
                <a:uLnTx/>
                <a:uFillTx/>
                <a:latin typeface="Arial"/>
                <a:ea typeface="+mn-ea"/>
                <a:cs typeface="+mn-cs"/>
              </a:rPr>
              <a:t>C</a:t>
            </a:r>
          </a:p>
        </p:txBody>
      </p:sp>
      <p:grpSp>
        <p:nvGrpSpPr>
          <p:cNvPr id="20" name="Groupe 101"/>
          <p:cNvGrpSpPr/>
          <p:nvPr/>
        </p:nvGrpSpPr>
        <p:grpSpPr>
          <a:xfrm>
            <a:off x="409333" y="1708992"/>
            <a:ext cx="541127" cy="291053"/>
            <a:chOff x="571471" y="4509684"/>
            <a:chExt cx="1332000" cy="886952"/>
          </a:xfrm>
        </p:grpSpPr>
        <p:grpSp>
          <p:nvGrpSpPr>
            <p:cNvPr id="21" name="Groupe 97"/>
            <p:cNvGrpSpPr/>
            <p:nvPr/>
          </p:nvGrpSpPr>
          <p:grpSpPr>
            <a:xfrm>
              <a:off x="571471" y="4509684"/>
              <a:ext cx="1332000" cy="864000"/>
              <a:chOff x="571472" y="4509684"/>
              <a:chExt cx="610795" cy="457200"/>
            </a:xfrm>
          </p:grpSpPr>
          <p:sp>
            <p:nvSpPr>
              <p:cNvPr id="25" name="Triangle isocèle 95"/>
              <p:cNvSpPr/>
              <p:nvPr/>
            </p:nvSpPr>
            <p:spPr>
              <a:xfrm>
                <a:off x="571472" y="4509684"/>
                <a:ext cx="610795" cy="205200"/>
              </a:xfrm>
              <a:prstGeom prst="triangle">
                <a:avLst/>
              </a:prstGeom>
              <a:solidFill>
                <a:srgbClr val="002776"/>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600" b="0" i="0" u="none" strike="noStrike" kern="0" cap="none" spc="0" normalizeH="0" baseline="0" noProof="0" smtClean="0">
                  <a:ln>
                    <a:noFill/>
                  </a:ln>
                  <a:solidFill>
                    <a:srgbClr val="FFFFFF"/>
                  </a:solidFill>
                  <a:effectLst/>
                  <a:uLnTx/>
                  <a:uFillTx/>
                  <a:latin typeface="Arial"/>
                  <a:ea typeface="+mn-ea"/>
                  <a:cs typeface="+mn-cs"/>
                </a:endParaRPr>
              </a:p>
            </p:txBody>
          </p:sp>
          <p:sp>
            <p:nvSpPr>
              <p:cNvPr id="26" name="Rectangle 25"/>
              <p:cNvSpPr/>
              <p:nvPr/>
            </p:nvSpPr>
            <p:spPr>
              <a:xfrm>
                <a:off x="571472" y="4714884"/>
                <a:ext cx="610795" cy="252000"/>
              </a:xfrm>
              <a:prstGeom prst="rect">
                <a:avLst/>
              </a:prstGeom>
              <a:solidFill>
                <a:srgbClr val="002776"/>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600" b="0" i="0" u="none" strike="noStrike" kern="0" cap="none" spc="0" normalizeH="0" baseline="0" noProof="0" smtClean="0">
                  <a:ln>
                    <a:noFill/>
                  </a:ln>
                  <a:solidFill>
                    <a:srgbClr val="FFFFFF"/>
                  </a:solidFill>
                  <a:effectLst/>
                  <a:uLnTx/>
                  <a:uFillTx/>
                  <a:latin typeface="Arial"/>
                  <a:ea typeface="+mn-ea"/>
                  <a:cs typeface="+mn-cs"/>
                </a:endParaRPr>
              </a:p>
            </p:txBody>
          </p:sp>
        </p:grpSp>
        <p:sp>
          <p:nvSpPr>
            <p:cNvPr id="22" name="Rectangle 21"/>
            <p:cNvSpPr/>
            <p:nvPr/>
          </p:nvSpPr>
          <p:spPr>
            <a:xfrm>
              <a:off x="714348" y="5000636"/>
              <a:ext cx="214314" cy="71438"/>
            </a:xfrm>
            <a:prstGeom prst="rect">
              <a:avLst/>
            </a:prstGeom>
            <a:solidFill>
              <a:srgbClr val="FFFFFF"/>
            </a:solidFill>
            <a:ln w="254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600" b="0" i="0" u="none" strike="noStrike" kern="0" cap="none" spc="0" normalizeH="0" baseline="0" noProof="0" smtClean="0">
                <a:ln>
                  <a:noFill/>
                </a:ln>
                <a:solidFill>
                  <a:srgbClr val="FFFFFF"/>
                </a:solidFill>
                <a:effectLst/>
                <a:uLnTx/>
                <a:uFillTx/>
                <a:latin typeface="Arial"/>
                <a:ea typeface="+mn-ea"/>
                <a:cs typeface="+mn-cs"/>
              </a:endParaRPr>
            </a:p>
          </p:txBody>
        </p:sp>
        <p:sp>
          <p:nvSpPr>
            <p:cNvPr id="23" name="Rectangle 22"/>
            <p:cNvSpPr/>
            <p:nvPr/>
          </p:nvSpPr>
          <p:spPr>
            <a:xfrm>
              <a:off x="1285852" y="5000636"/>
              <a:ext cx="357190" cy="396000"/>
            </a:xfrm>
            <a:prstGeom prst="rect">
              <a:avLst/>
            </a:prstGeom>
            <a:solidFill>
              <a:srgbClr val="FFFFFF"/>
            </a:solidFill>
            <a:ln w="254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600" b="0" i="0" u="none" strike="noStrike" kern="0" cap="none" spc="0" normalizeH="0" baseline="0" noProof="0" smtClean="0">
                <a:ln>
                  <a:noFill/>
                </a:ln>
                <a:solidFill>
                  <a:srgbClr val="FFFFFF"/>
                </a:solidFill>
                <a:effectLst/>
                <a:uLnTx/>
                <a:uFillTx/>
                <a:latin typeface="Arial"/>
                <a:ea typeface="+mn-ea"/>
                <a:cs typeface="+mn-cs"/>
              </a:endParaRPr>
            </a:p>
          </p:txBody>
        </p:sp>
        <p:sp>
          <p:nvSpPr>
            <p:cNvPr id="24" name="Rectangle 23"/>
            <p:cNvSpPr/>
            <p:nvPr/>
          </p:nvSpPr>
          <p:spPr>
            <a:xfrm>
              <a:off x="1338447" y="5072074"/>
              <a:ext cx="252000" cy="142876"/>
            </a:xfrm>
            <a:prstGeom prst="rect">
              <a:avLst/>
            </a:prstGeom>
            <a:solidFill>
              <a:srgbClr val="002776"/>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600" b="0" i="0" u="none" strike="noStrike" kern="0" cap="none" spc="0" normalizeH="0" baseline="0" noProof="0" smtClean="0">
                <a:ln>
                  <a:noFill/>
                </a:ln>
                <a:solidFill>
                  <a:srgbClr val="FFFFFF"/>
                </a:solidFill>
                <a:effectLst/>
                <a:uLnTx/>
                <a:uFillTx/>
                <a:latin typeface="Arial"/>
                <a:ea typeface="+mn-ea"/>
                <a:cs typeface="+mn-cs"/>
              </a:endParaRPr>
            </a:p>
          </p:txBody>
        </p:sp>
      </p:grpSp>
      <p:grpSp>
        <p:nvGrpSpPr>
          <p:cNvPr id="27" name="Group 26"/>
          <p:cNvGrpSpPr/>
          <p:nvPr/>
        </p:nvGrpSpPr>
        <p:grpSpPr>
          <a:xfrm>
            <a:off x="506708" y="3160424"/>
            <a:ext cx="447380" cy="365761"/>
            <a:chOff x="8881872" y="3291840"/>
            <a:chExt cx="536448" cy="548641"/>
          </a:xfrm>
        </p:grpSpPr>
        <p:sp>
          <p:nvSpPr>
            <p:cNvPr id="28" name="Down Arrow 27"/>
            <p:cNvSpPr/>
            <p:nvPr/>
          </p:nvSpPr>
          <p:spPr bwMode="gray">
            <a:xfrm rot="16200000">
              <a:off x="8927592" y="3246120"/>
              <a:ext cx="182880" cy="274320"/>
            </a:xfrm>
            <a:prstGeom prst="downArrow">
              <a:avLst/>
            </a:prstGeom>
            <a:solidFill>
              <a:srgbClr val="8099CC"/>
            </a:solidFill>
            <a:ln w="12700" cap="rnd" algn="ctr">
              <a:noFill/>
              <a:miter lim="800000"/>
              <a:headEnd/>
              <a:tailEnd/>
            </a:ln>
          </p:spPr>
          <p:txBody>
            <a:bodyPr lIns="182880" rtlCol="0" anchor="ctr" anchorCtr="1"/>
            <a:lstStyle/>
            <a:p>
              <a:pPr marL="0" marR="0" lvl="0" indent="0" algn="ctr" defTabSz="914400" eaLnBrk="0" fontAlgn="auto" latinLnBrk="0" hangingPunct="0">
                <a:lnSpc>
                  <a:spcPct val="106000"/>
                </a:lnSpc>
                <a:spcBef>
                  <a:spcPts val="0"/>
                </a:spcBef>
                <a:spcAft>
                  <a:spcPts val="0"/>
                </a:spcAft>
                <a:buClrTx/>
                <a:buSzTx/>
                <a:buFontTx/>
                <a:buNone/>
                <a:tabLst/>
                <a:defRPr/>
              </a:pPr>
              <a:endParaRPr kumimoji="0" lang="en-US" sz="1800" b="1" i="0" u="none" strike="noStrike" kern="0" cap="none" spc="0" normalizeH="0" baseline="0" noProof="0" dirty="0" smtClean="0">
                <a:ln>
                  <a:noFill/>
                </a:ln>
                <a:solidFill>
                  <a:srgbClr val="FFFFFF"/>
                </a:solidFill>
                <a:effectLst/>
                <a:uLnTx/>
                <a:uFillTx/>
              </a:endParaRPr>
            </a:p>
          </p:txBody>
        </p:sp>
        <p:sp>
          <p:nvSpPr>
            <p:cNvPr id="29" name="Down Arrow 28"/>
            <p:cNvSpPr/>
            <p:nvPr/>
          </p:nvSpPr>
          <p:spPr bwMode="gray">
            <a:xfrm rot="16200000">
              <a:off x="9058656" y="3429000"/>
              <a:ext cx="182880" cy="274320"/>
            </a:xfrm>
            <a:prstGeom prst="downArrow">
              <a:avLst/>
            </a:prstGeom>
            <a:solidFill>
              <a:srgbClr val="4066B2"/>
            </a:solidFill>
            <a:ln w="12700" cap="rnd" algn="ctr">
              <a:noFill/>
              <a:miter lim="800000"/>
              <a:headEnd/>
              <a:tailEnd/>
            </a:ln>
          </p:spPr>
          <p:txBody>
            <a:bodyPr lIns="182880" rtlCol="0" anchor="ctr" anchorCtr="1"/>
            <a:lstStyle/>
            <a:p>
              <a:pPr marL="0" marR="0" lvl="0" indent="0" algn="ctr" defTabSz="914400" eaLnBrk="0" fontAlgn="auto" latinLnBrk="0" hangingPunct="0">
                <a:lnSpc>
                  <a:spcPct val="106000"/>
                </a:lnSpc>
                <a:spcBef>
                  <a:spcPts val="0"/>
                </a:spcBef>
                <a:spcAft>
                  <a:spcPts val="0"/>
                </a:spcAft>
                <a:buClrTx/>
                <a:buSzTx/>
                <a:buFontTx/>
                <a:buNone/>
                <a:tabLst/>
                <a:defRPr/>
              </a:pPr>
              <a:endParaRPr kumimoji="0" lang="en-US" sz="1800" b="1" i="0" u="none" strike="noStrike" kern="0" cap="none" spc="0" normalizeH="0" baseline="0" noProof="0" dirty="0" smtClean="0">
                <a:ln>
                  <a:noFill/>
                </a:ln>
                <a:solidFill>
                  <a:srgbClr val="FFFFFF"/>
                </a:solidFill>
                <a:effectLst/>
                <a:uLnTx/>
                <a:uFillTx/>
              </a:endParaRPr>
            </a:p>
          </p:txBody>
        </p:sp>
        <p:sp>
          <p:nvSpPr>
            <p:cNvPr id="30" name="Down Arrow 29"/>
            <p:cNvSpPr/>
            <p:nvPr/>
          </p:nvSpPr>
          <p:spPr bwMode="gray">
            <a:xfrm rot="16200000">
              <a:off x="9189720" y="3611881"/>
              <a:ext cx="182880" cy="274320"/>
            </a:xfrm>
            <a:prstGeom prst="downArrow">
              <a:avLst/>
            </a:prstGeom>
            <a:solidFill>
              <a:srgbClr val="003399"/>
            </a:solidFill>
            <a:ln w="12700" cap="rnd" algn="ctr">
              <a:noFill/>
              <a:miter lim="800000"/>
              <a:headEnd/>
              <a:tailEnd/>
            </a:ln>
          </p:spPr>
          <p:txBody>
            <a:bodyPr lIns="182880" rtlCol="0" anchor="ctr" anchorCtr="1"/>
            <a:lstStyle/>
            <a:p>
              <a:pPr marL="0" marR="0" lvl="0" indent="0" algn="ctr" defTabSz="914400" eaLnBrk="0" fontAlgn="auto" latinLnBrk="0" hangingPunct="0">
                <a:lnSpc>
                  <a:spcPct val="106000"/>
                </a:lnSpc>
                <a:spcBef>
                  <a:spcPts val="0"/>
                </a:spcBef>
                <a:spcAft>
                  <a:spcPts val="0"/>
                </a:spcAft>
                <a:buClrTx/>
                <a:buSzTx/>
                <a:buFontTx/>
                <a:buNone/>
                <a:tabLst/>
                <a:defRPr/>
              </a:pPr>
              <a:endParaRPr kumimoji="0" lang="en-US" sz="1800" b="1" i="0" u="none" strike="noStrike" kern="0" cap="none" spc="0" normalizeH="0" baseline="0" noProof="0" dirty="0" smtClean="0">
                <a:ln>
                  <a:noFill/>
                </a:ln>
                <a:solidFill>
                  <a:srgbClr val="FFFFFF"/>
                </a:solidFill>
                <a:effectLst/>
                <a:uLnTx/>
                <a:uFillTx/>
              </a:endParaRPr>
            </a:p>
          </p:txBody>
        </p:sp>
      </p:grpSp>
      <p:pic>
        <p:nvPicPr>
          <p:cNvPr id="31" name="Picture 2" descr="C:\Users\SOudet\Documents\Deloitte 06-12-----\Icones\PowerPoint_Icons_Timesaver_allcolors\Icon_Delivery_van_Blu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1935" y="4650522"/>
            <a:ext cx="352325" cy="189930"/>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7" descr="\\Cagmasrv1\sso$\Gestion_Deloitte\Global_Brand\- Templates\Icons\Iconography Deloitte\Icon_Cog_Blue.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0689" y="5946619"/>
            <a:ext cx="273571" cy="268715"/>
          </a:xfrm>
          <a:prstGeom prst="rect">
            <a:avLst/>
          </a:prstGeom>
          <a:noFill/>
          <a:extLst>
            <a:ext uri="{909E8E84-426E-40DD-AFC4-6F175D3DCCD1}">
              <a14:hiddenFill xmlns:a14="http://schemas.microsoft.com/office/drawing/2010/main">
                <a:solidFill>
                  <a:srgbClr val="FFFFFF"/>
                </a:solidFill>
              </a14:hiddenFill>
            </a:ext>
          </a:extLst>
        </p:spPr>
      </p:pic>
      <p:sp>
        <p:nvSpPr>
          <p:cNvPr id="33" name="TextBox 32"/>
          <p:cNvSpPr txBox="1"/>
          <p:nvPr/>
        </p:nvSpPr>
        <p:spPr>
          <a:xfrm>
            <a:off x="420688" y="2884652"/>
            <a:ext cx="722312" cy="348456"/>
          </a:xfrm>
          <a:prstGeom prst="rect">
            <a:avLst/>
          </a:prstGeom>
          <a:noFill/>
        </p:spPr>
        <p:txBody>
          <a:bodyPr wrap="none" lIns="36000" rIns="36000" rtlCol="0">
            <a:noAutofit/>
          </a:bodyPr>
          <a:lstStyle/>
          <a:p>
            <a:r>
              <a:rPr lang="en-GB" sz="1100" b="1" dirty="0" smtClean="0">
                <a:solidFill>
                  <a:srgbClr val="002776"/>
                </a:solidFill>
                <a:latin typeface="Arial"/>
              </a:rPr>
              <a:t>Waiting</a:t>
            </a:r>
          </a:p>
        </p:txBody>
      </p:sp>
      <p:sp>
        <p:nvSpPr>
          <p:cNvPr id="34" name="Rectangle 11"/>
          <p:cNvSpPr>
            <a:spLocks noChangeArrowheads="1"/>
          </p:cNvSpPr>
          <p:nvPr/>
        </p:nvSpPr>
        <p:spPr bwMode="auto">
          <a:xfrm>
            <a:off x="1447801" y="2906317"/>
            <a:ext cx="1384299" cy="333936"/>
          </a:xfrm>
          <a:prstGeom prst="rect">
            <a:avLst/>
          </a:prstGeom>
          <a:noFill/>
          <a:ln w="9525" algn="ctr">
            <a:noFill/>
            <a:miter lim="800000"/>
            <a:headEnd/>
            <a:tailEnd/>
          </a:ln>
        </p:spPr>
        <p:txBody>
          <a:bodyPr lIns="45720" rIns="45720" anchor="t"/>
          <a:lstStyle/>
          <a:p>
            <a:pPr defTabSz="914253" fontAlgn="base">
              <a:lnSpc>
                <a:spcPct val="94000"/>
              </a:lnSpc>
              <a:spcBef>
                <a:spcPct val="0"/>
              </a:spcBef>
              <a:spcAft>
                <a:spcPct val="36000"/>
              </a:spcAft>
              <a:tabLst>
                <a:tab pos="5715000" algn="l"/>
              </a:tabLst>
              <a:defRPr/>
            </a:pPr>
            <a:r>
              <a:rPr lang="en-GB" sz="900" b="1" dirty="0" smtClean="0">
                <a:solidFill>
                  <a:srgbClr val="002776"/>
                </a:solidFill>
                <a:latin typeface="Arial"/>
              </a:rPr>
              <a:t>Uncontrolled lead times at EVWS </a:t>
            </a:r>
          </a:p>
        </p:txBody>
      </p:sp>
      <p:sp>
        <p:nvSpPr>
          <p:cNvPr id="35" name="Rectangle 34"/>
          <p:cNvSpPr>
            <a:spLocks noChangeArrowheads="1"/>
          </p:cNvSpPr>
          <p:nvPr/>
        </p:nvSpPr>
        <p:spPr bwMode="auto">
          <a:xfrm>
            <a:off x="5377543" y="2890101"/>
            <a:ext cx="1676400" cy="343007"/>
          </a:xfrm>
          <a:prstGeom prst="rect">
            <a:avLst/>
          </a:prstGeom>
          <a:noFill/>
          <a:ln w="9525" algn="ctr">
            <a:noFill/>
            <a:miter lim="800000"/>
            <a:headEnd/>
            <a:tailEnd/>
          </a:ln>
        </p:spPr>
        <p:txBody>
          <a:bodyPr lIns="45720" rIns="45720" anchor="t"/>
          <a:lstStyle/>
          <a:p>
            <a:pPr defTabSz="914253">
              <a:spcBef>
                <a:spcPct val="50000"/>
              </a:spcBef>
              <a:spcAft>
                <a:spcPts val="600"/>
              </a:spcAft>
            </a:pPr>
            <a:r>
              <a:rPr lang="en-GB" sz="900" b="1" dirty="0" smtClean="0">
                <a:solidFill>
                  <a:srgbClr val="002776"/>
                </a:solidFill>
                <a:latin typeface="Arial"/>
              </a:rPr>
              <a:t>Towards JIT</a:t>
            </a:r>
          </a:p>
        </p:txBody>
      </p:sp>
      <p:sp>
        <p:nvSpPr>
          <p:cNvPr id="36" name="Rectangle 35"/>
          <p:cNvSpPr>
            <a:spLocks noChangeArrowheads="1"/>
          </p:cNvSpPr>
          <p:nvPr/>
        </p:nvSpPr>
        <p:spPr bwMode="auto">
          <a:xfrm>
            <a:off x="5377543" y="3341393"/>
            <a:ext cx="1690392" cy="594708"/>
          </a:xfrm>
          <a:prstGeom prst="rect">
            <a:avLst/>
          </a:prstGeom>
          <a:noFill/>
          <a:ln w="9525" algn="ctr">
            <a:noFill/>
            <a:miter lim="800000"/>
            <a:headEnd/>
            <a:tailEnd/>
          </a:ln>
        </p:spPr>
        <p:txBody>
          <a:bodyPr lIns="45720" rIns="45720" anchor="t"/>
          <a:lstStyle/>
          <a:p>
            <a:pPr defTabSz="914253">
              <a:spcBef>
                <a:spcPct val="50000"/>
              </a:spcBef>
              <a:spcAft>
                <a:spcPts val="600"/>
              </a:spcAft>
            </a:pPr>
            <a:r>
              <a:rPr lang="en-GB" sz="900" b="1" dirty="0" smtClean="0">
                <a:solidFill>
                  <a:srgbClr val="002776"/>
                </a:solidFill>
                <a:latin typeface="Arial"/>
              </a:rPr>
              <a:t>Stagger gross requirements on a daily basis</a:t>
            </a:r>
          </a:p>
        </p:txBody>
      </p:sp>
      <p:sp>
        <p:nvSpPr>
          <p:cNvPr id="37" name="Rectangle 11"/>
          <p:cNvSpPr>
            <a:spLocks noChangeArrowheads="1"/>
          </p:cNvSpPr>
          <p:nvPr/>
        </p:nvSpPr>
        <p:spPr bwMode="auto">
          <a:xfrm>
            <a:off x="1447800" y="3341393"/>
            <a:ext cx="1384300" cy="756444"/>
          </a:xfrm>
          <a:prstGeom prst="rect">
            <a:avLst/>
          </a:prstGeom>
          <a:noFill/>
          <a:ln w="9525" algn="ctr">
            <a:noFill/>
            <a:miter lim="800000"/>
            <a:headEnd/>
            <a:tailEnd/>
          </a:ln>
        </p:spPr>
        <p:txBody>
          <a:bodyPr lIns="45720" rIns="45720" anchor="t"/>
          <a:lstStyle/>
          <a:p>
            <a:pPr defTabSz="914253" fontAlgn="base">
              <a:lnSpc>
                <a:spcPct val="94000"/>
              </a:lnSpc>
              <a:spcBef>
                <a:spcPct val="0"/>
              </a:spcBef>
              <a:spcAft>
                <a:spcPct val="36000"/>
              </a:spcAft>
              <a:tabLst>
                <a:tab pos="5715000" algn="l"/>
              </a:tabLst>
              <a:defRPr/>
            </a:pPr>
            <a:r>
              <a:rPr lang="en-GB" sz="900" b="1" dirty="0" smtClean="0">
                <a:solidFill>
                  <a:srgbClr val="002776"/>
                </a:solidFill>
                <a:latin typeface="Arial"/>
              </a:rPr>
              <a:t>Non-visibility of EVWS’s production scheduling </a:t>
            </a:r>
          </a:p>
        </p:txBody>
      </p:sp>
      <p:sp>
        <p:nvSpPr>
          <p:cNvPr id="38" name="Rectangle 37"/>
          <p:cNvSpPr>
            <a:spLocks noChangeArrowheads="1"/>
          </p:cNvSpPr>
          <p:nvPr/>
        </p:nvSpPr>
        <p:spPr bwMode="auto">
          <a:xfrm>
            <a:off x="5377543" y="4458452"/>
            <a:ext cx="1676399" cy="547572"/>
          </a:xfrm>
          <a:prstGeom prst="rect">
            <a:avLst/>
          </a:prstGeom>
          <a:noFill/>
          <a:ln w="9525" algn="ctr">
            <a:noFill/>
            <a:miter lim="800000"/>
            <a:headEnd/>
            <a:tailEnd/>
          </a:ln>
        </p:spPr>
        <p:txBody>
          <a:bodyPr lIns="45720" rIns="45720" anchor="t"/>
          <a:lstStyle/>
          <a:p>
            <a:pPr defTabSz="914253">
              <a:spcBef>
                <a:spcPct val="50000"/>
              </a:spcBef>
              <a:spcAft>
                <a:spcPts val="600"/>
              </a:spcAft>
            </a:pPr>
            <a:r>
              <a:rPr lang="en-GB" sz="900" b="1" dirty="0" smtClean="0">
                <a:solidFill>
                  <a:srgbClr val="002776"/>
                </a:solidFill>
                <a:latin typeface="Arial"/>
              </a:rPr>
              <a:t>Optimise palletisation to better fill pallets</a:t>
            </a:r>
          </a:p>
        </p:txBody>
      </p:sp>
      <p:sp>
        <p:nvSpPr>
          <p:cNvPr id="39" name="Rectangle 11"/>
          <p:cNvSpPr>
            <a:spLocks noChangeArrowheads="1"/>
          </p:cNvSpPr>
          <p:nvPr/>
        </p:nvSpPr>
        <p:spPr bwMode="auto">
          <a:xfrm>
            <a:off x="1447802" y="4477502"/>
            <a:ext cx="1371598" cy="670002"/>
          </a:xfrm>
          <a:prstGeom prst="rect">
            <a:avLst/>
          </a:prstGeom>
          <a:noFill/>
          <a:ln w="9525" algn="ctr">
            <a:noFill/>
            <a:miter lim="800000"/>
            <a:headEnd/>
            <a:tailEnd/>
          </a:ln>
        </p:spPr>
        <p:txBody>
          <a:bodyPr lIns="45720" rIns="45720" anchor="t"/>
          <a:lstStyle/>
          <a:p>
            <a:pPr defTabSz="914253" fontAlgn="base">
              <a:lnSpc>
                <a:spcPct val="94000"/>
              </a:lnSpc>
              <a:spcBef>
                <a:spcPct val="0"/>
              </a:spcBef>
              <a:spcAft>
                <a:spcPct val="36000"/>
              </a:spcAft>
              <a:tabLst>
                <a:tab pos="5715000" algn="l"/>
              </a:tabLst>
              <a:defRPr/>
            </a:pPr>
            <a:r>
              <a:rPr lang="en-GB" sz="900" b="1" dirty="0" smtClean="0">
                <a:solidFill>
                  <a:srgbClr val="002776"/>
                </a:solidFill>
                <a:latin typeface="Arial"/>
              </a:rPr>
              <a:t>Fluctuating number of packaging items  / pallet</a:t>
            </a:r>
            <a:endParaRPr lang="en-GB" sz="900" b="1" dirty="0">
              <a:solidFill>
                <a:srgbClr val="002776"/>
              </a:solidFill>
              <a:latin typeface="Arial"/>
            </a:endParaRPr>
          </a:p>
        </p:txBody>
      </p:sp>
      <p:sp>
        <p:nvSpPr>
          <p:cNvPr id="40" name="TextBox 39"/>
          <p:cNvSpPr txBox="1"/>
          <p:nvPr/>
        </p:nvSpPr>
        <p:spPr>
          <a:xfrm>
            <a:off x="311832" y="4292880"/>
            <a:ext cx="722312" cy="348456"/>
          </a:xfrm>
          <a:prstGeom prst="rect">
            <a:avLst/>
          </a:prstGeom>
          <a:noFill/>
        </p:spPr>
        <p:txBody>
          <a:bodyPr wrap="none" lIns="36000" rIns="36000" rtlCol="0">
            <a:noAutofit/>
          </a:bodyPr>
          <a:lstStyle/>
          <a:p>
            <a:r>
              <a:rPr lang="en-GB" sz="1100" b="1" dirty="0">
                <a:solidFill>
                  <a:srgbClr val="002776"/>
                </a:solidFill>
                <a:latin typeface="Arial"/>
              </a:rPr>
              <a:t>T</a:t>
            </a:r>
            <a:r>
              <a:rPr lang="en-GB" sz="1100" b="1" dirty="0" smtClean="0">
                <a:solidFill>
                  <a:srgbClr val="002776"/>
                </a:solidFill>
                <a:latin typeface="Arial"/>
              </a:rPr>
              <a:t>ransport</a:t>
            </a:r>
          </a:p>
        </p:txBody>
      </p:sp>
      <p:sp>
        <p:nvSpPr>
          <p:cNvPr id="41" name="Rectangle 11"/>
          <p:cNvSpPr>
            <a:spLocks noChangeArrowheads="1"/>
          </p:cNvSpPr>
          <p:nvPr/>
        </p:nvSpPr>
        <p:spPr bwMode="auto">
          <a:xfrm>
            <a:off x="1447800" y="4968352"/>
            <a:ext cx="1384300" cy="446088"/>
          </a:xfrm>
          <a:prstGeom prst="rect">
            <a:avLst/>
          </a:prstGeom>
          <a:noFill/>
          <a:ln w="9525" algn="ctr">
            <a:noFill/>
            <a:miter lim="800000"/>
            <a:headEnd/>
            <a:tailEnd/>
          </a:ln>
        </p:spPr>
        <p:txBody>
          <a:bodyPr lIns="45720" rIns="45720" anchor="t"/>
          <a:lstStyle/>
          <a:p>
            <a:pPr defTabSz="914253" fontAlgn="base">
              <a:lnSpc>
                <a:spcPct val="94000"/>
              </a:lnSpc>
              <a:spcBef>
                <a:spcPct val="0"/>
              </a:spcBef>
              <a:spcAft>
                <a:spcPct val="36000"/>
              </a:spcAft>
              <a:tabLst>
                <a:tab pos="5715000" algn="l"/>
              </a:tabLst>
              <a:defRPr/>
            </a:pPr>
            <a:r>
              <a:rPr lang="en-GB" sz="900" b="1" dirty="0" smtClean="0">
                <a:solidFill>
                  <a:srgbClr val="002776"/>
                </a:solidFill>
                <a:latin typeface="Arial"/>
              </a:rPr>
              <a:t>Unnecessary constraint of the footbridge  height</a:t>
            </a:r>
            <a:endParaRPr lang="en-GB" sz="900" dirty="0" smtClean="0">
              <a:solidFill>
                <a:srgbClr val="000000"/>
              </a:solidFill>
              <a:latin typeface="Arial"/>
            </a:endParaRPr>
          </a:p>
        </p:txBody>
      </p:sp>
      <p:sp>
        <p:nvSpPr>
          <p:cNvPr id="42" name="Rectangle 41"/>
          <p:cNvSpPr>
            <a:spLocks noChangeArrowheads="1"/>
          </p:cNvSpPr>
          <p:nvPr/>
        </p:nvSpPr>
        <p:spPr bwMode="auto">
          <a:xfrm>
            <a:off x="7086600" y="4968352"/>
            <a:ext cx="2010228" cy="519510"/>
          </a:xfrm>
          <a:prstGeom prst="rect">
            <a:avLst/>
          </a:prstGeom>
          <a:noFill/>
          <a:ln w="9525" algn="ctr">
            <a:noFill/>
            <a:miter lim="800000"/>
            <a:headEnd/>
            <a:tailEnd/>
          </a:ln>
        </p:spPr>
        <p:txBody>
          <a:bodyPr lIns="45720" rIns="45720" anchor="t"/>
          <a:lstStyle/>
          <a:p>
            <a:pPr marL="88900" indent="-88900" defTabSz="914253" fontAlgn="base">
              <a:lnSpc>
                <a:spcPct val="94000"/>
              </a:lnSpc>
              <a:spcBef>
                <a:spcPct val="0"/>
              </a:spcBef>
              <a:spcAft>
                <a:spcPct val="36000"/>
              </a:spcAft>
              <a:buFontTx/>
              <a:buChar char="•"/>
              <a:tabLst>
                <a:tab pos="5715000" algn="l"/>
              </a:tabLst>
            </a:pPr>
            <a:r>
              <a:rPr lang="en-GB" sz="800" dirty="0" smtClean="0">
                <a:solidFill>
                  <a:srgbClr val="002776"/>
                </a:solidFill>
                <a:latin typeface="Arial"/>
              </a:rPr>
              <a:t>A conveyor will be installed </a:t>
            </a:r>
            <a:r>
              <a:rPr lang="en-GB" sz="800" dirty="0">
                <a:solidFill>
                  <a:srgbClr val="002776"/>
                </a:solidFill>
                <a:latin typeface="Arial"/>
              </a:rPr>
              <a:t>with a higher footbridge during the reorganisation scheme in </a:t>
            </a:r>
            <a:r>
              <a:rPr lang="en-GB" sz="800" dirty="0" smtClean="0">
                <a:solidFill>
                  <a:srgbClr val="002776"/>
                </a:solidFill>
                <a:latin typeface="Arial"/>
              </a:rPr>
              <a:t>2014-2015</a:t>
            </a:r>
            <a:endParaRPr lang="en-GB" sz="800" dirty="0">
              <a:solidFill>
                <a:srgbClr val="002776"/>
              </a:solidFill>
              <a:latin typeface="Arial"/>
            </a:endParaRPr>
          </a:p>
        </p:txBody>
      </p:sp>
      <p:sp>
        <p:nvSpPr>
          <p:cNvPr id="43" name="Oval 42"/>
          <p:cNvSpPr/>
          <p:nvPr/>
        </p:nvSpPr>
        <p:spPr>
          <a:xfrm>
            <a:off x="5107114" y="5006452"/>
            <a:ext cx="216000" cy="216000"/>
          </a:xfrm>
          <a:prstGeom prst="ellipse">
            <a:avLst/>
          </a:prstGeom>
          <a:solidFill>
            <a:srgbClr val="92D400"/>
          </a:solidFill>
          <a:ln w="12700" cap="flat" cmpd="sng" algn="ctr">
            <a:solidFill>
              <a:srgbClr val="002776"/>
            </a:solidFill>
            <a:prstDash val="solid"/>
          </a:ln>
          <a:effectLst/>
        </p:spPr>
        <p:txBody>
          <a:bodyPr lIns="38297" tIns="38297" rIns="38297" bIns="38297"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100" b="1" i="0" u="none" strike="noStrike" kern="0" cap="none" spc="0" normalizeH="0" baseline="0" noProof="0" dirty="0" smtClean="0">
                <a:ln>
                  <a:noFill/>
                </a:ln>
                <a:solidFill>
                  <a:srgbClr val="FFFFFF"/>
                </a:solidFill>
                <a:effectLst/>
                <a:uLnTx/>
                <a:uFillTx/>
                <a:latin typeface="Arial"/>
                <a:ea typeface="+mn-ea"/>
                <a:cs typeface="+mn-cs"/>
              </a:rPr>
              <a:t>G</a:t>
            </a:r>
          </a:p>
        </p:txBody>
      </p:sp>
      <p:sp>
        <p:nvSpPr>
          <p:cNvPr id="44" name="Rectangle 11"/>
          <p:cNvSpPr>
            <a:spLocks noChangeArrowheads="1"/>
          </p:cNvSpPr>
          <p:nvPr/>
        </p:nvSpPr>
        <p:spPr bwMode="auto">
          <a:xfrm>
            <a:off x="2819400" y="1410594"/>
            <a:ext cx="2228755" cy="606705"/>
          </a:xfrm>
          <a:prstGeom prst="rect">
            <a:avLst/>
          </a:prstGeom>
          <a:noFill/>
          <a:ln w="9525" algn="ctr">
            <a:noFill/>
            <a:miter lim="800000"/>
            <a:headEnd/>
            <a:tailEnd/>
          </a:ln>
        </p:spPr>
        <p:txBody>
          <a:bodyPr lIns="45720" rIns="45720" anchor="t"/>
          <a:lstStyle/>
          <a:p>
            <a:pPr marL="88900" indent="-88900" defTabSz="914253" fontAlgn="base">
              <a:lnSpc>
                <a:spcPct val="94000"/>
              </a:lnSpc>
              <a:spcBef>
                <a:spcPct val="0"/>
              </a:spcBef>
              <a:spcAft>
                <a:spcPct val="36000"/>
              </a:spcAft>
              <a:buFontTx/>
              <a:buChar char="•"/>
              <a:tabLst>
                <a:tab pos="5715000" algn="l"/>
              </a:tabLst>
              <a:defRPr/>
            </a:pPr>
            <a:r>
              <a:rPr lang="en-GB" sz="800" dirty="0" smtClean="0">
                <a:solidFill>
                  <a:srgbClr val="002776"/>
                </a:solidFill>
                <a:latin typeface="Arial"/>
              </a:rPr>
              <a:t>EVWS and IP carry high levels of buffer stocks. IP barely consumes it</a:t>
            </a:r>
          </a:p>
          <a:p>
            <a:pPr marL="88900" indent="-88900" defTabSz="914253" fontAlgn="base">
              <a:lnSpc>
                <a:spcPct val="94000"/>
              </a:lnSpc>
              <a:spcBef>
                <a:spcPct val="0"/>
              </a:spcBef>
              <a:spcAft>
                <a:spcPct val="36000"/>
              </a:spcAft>
              <a:buFontTx/>
              <a:buChar char="•"/>
              <a:tabLst>
                <a:tab pos="5715000" algn="l"/>
              </a:tabLst>
              <a:defRPr/>
            </a:pPr>
            <a:endParaRPr lang="en-GB" sz="800" dirty="0" smtClean="0">
              <a:solidFill>
                <a:srgbClr val="002776"/>
              </a:solidFill>
              <a:latin typeface="Arial"/>
            </a:endParaRPr>
          </a:p>
          <a:p>
            <a:pPr marL="88900" indent="-88900" defTabSz="914253" fontAlgn="base">
              <a:lnSpc>
                <a:spcPct val="94000"/>
              </a:lnSpc>
              <a:spcBef>
                <a:spcPct val="0"/>
              </a:spcBef>
              <a:spcAft>
                <a:spcPct val="36000"/>
              </a:spcAft>
              <a:buFontTx/>
              <a:buChar char="•"/>
              <a:tabLst>
                <a:tab pos="5715000" algn="l"/>
              </a:tabLst>
              <a:defRPr/>
            </a:pPr>
            <a:endParaRPr lang="en-GB" sz="800" dirty="0" smtClean="0">
              <a:solidFill>
                <a:srgbClr val="002776"/>
              </a:solidFill>
              <a:latin typeface="Arial"/>
            </a:endParaRPr>
          </a:p>
          <a:p>
            <a:pPr marL="88900" indent="-88900" defTabSz="914253" fontAlgn="base">
              <a:lnSpc>
                <a:spcPct val="94000"/>
              </a:lnSpc>
              <a:spcBef>
                <a:spcPct val="0"/>
              </a:spcBef>
              <a:spcAft>
                <a:spcPct val="36000"/>
              </a:spcAft>
              <a:buFontTx/>
              <a:buChar char="•"/>
              <a:tabLst>
                <a:tab pos="5715000" algn="l"/>
              </a:tabLst>
              <a:defRPr/>
            </a:pPr>
            <a:endParaRPr lang="en-GB" sz="800" dirty="0" smtClean="0">
              <a:solidFill>
                <a:srgbClr val="000000"/>
              </a:solidFill>
              <a:latin typeface="Arial"/>
            </a:endParaRPr>
          </a:p>
        </p:txBody>
      </p:sp>
      <p:sp>
        <p:nvSpPr>
          <p:cNvPr id="45" name="Rectangle 11"/>
          <p:cNvSpPr>
            <a:spLocks noChangeArrowheads="1"/>
          </p:cNvSpPr>
          <p:nvPr/>
        </p:nvSpPr>
        <p:spPr bwMode="auto">
          <a:xfrm>
            <a:off x="2832100" y="1795609"/>
            <a:ext cx="2067066" cy="488968"/>
          </a:xfrm>
          <a:prstGeom prst="rect">
            <a:avLst/>
          </a:prstGeom>
          <a:noFill/>
          <a:ln w="9525" algn="ctr">
            <a:noFill/>
            <a:miter lim="800000"/>
            <a:headEnd/>
            <a:tailEnd/>
          </a:ln>
        </p:spPr>
        <p:txBody>
          <a:bodyPr lIns="45720" rIns="45720" anchor="t"/>
          <a:lstStyle/>
          <a:p>
            <a:pPr marL="88900" indent="-88900" defTabSz="914253" fontAlgn="base">
              <a:lnSpc>
                <a:spcPct val="94000"/>
              </a:lnSpc>
              <a:spcBef>
                <a:spcPct val="0"/>
              </a:spcBef>
              <a:spcAft>
                <a:spcPct val="36000"/>
              </a:spcAft>
              <a:buFontTx/>
              <a:buChar char="•"/>
              <a:tabLst>
                <a:tab pos="5715000" algn="l"/>
              </a:tabLst>
              <a:defRPr/>
            </a:pPr>
            <a:r>
              <a:rPr lang="en-GB" sz="800" dirty="0" smtClean="0">
                <a:solidFill>
                  <a:srgbClr val="002776"/>
                </a:solidFill>
                <a:latin typeface="Arial"/>
              </a:rPr>
              <a:t>A significant part of IP’s internal storage area is unutilised most of the time throughout the year</a:t>
            </a:r>
          </a:p>
          <a:p>
            <a:pPr marL="88900" indent="-88900" defTabSz="914253" fontAlgn="base">
              <a:lnSpc>
                <a:spcPct val="94000"/>
              </a:lnSpc>
              <a:spcBef>
                <a:spcPct val="0"/>
              </a:spcBef>
              <a:spcAft>
                <a:spcPct val="36000"/>
              </a:spcAft>
              <a:buFontTx/>
              <a:buChar char="•"/>
              <a:tabLst>
                <a:tab pos="5715000" algn="l"/>
              </a:tabLst>
              <a:defRPr/>
            </a:pPr>
            <a:endParaRPr lang="en-GB" sz="800" dirty="0" smtClean="0">
              <a:solidFill>
                <a:srgbClr val="002776"/>
              </a:solidFill>
              <a:latin typeface="Arial"/>
            </a:endParaRPr>
          </a:p>
          <a:p>
            <a:pPr marL="88900" indent="-88900" defTabSz="914253" fontAlgn="base">
              <a:lnSpc>
                <a:spcPct val="94000"/>
              </a:lnSpc>
              <a:spcBef>
                <a:spcPct val="0"/>
              </a:spcBef>
              <a:spcAft>
                <a:spcPct val="36000"/>
              </a:spcAft>
              <a:buFontTx/>
              <a:buChar char="•"/>
              <a:tabLst>
                <a:tab pos="5715000" algn="l"/>
              </a:tabLst>
              <a:defRPr/>
            </a:pPr>
            <a:endParaRPr lang="en-GB" sz="800" dirty="0" smtClean="0">
              <a:solidFill>
                <a:srgbClr val="002776"/>
              </a:solidFill>
              <a:latin typeface="Arial"/>
            </a:endParaRPr>
          </a:p>
          <a:p>
            <a:pPr marL="88900" indent="-88900" defTabSz="914253" fontAlgn="base">
              <a:lnSpc>
                <a:spcPct val="94000"/>
              </a:lnSpc>
              <a:spcBef>
                <a:spcPct val="0"/>
              </a:spcBef>
              <a:spcAft>
                <a:spcPct val="36000"/>
              </a:spcAft>
              <a:buFontTx/>
              <a:buChar char="•"/>
              <a:tabLst>
                <a:tab pos="5715000" algn="l"/>
              </a:tabLst>
              <a:defRPr/>
            </a:pPr>
            <a:endParaRPr lang="en-GB" sz="800" dirty="0" smtClean="0">
              <a:solidFill>
                <a:srgbClr val="000000"/>
              </a:solidFill>
              <a:latin typeface="Arial"/>
            </a:endParaRPr>
          </a:p>
        </p:txBody>
      </p:sp>
      <p:sp>
        <p:nvSpPr>
          <p:cNvPr id="46" name="Rectangle 11"/>
          <p:cNvSpPr>
            <a:spLocks noChangeArrowheads="1"/>
          </p:cNvSpPr>
          <p:nvPr/>
        </p:nvSpPr>
        <p:spPr bwMode="auto">
          <a:xfrm>
            <a:off x="2832100" y="2298638"/>
            <a:ext cx="2139638" cy="475338"/>
          </a:xfrm>
          <a:prstGeom prst="rect">
            <a:avLst/>
          </a:prstGeom>
          <a:noFill/>
          <a:ln w="9525" algn="ctr">
            <a:noFill/>
            <a:miter lim="800000"/>
            <a:headEnd/>
            <a:tailEnd/>
          </a:ln>
        </p:spPr>
        <p:txBody>
          <a:bodyPr lIns="45720" rIns="45720" anchor="t"/>
          <a:lstStyle/>
          <a:p>
            <a:pPr marL="88900" indent="-88900" defTabSz="914253" fontAlgn="base">
              <a:lnSpc>
                <a:spcPct val="94000"/>
              </a:lnSpc>
              <a:spcBef>
                <a:spcPct val="0"/>
              </a:spcBef>
              <a:spcAft>
                <a:spcPct val="36000"/>
              </a:spcAft>
              <a:buFontTx/>
              <a:buChar char="•"/>
              <a:tabLst>
                <a:tab pos="5715000" algn="l"/>
              </a:tabLst>
              <a:defRPr/>
            </a:pPr>
            <a:r>
              <a:rPr lang="en-GB" sz="800" dirty="0" smtClean="0">
                <a:solidFill>
                  <a:srgbClr val="002776"/>
                </a:solidFill>
                <a:latin typeface="Arial"/>
              </a:rPr>
              <a:t>The occupancy rate of IP’s internal storage area approximates 75%</a:t>
            </a:r>
          </a:p>
          <a:p>
            <a:pPr marL="88900" indent="-88900" defTabSz="914253" fontAlgn="base">
              <a:lnSpc>
                <a:spcPct val="94000"/>
              </a:lnSpc>
              <a:spcBef>
                <a:spcPct val="0"/>
              </a:spcBef>
              <a:spcAft>
                <a:spcPct val="36000"/>
              </a:spcAft>
              <a:buFontTx/>
              <a:buChar char="•"/>
              <a:tabLst>
                <a:tab pos="5715000" algn="l"/>
              </a:tabLst>
              <a:defRPr/>
            </a:pPr>
            <a:endParaRPr lang="en-GB" sz="800" dirty="0" smtClean="0">
              <a:solidFill>
                <a:srgbClr val="002776"/>
              </a:solidFill>
              <a:latin typeface="Arial"/>
            </a:endParaRPr>
          </a:p>
          <a:p>
            <a:pPr marL="88900" indent="-88900" defTabSz="914253" fontAlgn="base">
              <a:lnSpc>
                <a:spcPct val="94000"/>
              </a:lnSpc>
              <a:spcBef>
                <a:spcPct val="0"/>
              </a:spcBef>
              <a:spcAft>
                <a:spcPct val="36000"/>
              </a:spcAft>
              <a:buFontTx/>
              <a:buChar char="•"/>
              <a:tabLst>
                <a:tab pos="5715000" algn="l"/>
              </a:tabLst>
              <a:defRPr/>
            </a:pPr>
            <a:endParaRPr lang="en-GB" sz="800" dirty="0" smtClean="0">
              <a:solidFill>
                <a:srgbClr val="002776"/>
              </a:solidFill>
              <a:latin typeface="Arial"/>
            </a:endParaRPr>
          </a:p>
          <a:p>
            <a:pPr marL="88900" indent="-88900" defTabSz="914253" fontAlgn="base">
              <a:lnSpc>
                <a:spcPct val="94000"/>
              </a:lnSpc>
              <a:spcBef>
                <a:spcPct val="0"/>
              </a:spcBef>
              <a:spcAft>
                <a:spcPct val="36000"/>
              </a:spcAft>
              <a:buFontTx/>
              <a:buChar char="•"/>
              <a:tabLst>
                <a:tab pos="5715000" algn="l"/>
              </a:tabLst>
              <a:defRPr/>
            </a:pPr>
            <a:endParaRPr lang="en-GB" sz="800" dirty="0" smtClean="0">
              <a:solidFill>
                <a:srgbClr val="000000"/>
              </a:solidFill>
              <a:latin typeface="Arial"/>
            </a:endParaRPr>
          </a:p>
        </p:txBody>
      </p:sp>
      <p:sp>
        <p:nvSpPr>
          <p:cNvPr id="47" name="Rectangle 11"/>
          <p:cNvSpPr>
            <a:spLocks noChangeArrowheads="1"/>
          </p:cNvSpPr>
          <p:nvPr/>
        </p:nvSpPr>
        <p:spPr bwMode="auto">
          <a:xfrm>
            <a:off x="2819400" y="2906317"/>
            <a:ext cx="2172294" cy="816535"/>
          </a:xfrm>
          <a:prstGeom prst="rect">
            <a:avLst/>
          </a:prstGeom>
          <a:noFill/>
          <a:ln w="9525" algn="ctr">
            <a:noFill/>
            <a:miter lim="800000"/>
            <a:headEnd/>
            <a:tailEnd/>
          </a:ln>
        </p:spPr>
        <p:txBody>
          <a:bodyPr lIns="45720" rIns="45720" anchor="t"/>
          <a:lstStyle/>
          <a:p>
            <a:pPr marL="88900" indent="-88900" defTabSz="914253" fontAlgn="base">
              <a:lnSpc>
                <a:spcPct val="94000"/>
              </a:lnSpc>
              <a:spcBef>
                <a:spcPct val="0"/>
              </a:spcBef>
              <a:spcAft>
                <a:spcPct val="36000"/>
              </a:spcAft>
              <a:buFontTx/>
              <a:buChar char="•"/>
              <a:tabLst>
                <a:tab pos="5715000" algn="l"/>
              </a:tabLst>
              <a:defRPr/>
            </a:pPr>
            <a:r>
              <a:rPr lang="en-GB" sz="800" dirty="0" smtClean="0">
                <a:solidFill>
                  <a:srgbClr val="002776"/>
                </a:solidFill>
                <a:latin typeface="Arial"/>
              </a:rPr>
              <a:t>Total lead time between the receiving of pallets and their consumption is not tracked at EVWS</a:t>
            </a:r>
          </a:p>
        </p:txBody>
      </p:sp>
      <p:sp>
        <p:nvSpPr>
          <p:cNvPr id="48" name="Rectangle 11"/>
          <p:cNvSpPr>
            <a:spLocks noChangeArrowheads="1"/>
          </p:cNvSpPr>
          <p:nvPr/>
        </p:nvSpPr>
        <p:spPr bwMode="auto">
          <a:xfrm>
            <a:off x="2819400" y="3341852"/>
            <a:ext cx="2172294" cy="756444"/>
          </a:xfrm>
          <a:prstGeom prst="rect">
            <a:avLst/>
          </a:prstGeom>
          <a:noFill/>
          <a:ln w="9525" algn="ctr">
            <a:noFill/>
            <a:miter lim="800000"/>
            <a:headEnd/>
            <a:tailEnd/>
          </a:ln>
        </p:spPr>
        <p:txBody>
          <a:bodyPr lIns="45720" rIns="45720" anchor="t"/>
          <a:lstStyle/>
          <a:p>
            <a:pPr marL="88900" indent="-88900" defTabSz="914253" fontAlgn="base">
              <a:lnSpc>
                <a:spcPct val="94000"/>
              </a:lnSpc>
              <a:spcBef>
                <a:spcPct val="0"/>
              </a:spcBef>
              <a:spcAft>
                <a:spcPct val="36000"/>
              </a:spcAft>
              <a:buFontTx/>
              <a:buChar char="•"/>
              <a:tabLst>
                <a:tab pos="5715000" algn="l"/>
              </a:tabLst>
              <a:defRPr/>
            </a:pPr>
            <a:r>
              <a:rPr lang="en-GB" sz="800" dirty="0" smtClean="0">
                <a:solidFill>
                  <a:srgbClr val="002776"/>
                </a:solidFill>
                <a:latin typeface="Arial"/>
              </a:rPr>
              <a:t>Cardboard gross requirements are clustered and not communicated as they are needed to suppliers</a:t>
            </a:r>
            <a:endParaRPr lang="en-GB" sz="800" dirty="0" smtClean="0">
              <a:solidFill>
                <a:srgbClr val="000000"/>
              </a:solidFill>
              <a:latin typeface="Arial"/>
            </a:endParaRPr>
          </a:p>
        </p:txBody>
      </p:sp>
      <p:sp>
        <p:nvSpPr>
          <p:cNvPr id="49" name="Rectangle 11"/>
          <p:cNvSpPr>
            <a:spLocks noChangeArrowheads="1"/>
          </p:cNvSpPr>
          <p:nvPr/>
        </p:nvSpPr>
        <p:spPr bwMode="auto">
          <a:xfrm>
            <a:off x="2832100" y="4477502"/>
            <a:ext cx="2197102" cy="905072"/>
          </a:xfrm>
          <a:prstGeom prst="rect">
            <a:avLst/>
          </a:prstGeom>
          <a:noFill/>
          <a:ln w="9525" algn="ctr">
            <a:noFill/>
            <a:miter lim="800000"/>
            <a:headEnd/>
            <a:tailEnd/>
          </a:ln>
        </p:spPr>
        <p:txBody>
          <a:bodyPr lIns="45720" rIns="45720" anchor="t"/>
          <a:lstStyle/>
          <a:p>
            <a:pPr marL="88900" indent="-88900" defTabSz="914253" fontAlgn="base">
              <a:lnSpc>
                <a:spcPct val="94000"/>
              </a:lnSpc>
              <a:spcBef>
                <a:spcPct val="0"/>
              </a:spcBef>
              <a:spcAft>
                <a:spcPct val="36000"/>
              </a:spcAft>
              <a:buFontTx/>
              <a:buChar char="•"/>
              <a:tabLst>
                <a:tab pos="5715000" algn="l"/>
              </a:tabLst>
              <a:defRPr/>
            </a:pPr>
            <a:r>
              <a:rPr lang="en-GB" sz="800" dirty="0" smtClean="0">
                <a:solidFill>
                  <a:srgbClr val="002776"/>
                </a:solidFill>
                <a:latin typeface="Arial"/>
              </a:rPr>
              <a:t>Heights of pallets for the different packaging items do not logically match with the associated paper compositions</a:t>
            </a:r>
            <a:endParaRPr lang="en-GB" sz="800" dirty="0">
              <a:solidFill>
                <a:srgbClr val="002776"/>
              </a:solidFill>
              <a:latin typeface="Arial"/>
            </a:endParaRPr>
          </a:p>
        </p:txBody>
      </p:sp>
      <p:sp>
        <p:nvSpPr>
          <p:cNvPr id="50" name="Rectangle 11"/>
          <p:cNvSpPr>
            <a:spLocks noChangeArrowheads="1"/>
          </p:cNvSpPr>
          <p:nvPr/>
        </p:nvSpPr>
        <p:spPr bwMode="auto">
          <a:xfrm>
            <a:off x="2819400" y="4975498"/>
            <a:ext cx="2152338" cy="446088"/>
          </a:xfrm>
          <a:prstGeom prst="rect">
            <a:avLst/>
          </a:prstGeom>
          <a:noFill/>
          <a:ln w="9525" algn="ctr">
            <a:noFill/>
            <a:miter lim="800000"/>
            <a:headEnd/>
            <a:tailEnd/>
          </a:ln>
        </p:spPr>
        <p:txBody>
          <a:bodyPr lIns="45720" rIns="45720" anchor="t"/>
          <a:lstStyle/>
          <a:p>
            <a:pPr marL="88900" indent="-88900" defTabSz="914253" fontAlgn="base">
              <a:lnSpc>
                <a:spcPct val="94000"/>
              </a:lnSpc>
              <a:spcBef>
                <a:spcPct val="0"/>
              </a:spcBef>
              <a:spcAft>
                <a:spcPct val="36000"/>
              </a:spcAft>
              <a:buFontTx/>
              <a:buChar char="•"/>
              <a:tabLst>
                <a:tab pos="5715000" algn="l"/>
              </a:tabLst>
            </a:pPr>
            <a:r>
              <a:rPr lang="en-GB" sz="800" dirty="0" smtClean="0">
                <a:solidFill>
                  <a:srgbClr val="002776"/>
                </a:solidFill>
                <a:latin typeface="Arial"/>
              </a:rPr>
              <a:t>The number </a:t>
            </a:r>
            <a:r>
              <a:rPr lang="en-GB" sz="800" dirty="0">
                <a:solidFill>
                  <a:srgbClr val="002776"/>
                </a:solidFill>
                <a:latin typeface="Arial"/>
              </a:rPr>
              <a:t>of packaging items per </a:t>
            </a:r>
            <a:r>
              <a:rPr lang="en-GB" sz="800" dirty="0" smtClean="0">
                <a:solidFill>
                  <a:srgbClr val="002776"/>
                </a:solidFill>
                <a:latin typeface="Arial"/>
              </a:rPr>
              <a:t>pallet is  </a:t>
            </a:r>
            <a:r>
              <a:rPr lang="en-GB" sz="800" dirty="0">
                <a:solidFill>
                  <a:srgbClr val="002776"/>
                </a:solidFill>
                <a:latin typeface="Arial"/>
              </a:rPr>
              <a:t>restricted by the footbridge  height </a:t>
            </a:r>
            <a:r>
              <a:rPr lang="en-GB" sz="800" dirty="0" smtClean="0">
                <a:solidFill>
                  <a:srgbClr val="002776"/>
                </a:solidFill>
                <a:latin typeface="Arial"/>
              </a:rPr>
              <a:t>above  </a:t>
            </a:r>
            <a:r>
              <a:rPr lang="en-GB" sz="800" dirty="0">
                <a:solidFill>
                  <a:srgbClr val="002776"/>
                </a:solidFill>
                <a:latin typeface="Arial"/>
              </a:rPr>
              <a:t>the conveyor</a:t>
            </a:r>
          </a:p>
          <a:p>
            <a:pPr marL="88900" indent="-88900" defTabSz="914253" fontAlgn="base">
              <a:lnSpc>
                <a:spcPct val="94000"/>
              </a:lnSpc>
              <a:spcBef>
                <a:spcPct val="0"/>
              </a:spcBef>
              <a:spcAft>
                <a:spcPct val="36000"/>
              </a:spcAft>
              <a:buFontTx/>
              <a:buChar char="•"/>
              <a:tabLst>
                <a:tab pos="5715000" algn="l"/>
              </a:tabLst>
            </a:pPr>
            <a:endParaRPr lang="en-GB" sz="800" dirty="0">
              <a:solidFill>
                <a:srgbClr val="002776"/>
              </a:solidFill>
              <a:latin typeface="Arial"/>
            </a:endParaRPr>
          </a:p>
          <a:p>
            <a:pPr marL="88900" indent="-88900" defTabSz="914253" fontAlgn="base">
              <a:lnSpc>
                <a:spcPct val="94000"/>
              </a:lnSpc>
              <a:spcBef>
                <a:spcPct val="0"/>
              </a:spcBef>
              <a:spcAft>
                <a:spcPct val="36000"/>
              </a:spcAft>
              <a:buFontTx/>
              <a:buChar char="•"/>
              <a:tabLst>
                <a:tab pos="5715000" algn="l"/>
              </a:tabLst>
            </a:pPr>
            <a:endParaRPr lang="en-GB" sz="800" dirty="0">
              <a:solidFill>
                <a:srgbClr val="002776"/>
              </a:solidFill>
              <a:latin typeface="Arial"/>
            </a:endParaRPr>
          </a:p>
          <a:p>
            <a:pPr marL="88900" indent="-88900" defTabSz="914253" fontAlgn="base">
              <a:lnSpc>
                <a:spcPct val="94000"/>
              </a:lnSpc>
              <a:spcBef>
                <a:spcPct val="0"/>
              </a:spcBef>
              <a:spcAft>
                <a:spcPct val="36000"/>
              </a:spcAft>
              <a:buFontTx/>
              <a:buChar char="•"/>
              <a:tabLst>
                <a:tab pos="5715000" algn="l"/>
              </a:tabLst>
            </a:pPr>
            <a:endParaRPr lang="en-GB" sz="800" dirty="0">
              <a:solidFill>
                <a:srgbClr val="002776"/>
              </a:solidFill>
              <a:latin typeface="Arial"/>
            </a:endParaRPr>
          </a:p>
          <a:p>
            <a:pPr marL="88900" indent="-88900" defTabSz="914253" fontAlgn="base">
              <a:lnSpc>
                <a:spcPct val="94000"/>
              </a:lnSpc>
              <a:spcBef>
                <a:spcPct val="0"/>
              </a:spcBef>
              <a:spcAft>
                <a:spcPct val="36000"/>
              </a:spcAft>
              <a:buFontTx/>
              <a:buChar char="•"/>
              <a:tabLst>
                <a:tab pos="5715000" algn="l"/>
              </a:tabLst>
            </a:pPr>
            <a:endParaRPr lang="en-GB" sz="800" dirty="0">
              <a:solidFill>
                <a:srgbClr val="002776"/>
              </a:solidFill>
              <a:latin typeface="Arial"/>
            </a:endParaRPr>
          </a:p>
          <a:p>
            <a:pPr marL="88900" indent="-88900" defTabSz="914253" fontAlgn="base">
              <a:lnSpc>
                <a:spcPct val="94000"/>
              </a:lnSpc>
              <a:spcBef>
                <a:spcPct val="0"/>
              </a:spcBef>
              <a:spcAft>
                <a:spcPct val="36000"/>
              </a:spcAft>
              <a:buFontTx/>
              <a:buChar char="•"/>
              <a:tabLst>
                <a:tab pos="5715000" algn="l"/>
              </a:tabLst>
            </a:pPr>
            <a:endParaRPr lang="en-GB" sz="800" dirty="0">
              <a:solidFill>
                <a:srgbClr val="002776"/>
              </a:solidFill>
              <a:latin typeface="Arial"/>
            </a:endParaRPr>
          </a:p>
        </p:txBody>
      </p:sp>
      <p:cxnSp>
        <p:nvCxnSpPr>
          <p:cNvPr id="51" name="Straight Connector 50"/>
          <p:cNvCxnSpPr/>
          <p:nvPr/>
        </p:nvCxnSpPr>
        <p:spPr>
          <a:xfrm flipV="1">
            <a:off x="304348" y="2771252"/>
            <a:ext cx="8567736" cy="0"/>
          </a:xfrm>
          <a:prstGeom prst="line">
            <a:avLst/>
          </a:prstGeom>
          <a:ln>
            <a:solidFill>
              <a:schemeClr val="tx2"/>
            </a:solidFill>
            <a:prstDash val="dash"/>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flipV="1">
            <a:off x="311832" y="3926052"/>
            <a:ext cx="8588568" cy="0"/>
          </a:xfrm>
          <a:prstGeom prst="line">
            <a:avLst/>
          </a:prstGeom>
          <a:ln>
            <a:solidFill>
              <a:schemeClr val="tx2"/>
            </a:solidFill>
            <a:prstDash val="dash"/>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304800" y="5505722"/>
            <a:ext cx="8596312" cy="0"/>
          </a:xfrm>
          <a:prstGeom prst="line">
            <a:avLst/>
          </a:prstGeom>
          <a:ln>
            <a:solidFill>
              <a:schemeClr val="tx2"/>
            </a:solidFill>
            <a:prstDash val="dash"/>
          </a:ln>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304348" y="5542234"/>
            <a:ext cx="722312" cy="348456"/>
          </a:xfrm>
          <a:prstGeom prst="rect">
            <a:avLst/>
          </a:prstGeom>
          <a:noFill/>
        </p:spPr>
        <p:txBody>
          <a:bodyPr wrap="none" lIns="36000" rIns="36000" rtlCol="0">
            <a:noAutofit/>
          </a:bodyPr>
          <a:lstStyle/>
          <a:p>
            <a:r>
              <a:rPr lang="en-GB" sz="1100" b="1" dirty="0" smtClean="0">
                <a:solidFill>
                  <a:srgbClr val="002776"/>
                </a:solidFill>
                <a:latin typeface="Arial"/>
              </a:rPr>
              <a:t>Over-</a:t>
            </a:r>
            <a:br>
              <a:rPr lang="en-GB" sz="1100" b="1" dirty="0" smtClean="0">
                <a:solidFill>
                  <a:srgbClr val="002776"/>
                </a:solidFill>
                <a:latin typeface="Arial"/>
              </a:rPr>
            </a:br>
            <a:r>
              <a:rPr lang="en-GB" sz="1100" b="1" dirty="0" smtClean="0">
                <a:solidFill>
                  <a:srgbClr val="002776"/>
                </a:solidFill>
                <a:latin typeface="Arial"/>
              </a:rPr>
              <a:t>processing</a:t>
            </a:r>
          </a:p>
        </p:txBody>
      </p:sp>
      <p:sp>
        <p:nvSpPr>
          <p:cNvPr id="55" name="Rectangle 54"/>
          <p:cNvSpPr>
            <a:spLocks noChangeArrowheads="1"/>
          </p:cNvSpPr>
          <p:nvPr/>
        </p:nvSpPr>
        <p:spPr bwMode="auto">
          <a:xfrm>
            <a:off x="7086600" y="1413996"/>
            <a:ext cx="1981201" cy="861056"/>
          </a:xfrm>
          <a:prstGeom prst="rect">
            <a:avLst/>
          </a:prstGeom>
          <a:noFill/>
          <a:ln w="9525" algn="ctr">
            <a:noFill/>
            <a:miter lim="800000"/>
            <a:headEnd/>
            <a:tailEnd/>
          </a:ln>
        </p:spPr>
        <p:txBody>
          <a:bodyPr lIns="45720" rIns="45720" anchor="t"/>
          <a:lstStyle/>
          <a:p>
            <a:pPr marL="90488" lvl="1" indent="-88900" defTabSz="914253" fontAlgn="base">
              <a:lnSpc>
                <a:spcPct val="94000"/>
              </a:lnSpc>
              <a:spcBef>
                <a:spcPct val="0"/>
              </a:spcBef>
              <a:buFontTx/>
              <a:buChar char="•"/>
              <a:tabLst>
                <a:tab pos="5715000" algn="l"/>
              </a:tabLst>
              <a:defRPr/>
            </a:pPr>
            <a:r>
              <a:rPr lang="en-GB" sz="800" dirty="0" smtClean="0">
                <a:solidFill>
                  <a:srgbClr val="002776"/>
                </a:solidFill>
                <a:latin typeface="Arial"/>
              </a:rPr>
              <a:t>Lower inventory levels will be carried </a:t>
            </a:r>
          </a:p>
        </p:txBody>
      </p:sp>
      <p:sp>
        <p:nvSpPr>
          <p:cNvPr id="56" name="Rectangle 55"/>
          <p:cNvSpPr>
            <a:spLocks noChangeArrowheads="1"/>
          </p:cNvSpPr>
          <p:nvPr/>
        </p:nvSpPr>
        <p:spPr bwMode="auto">
          <a:xfrm>
            <a:off x="7086601" y="1777938"/>
            <a:ext cx="1905000" cy="1182914"/>
          </a:xfrm>
          <a:prstGeom prst="rect">
            <a:avLst/>
          </a:prstGeom>
          <a:noFill/>
          <a:ln w="9525" algn="ctr">
            <a:noFill/>
            <a:miter lim="800000"/>
            <a:headEnd/>
            <a:tailEnd/>
          </a:ln>
        </p:spPr>
        <p:txBody>
          <a:bodyPr lIns="45720" rIns="45720" anchor="t"/>
          <a:lstStyle/>
          <a:p>
            <a:pPr marL="82550" indent="-88900" defTabSz="914253" fontAlgn="base">
              <a:lnSpc>
                <a:spcPct val="94000"/>
              </a:lnSpc>
              <a:spcBef>
                <a:spcPct val="0"/>
              </a:spcBef>
              <a:spcAft>
                <a:spcPct val="36000"/>
              </a:spcAft>
              <a:buFontTx/>
              <a:buChar char="•"/>
              <a:tabLst>
                <a:tab pos="5715000" algn="l"/>
              </a:tabLst>
              <a:defRPr/>
            </a:pPr>
            <a:r>
              <a:rPr lang="en-GB" sz="800" dirty="0" smtClean="0">
                <a:solidFill>
                  <a:srgbClr val="002776"/>
                </a:solidFill>
                <a:latin typeface="Arial"/>
              </a:rPr>
              <a:t>Additional external storage area will only be used during high peaks of inventory consumption</a:t>
            </a:r>
          </a:p>
        </p:txBody>
      </p:sp>
      <p:sp>
        <p:nvSpPr>
          <p:cNvPr id="57" name="Rectangle 56"/>
          <p:cNvSpPr>
            <a:spLocks noChangeArrowheads="1"/>
          </p:cNvSpPr>
          <p:nvPr/>
        </p:nvSpPr>
        <p:spPr bwMode="auto">
          <a:xfrm>
            <a:off x="7086600" y="2307708"/>
            <a:ext cx="1972650" cy="620375"/>
          </a:xfrm>
          <a:prstGeom prst="rect">
            <a:avLst/>
          </a:prstGeom>
          <a:noFill/>
          <a:ln w="9525" algn="ctr">
            <a:noFill/>
            <a:miter lim="800000"/>
            <a:headEnd/>
            <a:tailEnd/>
          </a:ln>
        </p:spPr>
        <p:txBody>
          <a:bodyPr lIns="45720" rIns="45720" anchor="t"/>
          <a:lstStyle/>
          <a:p>
            <a:pPr marL="82550" indent="-88900" defTabSz="914253" fontAlgn="base">
              <a:lnSpc>
                <a:spcPct val="94000"/>
              </a:lnSpc>
              <a:spcBef>
                <a:spcPct val="0"/>
              </a:spcBef>
              <a:spcAft>
                <a:spcPct val="36000"/>
              </a:spcAft>
              <a:buFontTx/>
              <a:buChar char="•"/>
              <a:tabLst>
                <a:tab pos="5715000" algn="l"/>
              </a:tabLst>
              <a:defRPr/>
            </a:pPr>
            <a:r>
              <a:rPr lang="en-GB" sz="800" dirty="0" smtClean="0">
                <a:solidFill>
                  <a:srgbClr val="002776"/>
                </a:solidFill>
                <a:latin typeface="Arial"/>
              </a:rPr>
              <a:t>The optimised occupancy rate will be estimated, which will free up pallet spaces</a:t>
            </a:r>
          </a:p>
        </p:txBody>
      </p:sp>
      <p:sp>
        <p:nvSpPr>
          <p:cNvPr id="58" name="Rectangle 57"/>
          <p:cNvSpPr>
            <a:spLocks noChangeArrowheads="1"/>
          </p:cNvSpPr>
          <p:nvPr/>
        </p:nvSpPr>
        <p:spPr bwMode="auto">
          <a:xfrm>
            <a:off x="7086601" y="2899625"/>
            <a:ext cx="1904999" cy="756444"/>
          </a:xfrm>
          <a:prstGeom prst="rect">
            <a:avLst/>
          </a:prstGeom>
          <a:noFill/>
          <a:ln w="9525" algn="ctr">
            <a:noFill/>
            <a:miter lim="800000"/>
            <a:headEnd/>
            <a:tailEnd/>
          </a:ln>
        </p:spPr>
        <p:txBody>
          <a:bodyPr lIns="45720" rIns="45720" anchor="t"/>
          <a:lstStyle/>
          <a:p>
            <a:pPr marL="82550" indent="-88900" defTabSz="914253" fontAlgn="base">
              <a:lnSpc>
                <a:spcPct val="94000"/>
              </a:lnSpc>
              <a:spcBef>
                <a:spcPct val="0"/>
              </a:spcBef>
              <a:spcAft>
                <a:spcPct val="36000"/>
              </a:spcAft>
              <a:buFontTx/>
              <a:buChar char="•"/>
              <a:tabLst>
                <a:tab pos="5715000" algn="l"/>
              </a:tabLst>
              <a:defRPr/>
            </a:pPr>
            <a:r>
              <a:rPr lang="en-GB" sz="800" dirty="0" smtClean="0">
                <a:solidFill>
                  <a:srgbClr val="002776"/>
                </a:solidFill>
                <a:latin typeface="Arial"/>
              </a:rPr>
              <a:t>Material will flow more smoothly</a:t>
            </a:r>
            <a:r>
              <a:rPr lang="en-GB" sz="800" dirty="0">
                <a:solidFill>
                  <a:srgbClr val="002776"/>
                </a:solidFill>
                <a:latin typeface="Arial"/>
              </a:rPr>
              <a:t> </a:t>
            </a:r>
            <a:r>
              <a:rPr lang="en-GB" sz="800" dirty="0" smtClean="0">
                <a:solidFill>
                  <a:srgbClr val="002776"/>
                </a:solidFill>
                <a:latin typeface="Arial"/>
              </a:rPr>
              <a:t>and as wanted with new tracking systems</a:t>
            </a:r>
          </a:p>
        </p:txBody>
      </p:sp>
      <p:sp>
        <p:nvSpPr>
          <p:cNvPr id="59" name="Rectangle 58"/>
          <p:cNvSpPr>
            <a:spLocks noChangeArrowheads="1"/>
          </p:cNvSpPr>
          <p:nvPr/>
        </p:nvSpPr>
        <p:spPr bwMode="auto">
          <a:xfrm>
            <a:off x="7086601" y="3341393"/>
            <a:ext cx="1981200" cy="594708"/>
          </a:xfrm>
          <a:prstGeom prst="rect">
            <a:avLst/>
          </a:prstGeom>
          <a:noFill/>
          <a:ln w="9525" algn="ctr">
            <a:noFill/>
            <a:miter lim="800000"/>
            <a:headEnd/>
            <a:tailEnd/>
          </a:ln>
        </p:spPr>
        <p:txBody>
          <a:bodyPr lIns="45720" rIns="45720" anchor="t"/>
          <a:lstStyle/>
          <a:p>
            <a:pPr marL="82550" indent="-88900" defTabSz="914253" fontAlgn="base">
              <a:lnSpc>
                <a:spcPct val="94000"/>
              </a:lnSpc>
              <a:spcBef>
                <a:spcPct val="0"/>
              </a:spcBef>
              <a:spcAft>
                <a:spcPct val="36000"/>
              </a:spcAft>
              <a:buFontTx/>
              <a:buChar char="•"/>
              <a:tabLst>
                <a:tab pos="5715000" algn="l"/>
              </a:tabLst>
              <a:defRPr/>
            </a:pPr>
            <a:r>
              <a:rPr lang="en-GB" sz="800" dirty="0" smtClean="0">
                <a:solidFill>
                  <a:srgbClr val="002776"/>
                </a:solidFill>
                <a:latin typeface="Arial"/>
              </a:rPr>
              <a:t>Needs will be more specifically communicated, to smooth supplies </a:t>
            </a:r>
            <a:endParaRPr lang="en-GB" sz="800" dirty="0">
              <a:solidFill>
                <a:srgbClr val="002776"/>
              </a:solidFill>
              <a:latin typeface="Arial"/>
            </a:endParaRPr>
          </a:p>
        </p:txBody>
      </p:sp>
      <p:sp>
        <p:nvSpPr>
          <p:cNvPr id="61" name="Rectangle 60"/>
          <p:cNvSpPr>
            <a:spLocks noChangeArrowheads="1"/>
          </p:cNvSpPr>
          <p:nvPr/>
        </p:nvSpPr>
        <p:spPr bwMode="auto">
          <a:xfrm>
            <a:off x="7086601" y="4477502"/>
            <a:ext cx="1981200" cy="650952"/>
          </a:xfrm>
          <a:prstGeom prst="rect">
            <a:avLst/>
          </a:prstGeom>
          <a:noFill/>
          <a:ln w="9525" algn="ctr">
            <a:noFill/>
            <a:miter lim="800000"/>
            <a:headEnd/>
            <a:tailEnd/>
          </a:ln>
        </p:spPr>
        <p:txBody>
          <a:bodyPr lIns="45720" rIns="45720" anchor="t"/>
          <a:lstStyle/>
          <a:p>
            <a:pPr marL="88900" indent="-88900" defTabSz="914253" fontAlgn="base">
              <a:lnSpc>
                <a:spcPct val="94000"/>
              </a:lnSpc>
              <a:spcBef>
                <a:spcPct val="0"/>
              </a:spcBef>
              <a:spcAft>
                <a:spcPct val="36000"/>
              </a:spcAft>
              <a:buFontTx/>
              <a:buChar char="•"/>
              <a:tabLst>
                <a:tab pos="5715000" algn="l"/>
              </a:tabLst>
              <a:defRPr/>
            </a:pPr>
            <a:r>
              <a:rPr lang="en-GB" sz="800" dirty="0" smtClean="0">
                <a:solidFill>
                  <a:srgbClr val="002776"/>
                </a:solidFill>
                <a:latin typeface="Arial"/>
              </a:rPr>
              <a:t>A review of how palletisation is calculated will lead to increased packaging items per pallet to EVWS</a:t>
            </a:r>
          </a:p>
        </p:txBody>
      </p:sp>
      <p:sp>
        <p:nvSpPr>
          <p:cNvPr id="62" name="Rectangle 61"/>
          <p:cNvSpPr>
            <a:spLocks noChangeArrowheads="1"/>
          </p:cNvSpPr>
          <p:nvPr/>
        </p:nvSpPr>
        <p:spPr bwMode="auto">
          <a:xfrm>
            <a:off x="5377543" y="4954180"/>
            <a:ext cx="1676399" cy="547572"/>
          </a:xfrm>
          <a:prstGeom prst="rect">
            <a:avLst/>
          </a:prstGeom>
          <a:noFill/>
          <a:ln w="9525" algn="ctr">
            <a:noFill/>
            <a:miter lim="800000"/>
            <a:headEnd/>
            <a:tailEnd/>
          </a:ln>
        </p:spPr>
        <p:txBody>
          <a:bodyPr lIns="45720" rIns="45720" anchor="t"/>
          <a:lstStyle/>
          <a:p>
            <a:pPr defTabSz="914253">
              <a:spcBef>
                <a:spcPct val="50000"/>
              </a:spcBef>
              <a:spcAft>
                <a:spcPts val="600"/>
              </a:spcAft>
            </a:pPr>
            <a:r>
              <a:rPr lang="en-GB" sz="900" b="1" dirty="0" smtClean="0">
                <a:solidFill>
                  <a:srgbClr val="002776"/>
                </a:solidFill>
                <a:latin typeface="Arial"/>
              </a:rPr>
              <a:t>Increase the height between the conveyor and the footbridge</a:t>
            </a:r>
          </a:p>
        </p:txBody>
      </p:sp>
      <p:sp>
        <p:nvSpPr>
          <p:cNvPr id="63" name="Oval 62"/>
          <p:cNvSpPr/>
          <p:nvPr/>
        </p:nvSpPr>
        <p:spPr>
          <a:xfrm>
            <a:off x="5107114" y="2915396"/>
            <a:ext cx="216000" cy="216000"/>
          </a:xfrm>
          <a:prstGeom prst="ellipse">
            <a:avLst/>
          </a:prstGeom>
          <a:solidFill>
            <a:srgbClr val="92D400"/>
          </a:solidFill>
          <a:ln w="12700" cap="flat" cmpd="sng" algn="ctr">
            <a:solidFill>
              <a:srgbClr val="002776"/>
            </a:solidFill>
            <a:prstDash val="solid"/>
          </a:ln>
          <a:effectLst/>
        </p:spPr>
        <p:txBody>
          <a:bodyPr lIns="38297" tIns="38297" rIns="38297" bIns="38297"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100" b="1" i="0" u="none" strike="noStrike" kern="0" cap="none" spc="0" normalizeH="0" baseline="0" noProof="0" dirty="0" smtClean="0">
                <a:ln>
                  <a:noFill/>
                </a:ln>
                <a:solidFill>
                  <a:srgbClr val="FFFFFF"/>
                </a:solidFill>
                <a:effectLst/>
                <a:uLnTx/>
                <a:uFillTx/>
                <a:latin typeface="Arial"/>
                <a:ea typeface="+mn-ea"/>
                <a:cs typeface="+mn-cs"/>
              </a:rPr>
              <a:t>D</a:t>
            </a:r>
          </a:p>
        </p:txBody>
      </p:sp>
      <p:sp>
        <p:nvSpPr>
          <p:cNvPr id="65" name="Oval 64"/>
          <p:cNvSpPr/>
          <p:nvPr/>
        </p:nvSpPr>
        <p:spPr>
          <a:xfrm>
            <a:off x="5107114" y="3378313"/>
            <a:ext cx="216000" cy="216000"/>
          </a:xfrm>
          <a:prstGeom prst="ellipse">
            <a:avLst/>
          </a:prstGeom>
          <a:solidFill>
            <a:srgbClr val="92D400"/>
          </a:solidFill>
          <a:ln w="12700" cap="flat" cmpd="sng" algn="ctr">
            <a:solidFill>
              <a:srgbClr val="002776"/>
            </a:solidFill>
            <a:prstDash val="solid"/>
          </a:ln>
          <a:effectLst/>
        </p:spPr>
        <p:txBody>
          <a:bodyPr lIns="38297" tIns="38297" rIns="38297" bIns="38297"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100" b="1" i="0" u="none" strike="noStrike" kern="0" cap="none" spc="0" normalizeH="0" baseline="0" noProof="0" dirty="0" smtClean="0">
                <a:ln>
                  <a:noFill/>
                </a:ln>
                <a:solidFill>
                  <a:srgbClr val="FFFFFF"/>
                </a:solidFill>
                <a:effectLst/>
                <a:uLnTx/>
                <a:uFillTx/>
                <a:latin typeface="Arial"/>
                <a:ea typeface="+mn-ea"/>
                <a:cs typeface="+mn-cs"/>
              </a:rPr>
              <a:t>E</a:t>
            </a:r>
          </a:p>
        </p:txBody>
      </p:sp>
      <p:sp>
        <p:nvSpPr>
          <p:cNvPr id="66" name="Oval 65"/>
          <p:cNvSpPr/>
          <p:nvPr/>
        </p:nvSpPr>
        <p:spPr>
          <a:xfrm>
            <a:off x="5107114" y="4515324"/>
            <a:ext cx="216000" cy="216000"/>
          </a:xfrm>
          <a:prstGeom prst="ellipse">
            <a:avLst/>
          </a:prstGeom>
          <a:solidFill>
            <a:srgbClr val="92D400"/>
          </a:solidFill>
          <a:ln w="12700" cap="flat" cmpd="sng" algn="ctr">
            <a:solidFill>
              <a:srgbClr val="002776"/>
            </a:solidFill>
            <a:prstDash val="solid"/>
          </a:ln>
          <a:effectLst/>
        </p:spPr>
        <p:txBody>
          <a:bodyPr lIns="38297" tIns="38297" rIns="38297" bIns="38297"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100" b="1" i="0" u="none" strike="noStrike" kern="0" cap="none" spc="0" normalizeH="0" baseline="0" noProof="0" dirty="0" smtClean="0">
                <a:ln>
                  <a:noFill/>
                </a:ln>
                <a:solidFill>
                  <a:srgbClr val="FFFFFF"/>
                </a:solidFill>
                <a:effectLst/>
                <a:uLnTx/>
                <a:uFillTx/>
                <a:latin typeface="Arial"/>
                <a:ea typeface="+mn-ea"/>
                <a:cs typeface="+mn-cs"/>
              </a:rPr>
              <a:t>F</a:t>
            </a:r>
          </a:p>
        </p:txBody>
      </p:sp>
      <p:sp>
        <p:nvSpPr>
          <p:cNvPr id="67" name="Rectangle 11"/>
          <p:cNvSpPr>
            <a:spLocks noChangeArrowheads="1"/>
          </p:cNvSpPr>
          <p:nvPr/>
        </p:nvSpPr>
        <p:spPr bwMode="auto">
          <a:xfrm>
            <a:off x="1447800" y="5653130"/>
            <a:ext cx="1384300" cy="446088"/>
          </a:xfrm>
          <a:prstGeom prst="rect">
            <a:avLst/>
          </a:prstGeom>
          <a:noFill/>
          <a:ln w="9525" algn="ctr">
            <a:noFill/>
            <a:miter lim="800000"/>
            <a:headEnd/>
            <a:tailEnd/>
          </a:ln>
        </p:spPr>
        <p:txBody>
          <a:bodyPr lIns="45720" rIns="45720" anchor="t"/>
          <a:lstStyle/>
          <a:p>
            <a:pPr defTabSz="914253" fontAlgn="base">
              <a:lnSpc>
                <a:spcPct val="94000"/>
              </a:lnSpc>
              <a:spcBef>
                <a:spcPct val="0"/>
              </a:spcBef>
              <a:spcAft>
                <a:spcPct val="36000"/>
              </a:spcAft>
              <a:tabLst>
                <a:tab pos="5715000" algn="l"/>
              </a:tabLst>
              <a:defRPr/>
            </a:pPr>
            <a:r>
              <a:rPr lang="en-GB" sz="900" b="1" dirty="0" smtClean="0">
                <a:solidFill>
                  <a:srgbClr val="002776"/>
                </a:solidFill>
                <a:latin typeface="Arial"/>
              </a:rPr>
              <a:t>Inefficiencies with the EDI process</a:t>
            </a:r>
            <a:endParaRPr lang="en-GB" sz="900" dirty="0" smtClean="0">
              <a:solidFill>
                <a:srgbClr val="000000"/>
              </a:solidFill>
              <a:latin typeface="Arial"/>
            </a:endParaRPr>
          </a:p>
        </p:txBody>
      </p:sp>
      <p:sp>
        <p:nvSpPr>
          <p:cNvPr id="68" name="Rectangle 11"/>
          <p:cNvSpPr>
            <a:spLocks noChangeArrowheads="1"/>
          </p:cNvSpPr>
          <p:nvPr/>
        </p:nvSpPr>
        <p:spPr bwMode="auto">
          <a:xfrm>
            <a:off x="1447800" y="5995351"/>
            <a:ext cx="1384300" cy="446088"/>
          </a:xfrm>
          <a:prstGeom prst="rect">
            <a:avLst/>
          </a:prstGeom>
          <a:noFill/>
          <a:ln w="9525" algn="ctr">
            <a:noFill/>
            <a:miter lim="800000"/>
            <a:headEnd/>
            <a:tailEnd/>
          </a:ln>
        </p:spPr>
        <p:txBody>
          <a:bodyPr lIns="45720" rIns="45720" anchor="t"/>
          <a:lstStyle/>
          <a:p>
            <a:pPr defTabSz="914253" fontAlgn="base">
              <a:lnSpc>
                <a:spcPct val="94000"/>
              </a:lnSpc>
              <a:spcBef>
                <a:spcPct val="0"/>
              </a:spcBef>
              <a:spcAft>
                <a:spcPct val="36000"/>
              </a:spcAft>
              <a:tabLst>
                <a:tab pos="5715000" algn="l"/>
              </a:tabLst>
            </a:pPr>
            <a:r>
              <a:rPr lang="en-GB" sz="900" b="1" dirty="0">
                <a:solidFill>
                  <a:srgbClr val="002776"/>
                </a:solidFill>
                <a:latin typeface="Arial"/>
              </a:rPr>
              <a:t>Unnecessary </a:t>
            </a:r>
            <a:r>
              <a:rPr lang="en-GB" sz="900" b="1" dirty="0" smtClean="0">
                <a:solidFill>
                  <a:srgbClr val="002776"/>
                </a:solidFill>
                <a:latin typeface="Arial"/>
              </a:rPr>
              <a:t>cross </a:t>
            </a:r>
            <a:r>
              <a:rPr lang="en-GB" sz="900" b="1" dirty="0">
                <a:solidFill>
                  <a:srgbClr val="002776"/>
                </a:solidFill>
                <a:latin typeface="Arial"/>
              </a:rPr>
              <a:t>strips </a:t>
            </a:r>
            <a:r>
              <a:rPr lang="en-GB" sz="900" b="1" dirty="0" smtClean="0">
                <a:solidFill>
                  <a:srgbClr val="002776"/>
                </a:solidFill>
                <a:latin typeface="Arial"/>
              </a:rPr>
              <a:t>around pallets</a:t>
            </a:r>
            <a:endParaRPr lang="en-GB" sz="900" b="1" dirty="0">
              <a:solidFill>
                <a:srgbClr val="002776"/>
              </a:solidFill>
              <a:latin typeface="Arial"/>
            </a:endParaRPr>
          </a:p>
        </p:txBody>
      </p:sp>
      <p:sp>
        <p:nvSpPr>
          <p:cNvPr id="69" name="Rectangle 11"/>
          <p:cNvSpPr>
            <a:spLocks noChangeArrowheads="1"/>
          </p:cNvSpPr>
          <p:nvPr/>
        </p:nvSpPr>
        <p:spPr bwMode="auto">
          <a:xfrm>
            <a:off x="2819399" y="5642018"/>
            <a:ext cx="2302229" cy="446088"/>
          </a:xfrm>
          <a:prstGeom prst="rect">
            <a:avLst/>
          </a:prstGeom>
          <a:noFill/>
          <a:ln w="9525" algn="ctr">
            <a:noFill/>
            <a:miter lim="800000"/>
            <a:headEnd/>
            <a:tailEnd/>
          </a:ln>
        </p:spPr>
        <p:txBody>
          <a:bodyPr lIns="45720" rIns="45720" anchor="t"/>
          <a:lstStyle/>
          <a:p>
            <a:pPr marL="88900" indent="-88900" defTabSz="914253" fontAlgn="base">
              <a:lnSpc>
                <a:spcPct val="94000"/>
              </a:lnSpc>
              <a:spcBef>
                <a:spcPct val="0"/>
              </a:spcBef>
              <a:spcAft>
                <a:spcPct val="36000"/>
              </a:spcAft>
              <a:buFontTx/>
              <a:buChar char="•"/>
              <a:tabLst>
                <a:tab pos="5715000" algn="l"/>
              </a:tabLst>
            </a:pPr>
            <a:r>
              <a:rPr lang="en-AU" sz="800" dirty="0" smtClean="0">
                <a:solidFill>
                  <a:srgbClr val="002776"/>
                </a:solidFill>
                <a:latin typeface="Arial"/>
              </a:rPr>
              <a:t>Creation of POs is done manually while not adding value</a:t>
            </a:r>
          </a:p>
          <a:p>
            <a:pPr marL="88900" indent="-88900" defTabSz="914253" fontAlgn="base">
              <a:lnSpc>
                <a:spcPct val="94000"/>
              </a:lnSpc>
              <a:spcBef>
                <a:spcPct val="0"/>
              </a:spcBef>
              <a:spcAft>
                <a:spcPct val="36000"/>
              </a:spcAft>
              <a:buFontTx/>
              <a:buChar char="•"/>
              <a:tabLst>
                <a:tab pos="5715000" algn="l"/>
              </a:tabLst>
            </a:pPr>
            <a:endParaRPr lang="en-AU" sz="800" dirty="0" smtClean="0">
              <a:solidFill>
                <a:srgbClr val="002776"/>
              </a:solidFill>
              <a:latin typeface="Arial"/>
            </a:endParaRPr>
          </a:p>
          <a:p>
            <a:pPr marL="88900" indent="-88900" defTabSz="914253" fontAlgn="base">
              <a:lnSpc>
                <a:spcPct val="94000"/>
              </a:lnSpc>
              <a:spcBef>
                <a:spcPct val="0"/>
              </a:spcBef>
              <a:spcAft>
                <a:spcPct val="36000"/>
              </a:spcAft>
              <a:buFontTx/>
              <a:buChar char="•"/>
              <a:tabLst>
                <a:tab pos="5715000" algn="l"/>
              </a:tabLst>
            </a:pPr>
            <a:endParaRPr lang="en-AU" sz="800" dirty="0" smtClean="0">
              <a:solidFill>
                <a:srgbClr val="002776"/>
              </a:solidFill>
              <a:latin typeface="Arial"/>
            </a:endParaRPr>
          </a:p>
          <a:p>
            <a:pPr marL="88900" indent="-88900" defTabSz="914253" fontAlgn="base">
              <a:lnSpc>
                <a:spcPct val="94000"/>
              </a:lnSpc>
              <a:spcBef>
                <a:spcPct val="0"/>
              </a:spcBef>
              <a:spcAft>
                <a:spcPct val="36000"/>
              </a:spcAft>
              <a:buFontTx/>
              <a:buChar char="•"/>
              <a:tabLst>
                <a:tab pos="5715000" algn="l"/>
              </a:tabLst>
            </a:pPr>
            <a:endParaRPr lang="en-AU" sz="800" dirty="0" smtClean="0">
              <a:solidFill>
                <a:srgbClr val="002776"/>
              </a:solidFill>
              <a:latin typeface="Arial"/>
            </a:endParaRPr>
          </a:p>
          <a:p>
            <a:pPr marL="88900" indent="-88900" defTabSz="914253" fontAlgn="base">
              <a:lnSpc>
                <a:spcPct val="94000"/>
              </a:lnSpc>
              <a:spcBef>
                <a:spcPct val="0"/>
              </a:spcBef>
              <a:spcAft>
                <a:spcPct val="36000"/>
              </a:spcAft>
              <a:buFontTx/>
              <a:buChar char="•"/>
              <a:tabLst>
                <a:tab pos="5715000" algn="l"/>
              </a:tabLst>
            </a:pPr>
            <a:endParaRPr lang="en-AU" sz="800" dirty="0" smtClean="0">
              <a:solidFill>
                <a:srgbClr val="002776"/>
              </a:solidFill>
              <a:latin typeface="Arial"/>
            </a:endParaRPr>
          </a:p>
          <a:p>
            <a:pPr marL="88900" indent="-88900" defTabSz="914253" fontAlgn="base">
              <a:lnSpc>
                <a:spcPct val="94000"/>
              </a:lnSpc>
              <a:spcBef>
                <a:spcPct val="0"/>
              </a:spcBef>
              <a:spcAft>
                <a:spcPct val="36000"/>
              </a:spcAft>
              <a:buFontTx/>
              <a:buChar char="•"/>
              <a:tabLst>
                <a:tab pos="5715000" algn="l"/>
              </a:tabLst>
            </a:pPr>
            <a:endParaRPr lang="en-AU" sz="800" dirty="0">
              <a:solidFill>
                <a:srgbClr val="002776"/>
              </a:solidFill>
              <a:latin typeface="Arial"/>
            </a:endParaRPr>
          </a:p>
        </p:txBody>
      </p:sp>
      <p:sp>
        <p:nvSpPr>
          <p:cNvPr id="70" name="Oval 69"/>
          <p:cNvSpPr/>
          <p:nvPr/>
        </p:nvSpPr>
        <p:spPr>
          <a:xfrm>
            <a:off x="5107114" y="6031493"/>
            <a:ext cx="216000" cy="216000"/>
          </a:xfrm>
          <a:prstGeom prst="ellipse">
            <a:avLst/>
          </a:prstGeom>
          <a:solidFill>
            <a:srgbClr val="92D400"/>
          </a:solidFill>
          <a:ln w="12700" cap="flat" cmpd="sng" algn="ctr">
            <a:solidFill>
              <a:srgbClr val="002776"/>
            </a:solidFill>
            <a:prstDash val="solid"/>
          </a:ln>
          <a:effectLst/>
        </p:spPr>
        <p:txBody>
          <a:bodyPr lIns="38297" tIns="38297" rIns="38297" bIns="38297"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GB" sz="1100" b="1" kern="0" dirty="0">
                <a:solidFill>
                  <a:srgbClr val="FFFFFF"/>
                </a:solidFill>
                <a:latin typeface="Arial"/>
              </a:rPr>
              <a:t>I</a:t>
            </a:r>
            <a:endParaRPr kumimoji="0" lang="en-GB" sz="1100" b="1" i="0" u="none" strike="noStrike" kern="0" cap="none" spc="0" normalizeH="0" baseline="0" noProof="0" dirty="0" smtClean="0">
              <a:ln>
                <a:noFill/>
              </a:ln>
              <a:solidFill>
                <a:srgbClr val="FFFFFF"/>
              </a:solidFill>
              <a:effectLst/>
              <a:uLnTx/>
              <a:uFillTx/>
              <a:latin typeface="Arial"/>
            </a:endParaRPr>
          </a:p>
        </p:txBody>
      </p:sp>
      <p:sp>
        <p:nvSpPr>
          <p:cNvPr id="71" name="Oval 70"/>
          <p:cNvSpPr/>
          <p:nvPr/>
        </p:nvSpPr>
        <p:spPr>
          <a:xfrm>
            <a:off x="5107114" y="5652336"/>
            <a:ext cx="216000" cy="216000"/>
          </a:xfrm>
          <a:prstGeom prst="ellipse">
            <a:avLst/>
          </a:prstGeom>
          <a:solidFill>
            <a:srgbClr val="92D400"/>
          </a:solidFill>
          <a:ln w="12700" cap="flat" cmpd="sng" algn="ctr">
            <a:solidFill>
              <a:srgbClr val="002776"/>
            </a:solidFill>
            <a:prstDash val="solid"/>
          </a:ln>
          <a:effectLst/>
        </p:spPr>
        <p:txBody>
          <a:bodyPr lIns="38297" tIns="38297" rIns="38297" bIns="38297"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100" b="1" i="0" u="none" strike="noStrike" kern="0" cap="none" spc="0" normalizeH="0" baseline="0" noProof="0" dirty="0" smtClean="0">
                <a:ln>
                  <a:noFill/>
                </a:ln>
                <a:solidFill>
                  <a:srgbClr val="FFFFFF"/>
                </a:solidFill>
                <a:effectLst/>
                <a:uLnTx/>
                <a:uFillTx/>
                <a:latin typeface="Arial"/>
                <a:ea typeface="+mn-ea"/>
                <a:cs typeface="+mn-cs"/>
              </a:rPr>
              <a:t>H</a:t>
            </a:r>
          </a:p>
        </p:txBody>
      </p:sp>
      <p:sp>
        <p:nvSpPr>
          <p:cNvPr id="73" name="Rectangle 11"/>
          <p:cNvSpPr>
            <a:spLocks noChangeArrowheads="1"/>
          </p:cNvSpPr>
          <p:nvPr/>
        </p:nvSpPr>
        <p:spPr bwMode="auto">
          <a:xfrm>
            <a:off x="1447800" y="4055482"/>
            <a:ext cx="1384300" cy="261888"/>
          </a:xfrm>
          <a:prstGeom prst="rect">
            <a:avLst/>
          </a:prstGeom>
          <a:noFill/>
          <a:ln w="9525" algn="ctr">
            <a:noFill/>
            <a:miter lim="800000"/>
            <a:headEnd/>
            <a:tailEnd/>
          </a:ln>
        </p:spPr>
        <p:txBody>
          <a:bodyPr lIns="45720" rIns="45720" anchor="t"/>
          <a:lstStyle/>
          <a:p>
            <a:pPr defTabSz="914253" fontAlgn="base">
              <a:lnSpc>
                <a:spcPct val="94000"/>
              </a:lnSpc>
              <a:spcBef>
                <a:spcPct val="0"/>
              </a:spcBef>
              <a:spcAft>
                <a:spcPct val="36000"/>
              </a:spcAft>
              <a:tabLst>
                <a:tab pos="5715000" algn="l"/>
              </a:tabLst>
              <a:defRPr/>
            </a:pPr>
            <a:r>
              <a:rPr lang="en-GB" sz="900" b="1" dirty="0" smtClean="0">
                <a:solidFill>
                  <a:srgbClr val="002776"/>
                </a:solidFill>
                <a:latin typeface="Arial"/>
              </a:rPr>
              <a:t>High transport costs </a:t>
            </a:r>
            <a:br>
              <a:rPr lang="en-GB" sz="900" b="1" dirty="0" smtClean="0">
                <a:solidFill>
                  <a:srgbClr val="002776"/>
                </a:solidFill>
                <a:latin typeface="Arial"/>
              </a:rPr>
            </a:br>
            <a:r>
              <a:rPr lang="en-GB" sz="900" b="1" dirty="0" smtClean="0">
                <a:solidFill>
                  <a:srgbClr val="002776"/>
                </a:solidFill>
                <a:latin typeface="Arial"/>
              </a:rPr>
              <a:t>on peak delivery days</a:t>
            </a:r>
            <a:endParaRPr lang="en-GB" sz="900" dirty="0" smtClean="0">
              <a:solidFill>
                <a:srgbClr val="000000"/>
              </a:solidFill>
              <a:latin typeface="Arial"/>
            </a:endParaRPr>
          </a:p>
        </p:txBody>
      </p:sp>
      <p:sp>
        <p:nvSpPr>
          <p:cNvPr id="74" name="Rectangle 11"/>
          <p:cNvSpPr>
            <a:spLocks noChangeArrowheads="1"/>
          </p:cNvSpPr>
          <p:nvPr/>
        </p:nvSpPr>
        <p:spPr bwMode="auto">
          <a:xfrm>
            <a:off x="2819400" y="4049082"/>
            <a:ext cx="2152338" cy="420688"/>
          </a:xfrm>
          <a:prstGeom prst="rect">
            <a:avLst/>
          </a:prstGeom>
          <a:noFill/>
          <a:ln w="9525" algn="ctr">
            <a:noFill/>
            <a:miter lim="800000"/>
            <a:headEnd/>
            <a:tailEnd/>
          </a:ln>
        </p:spPr>
        <p:txBody>
          <a:bodyPr lIns="45720" rIns="45720" anchor="t"/>
          <a:lstStyle/>
          <a:p>
            <a:pPr marL="88900" indent="-88900" defTabSz="914253" fontAlgn="base">
              <a:lnSpc>
                <a:spcPct val="94000"/>
              </a:lnSpc>
              <a:spcBef>
                <a:spcPct val="0"/>
              </a:spcBef>
              <a:spcAft>
                <a:spcPct val="36000"/>
              </a:spcAft>
              <a:buFontTx/>
              <a:buChar char="•"/>
              <a:tabLst>
                <a:tab pos="5715000" algn="l"/>
              </a:tabLst>
            </a:pPr>
            <a:r>
              <a:rPr lang="en-GB" sz="800" dirty="0" smtClean="0">
                <a:solidFill>
                  <a:srgbClr val="002776"/>
                </a:solidFill>
                <a:latin typeface="Arial"/>
              </a:rPr>
              <a:t>Extensive variations in the daily delivery pattern to EVWS entails high transport costs during peak delivery days</a:t>
            </a:r>
            <a:endParaRPr lang="en-GB" sz="800" dirty="0">
              <a:solidFill>
                <a:srgbClr val="002776"/>
              </a:solidFill>
              <a:latin typeface="Arial"/>
            </a:endParaRPr>
          </a:p>
        </p:txBody>
      </p:sp>
      <p:sp>
        <p:nvSpPr>
          <p:cNvPr id="75" name="Rectangle 74"/>
          <p:cNvSpPr>
            <a:spLocks noChangeArrowheads="1"/>
          </p:cNvSpPr>
          <p:nvPr/>
        </p:nvSpPr>
        <p:spPr bwMode="auto">
          <a:xfrm>
            <a:off x="5377542" y="4014380"/>
            <a:ext cx="1823357" cy="547572"/>
          </a:xfrm>
          <a:prstGeom prst="rect">
            <a:avLst/>
          </a:prstGeom>
          <a:noFill/>
          <a:ln w="9525" algn="ctr">
            <a:noFill/>
            <a:miter lim="800000"/>
            <a:headEnd/>
            <a:tailEnd/>
          </a:ln>
        </p:spPr>
        <p:txBody>
          <a:bodyPr lIns="45720" rIns="45720" anchor="t"/>
          <a:lstStyle/>
          <a:p>
            <a:pPr defTabSz="914253">
              <a:spcBef>
                <a:spcPct val="50000"/>
              </a:spcBef>
              <a:spcAft>
                <a:spcPts val="600"/>
              </a:spcAft>
            </a:pPr>
            <a:r>
              <a:rPr lang="en-AU" sz="900" b="1" dirty="0" smtClean="0">
                <a:solidFill>
                  <a:srgbClr val="002776"/>
                </a:solidFill>
                <a:latin typeface="Arial"/>
              </a:rPr>
              <a:t>Smooth deliveries thanks to staggered gross requirements</a:t>
            </a:r>
            <a:endParaRPr lang="en-AU" sz="900" b="1" dirty="0">
              <a:solidFill>
                <a:srgbClr val="002776"/>
              </a:solidFill>
              <a:latin typeface="Arial"/>
            </a:endParaRPr>
          </a:p>
        </p:txBody>
      </p:sp>
      <p:sp>
        <p:nvSpPr>
          <p:cNvPr id="76" name="Rectangle 75"/>
          <p:cNvSpPr/>
          <p:nvPr/>
        </p:nvSpPr>
        <p:spPr>
          <a:xfrm>
            <a:off x="7086600" y="4028220"/>
            <a:ext cx="1905000" cy="416150"/>
          </a:xfrm>
          <a:prstGeom prst="rect">
            <a:avLst/>
          </a:prstGeom>
          <a:noFill/>
          <a:ln w="9525" algn="ctr">
            <a:noFill/>
            <a:miter lim="800000"/>
            <a:headEnd/>
            <a:tailEnd/>
          </a:ln>
        </p:spPr>
        <p:txBody>
          <a:bodyPr lIns="45720" rIns="45720" anchor="t"/>
          <a:lstStyle/>
          <a:p>
            <a:pPr marL="88900" indent="-88900" defTabSz="914253" fontAlgn="base">
              <a:lnSpc>
                <a:spcPct val="94000"/>
              </a:lnSpc>
              <a:spcBef>
                <a:spcPct val="0"/>
              </a:spcBef>
              <a:spcAft>
                <a:spcPct val="36000"/>
              </a:spcAft>
              <a:buFontTx/>
              <a:buChar char="•"/>
              <a:tabLst>
                <a:tab pos="5715000" algn="l"/>
              </a:tabLst>
            </a:pPr>
            <a:r>
              <a:rPr lang="en-AU" sz="800" dirty="0" smtClean="0">
                <a:solidFill>
                  <a:srgbClr val="002776"/>
                </a:solidFill>
                <a:latin typeface="Arial"/>
              </a:rPr>
              <a:t>IP will no longer need to send more than 3 trucks per day , except for emergency </a:t>
            </a:r>
            <a:endParaRPr lang="en-AU" sz="800" dirty="0">
              <a:solidFill>
                <a:srgbClr val="002776"/>
              </a:solidFill>
              <a:latin typeface="Arial"/>
            </a:endParaRPr>
          </a:p>
        </p:txBody>
      </p:sp>
      <p:sp>
        <p:nvSpPr>
          <p:cNvPr id="77" name="Rectangle 11"/>
          <p:cNvSpPr>
            <a:spLocks noChangeArrowheads="1"/>
          </p:cNvSpPr>
          <p:nvPr/>
        </p:nvSpPr>
        <p:spPr bwMode="auto">
          <a:xfrm>
            <a:off x="2803171" y="5995351"/>
            <a:ext cx="2302229" cy="446088"/>
          </a:xfrm>
          <a:prstGeom prst="rect">
            <a:avLst/>
          </a:prstGeom>
          <a:noFill/>
          <a:ln w="9525" algn="ctr">
            <a:noFill/>
            <a:miter lim="800000"/>
            <a:headEnd/>
            <a:tailEnd/>
          </a:ln>
        </p:spPr>
        <p:txBody>
          <a:bodyPr lIns="45720" rIns="45720" anchor="t"/>
          <a:lstStyle/>
          <a:p>
            <a:pPr marL="88900" indent="-88900" defTabSz="914253" fontAlgn="base">
              <a:lnSpc>
                <a:spcPct val="94000"/>
              </a:lnSpc>
              <a:spcBef>
                <a:spcPct val="0"/>
              </a:spcBef>
              <a:spcAft>
                <a:spcPct val="36000"/>
              </a:spcAft>
              <a:buFontTx/>
              <a:buChar char="•"/>
              <a:tabLst>
                <a:tab pos="5715000" algn="l"/>
              </a:tabLst>
            </a:pPr>
            <a:r>
              <a:rPr lang="en-AU" sz="800" dirty="0" smtClean="0">
                <a:solidFill>
                  <a:srgbClr val="002776"/>
                </a:solidFill>
                <a:latin typeface="Arial"/>
              </a:rPr>
              <a:t>Pallets could be strapped </a:t>
            </a:r>
            <a:r>
              <a:rPr lang="en-AU" sz="800" dirty="0">
                <a:solidFill>
                  <a:srgbClr val="002776"/>
                </a:solidFill>
                <a:latin typeface="Arial"/>
              </a:rPr>
              <a:t>with 2 parallel strips instead of </a:t>
            </a:r>
            <a:r>
              <a:rPr lang="en-AU" sz="800" dirty="0" smtClean="0">
                <a:solidFill>
                  <a:srgbClr val="002776"/>
                </a:solidFill>
                <a:latin typeface="Arial"/>
              </a:rPr>
              <a:t>4 cross strips</a:t>
            </a:r>
            <a:endParaRPr lang="en-AU" sz="800" dirty="0">
              <a:solidFill>
                <a:srgbClr val="002776"/>
              </a:solidFill>
              <a:latin typeface="Arial"/>
            </a:endParaRPr>
          </a:p>
          <a:p>
            <a:pPr marL="88900" indent="-88900" defTabSz="914253" fontAlgn="base">
              <a:lnSpc>
                <a:spcPct val="94000"/>
              </a:lnSpc>
              <a:spcBef>
                <a:spcPct val="0"/>
              </a:spcBef>
              <a:spcAft>
                <a:spcPct val="36000"/>
              </a:spcAft>
              <a:buFontTx/>
              <a:buChar char="•"/>
              <a:tabLst>
                <a:tab pos="5715000" algn="l"/>
              </a:tabLst>
            </a:pPr>
            <a:endParaRPr lang="en-GB" sz="800" dirty="0">
              <a:solidFill>
                <a:srgbClr val="002776"/>
              </a:solidFill>
              <a:latin typeface="Arial"/>
            </a:endParaRPr>
          </a:p>
          <a:p>
            <a:pPr marL="88900" indent="-88900" defTabSz="914253" fontAlgn="base">
              <a:lnSpc>
                <a:spcPct val="94000"/>
              </a:lnSpc>
              <a:spcBef>
                <a:spcPct val="0"/>
              </a:spcBef>
              <a:spcAft>
                <a:spcPct val="36000"/>
              </a:spcAft>
              <a:buFontTx/>
              <a:buChar char="•"/>
              <a:tabLst>
                <a:tab pos="5715000" algn="l"/>
              </a:tabLst>
            </a:pPr>
            <a:endParaRPr lang="en-GB" sz="800" dirty="0">
              <a:solidFill>
                <a:srgbClr val="002776"/>
              </a:solidFill>
              <a:latin typeface="Arial"/>
            </a:endParaRPr>
          </a:p>
          <a:p>
            <a:pPr marL="88900" indent="-88900" defTabSz="914253" fontAlgn="base">
              <a:lnSpc>
                <a:spcPct val="94000"/>
              </a:lnSpc>
              <a:spcBef>
                <a:spcPct val="0"/>
              </a:spcBef>
              <a:spcAft>
                <a:spcPct val="36000"/>
              </a:spcAft>
              <a:buFontTx/>
              <a:buChar char="•"/>
              <a:tabLst>
                <a:tab pos="5715000" algn="l"/>
              </a:tabLst>
            </a:pPr>
            <a:endParaRPr lang="en-GB" sz="800" dirty="0">
              <a:solidFill>
                <a:srgbClr val="002776"/>
              </a:solidFill>
              <a:latin typeface="Arial"/>
            </a:endParaRPr>
          </a:p>
          <a:p>
            <a:pPr marL="88900" indent="-88900" defTabSz="914253" fontAlgn="base">
              <a:lnSpc>
                <a:spcPct val="94000"/>
              </a:lnSpc>
              <a:spcBef>
                <a:spcPct val="0"/>
              </a:spcBef>
              <a:spcAft>
                <a:spcPct val="36000"/>
              </a:spcAft>
              <a:buFontTx/>
              <a:buChar char="•"/>
              <a:tabLst>
                <a:tab pos="5715000" algn="l"/>
              </a:tabLst>
            </a:pPr>
            <a:endParaRPr lang="en-GB" sz="800" dirty="0">
              <a:solidFill>
                <a:srgbClr val="002776"/>
              </a:solidFill>
              <a:latin typeface="Arial"/>
            </a:endParaRPr>
          </a:p>
          <a:p>
            <a:pPr marL="88900" indent="-88900" defTabSz="914253" fontAlgn="base">
              <a:lnSpc>
                <a:spcPct val="94000"/>
              </a:lnSpc>
              <a:spcBef>
                <a:spcPct val="0"/>
              </a:spcBef>
              <a:spcAft>
                <a:spcPct val="36000"/>
              </a:spcAft>
              <a:buFontTx/>
              <a:buChar char="•"/>
              <a:tabLst>
                <a:tab pos="5715000" algn="l"/>
              </a:tabLst>
            </a:pPr>
            <a:endParaRPr lang="en-GB" sz="800" dirty="0">
              <a:solidFill>
                <a:srgbClr val="002776"/>
              </a:solidFill>
              <a:latin typeface="Arial"/>
            </a:endParaRPr>
          </a:p>
        </p:txBody>
      </p:sp>
      <p:sp>
        <p:nvSpPr>
          <p:cNvPr id="78" name="Rectangle 77"/>
          <p:cNvSpPr>
            <a:spLocks noChangeArrowheads="1"/>
          </p:cNvSpPr>
          <p:nvPr/>
        </p:nvSpPr>
        <p:spPr bwMode="auto">
          <a:xfrm>
            <a:off x="5381173" y="5608681"/>
            <a:ext cx="1676399" cy="547572"/>
          </a:xfrm>
          <a:prstGeom prst="rect">
            <a:avLst/>
          </a:prstGeom>
          <a:noFill/>
          <a:ln w="9525" algn="ctr">
            <a:noFill/>
            <a:miter lim="800000"/>
            <a:headEnd/>
            <a:tailEnd/>
          </a:ln>
        </p:spPr>
        <p:txBody>
          <a:bodyPr lIns="45720" rIns="45720" anchor="t"/>
          <a:lstStyle/>
          <a:p>
            <a:pPr defTabSz="914253">
              <a:spcBef>
                <a:spcPct val="50000"/>
              </a:spcBef>
              <a:spcAft>
                <a:spcPts val="600"/>
              </a:spcAft>
            </a:pPr>
            <a:r>
              <a:rPr lang="en-AU" sz="900" b="1" dirty="0" smtClean="0">
                <a:solidFill>
                  <a:srgbClr val="002776"/>
                </a:solidFill>
                <a:latin typeface="Arial"/>
              </a:rPr>
              <a:t>Automate Purchase order creations</a:t>
            </a:r>
            <a:endParaRPr lang="en-AU" sz="900" b="1" dirty="0">
              <a:solidFill>
                <a:srgbClr val="002776"/>
              </a:solidFill>
              <a:latin typeface="Arial"/>
            </a:endParaRPr>
          </a:p>
        </p:txBody>
      </p:sp>
      <p:sp>
        <p:nvSpPr>
          <p:cNvPr id="79" name="Rectangle 78"/>
          <p:cNvSpPr/>
          <p:nvPr/>
        </p:nvSpPr>
        <p:spPr>
          <a:xfrm>
            <a:off x="7086600" y="5640206"/>
            <a:ext cx="1905000" cy="416150"/>
          </a:xfrm>
          <a:prstGeom prst="rect">
            <a:avLst/>
          </a:prstGeom>
          <a:noFill/>
          <a:ln w="9525" algn="ctr">
            <a:noFill/>
            <a:miter lim="800000"/>
            <a:headEnd/>
            <a:tailEnd/>
          </a:ln>
        </p:spPr>
        <p:txBody>
          <a:bodyPr lIns="45720" rIns="45720" anchor="t"/>
          <a:lstStyle/>
          <a:p>
            <a:pPr marL="88900" indent="-88900" defTabSz="914253" fontAlgn="base">
              <a:lnSpc>
                <a:spcPct val="94000"/>
              </a:lnSpc>
              <a:spcBef>
                <a:spcPct val="0"/>
              </a:spcBef>
              <a:spcAft>
                <a:spcPct val="36000"/>
              </a:spcAft>
              <a:buFontTx/>
              <a:buChar char="•"/>
              <a:tabLst>
                <a:tab pos="5715000" algn="l"/>
              </a:tabLst>
            </a:pPr>
            <a:r>
              <a:rPr lang="en-AU" sz="800" dirty="0" smtClean="0">
                <a:solidFill>
                  <a:srgbClr val="002776"/>
                </a:solidFill>
                <a:latin typeface="Arial"/>
              </a:rPr>
              <a:t>An IT add-on will save valuable time to Procurement employees</a:t>
            </a:r>
            <a:endParaRPr lang="en-AU" sz="800" dirty="0">
              <a:solidFill>
                <a:srgbClr val="002776"/>
              </a:solidFill>
              <a:latin typeface="Arial"/>
            </a:endParaRPr>
          </a:p>
        </p:txBody>
      </p:sp>
      <p:sp>
        <p:nvSpPr>
          <p:cNvPr id="80" name="Rectangle 79"/>
          <p:cNvSpPr/>
          <p:nvPr/>
        </p:nvSpPr>
        <p:spPr>
          <a:xfrm>
            <a:off x="7086600" y="5988095"/>
            <a:ext cx="1905000" cy="416150"/>
          </a:xfrm>
          <a:prstGeom prst="rect">
            <a:avLst/>
          </a:prstGeom>
          <a:noFill/>
          <a:ln w="9525" algn="ctr">
            <a:noFill/>
            <a:miter lim="800000"/>
            <a:headEnd/>
            <a:tailEnd/>
          </a:ln>
        </p:spPr>
        <p:txBody>
          <a:bodyPr lIns="45720" rIns="45720" anchor="t"/>
          <a:lstStyle/>
          <a:p>
            <a:pPr marL="88900" indent="-88900" defTabSz="914253" fontAlgn="base">
              <a:lnSpc>
                <a:spcPct val="94000"/>
              </a:lnSpc>
              <a:spcBef>
                <a:spcPct val="0"/>
              </a:spcBef>
              <a:spcAft>
                <a:spcPct val="36000"/>
              </a:spcAft>
              <a:buFontTx/>
              <a:buChar char="•"/>
              <a:tabLst>
                <a:tab pos="5715000" algn="l"/>
              </a:tabLst>
            </a:pPr>
            <a:r>
              <a:rPr lang="en-AU" sz="800" dirty="0">
                <a:solidFill>
                  <a:srgbClr val="002776"/>
                </a:solidFill>
                <a:latin typeface="Arial"/>
              </a:rPr>
              <a:t>IP will still secure the pallets with only 2 parallel </a:t>
            </a:r>
            <a:r>
              <a:rPr lang="en-AU" sz="800" dirty="0" smtClean="0">
                <a:solidFill>
                  <a:srgbClr val="002776"/>
                </a:solidFill>
                <a:latin typeface="Arial"/>
              </a:rPr>
              <a:t>strips</a:t>
            </a:r>
            <a:endParaRPr lang="en-AU" sz="800" dirty="0">
              <a:solidFill>
                <a:srgbClr val="002776"/>
              </a:solidFill>
              <a:latin typeface="Arial"/>
            </a:endParaRPr>
          </a:p>
        </p:txBody>
      </p:sp>
      <p:sp>
        <p:nvSpPr>
          <p:cNvPr id="81" name="TextBox 80"/>
          <p:cNvSpPr txBox="1"/>
          <p:nvPr/>
        </p:nvSpPr>
        <p:spPr>
          <a:xfrm>
            <a:off x="344488" y="2076587"/>
            <a:ext cx="798511" cy="430887"/>
          </a:xfrm>
          <a:prstGeom prst="rect">
            <a:avLst/>
          </a:prstGeom>
          <a:noFill/>
        </p:spPr>
        <p:txBody>
          <a:bodyPr wrap="square" rtlCol="0">
            <a:spAutoFit/>
          </a:bodyPr>
          <a:lstStyle/>
          <a:p>
            <a:r>
              <a:rPr lang="fr-FR" sz="1100" b="1" dirty="0" smtClean="0">
                <a:solidFill>
                  <a:schemeClr val="bg2">
                    <a:lumMod val="10000"/>
                  </a:schemeClr>
                </a:solidFill>
              </a:rPr>
              <a:t>High</a:t>
            </a:r>
            <a:r>
              <a:rPr lang="fr-FR" sz="1100" b="1" dirty="0" smtClean="0">
                <a:solidFill>
                  <a:srgbClr val="92D050"/>
                </a:solidFill>
              </a:rPr>
              <a:t> </a:t>
            </a:r>
            <a:r>
              <a:rPr lang="fr-FR" sz="1100" b="1" dirty="0">
                <a:solidFill>
                  <a:srgbClr val="FFC000"/>
                </a:solidFill>
                <a:cs typeface="Arial"/>
              </a:rPr>
              <a:t>€€€</a:t>
            </a:r>
            <a:endParaRPr lang="fr-FR" sz="1100" b="1" dirty="0">
              <a:solidFill>
                <a:srgbClr val="FFC000"/>
              </a:solidFill>
            </a:endParaRPr>
          </a:p>
          <a:p>
            <a:endParaRPr lang="fr-FR" sz="1100" b="1" dirty="0">
              <a:solidFill>
                <a:srgbClr val="FFC000"/>
              </a:solidFill>
            </a:endParaRPr>
          </a:p>
        </p:txBody>
      </p:sp>
      <p:sp>
        <p:nvSpPr>
          <p:cNvPr id="82" name="TextBox 81"/>
          <p:cNvSpPr txBox="1"/>
          <p:nvPr/>
        </p:nvSpPr>
        <p:spPr>
          <a:xfrm>
            <a:off x="248557" y="4942052"/>
            <a:ext cx="957943" cy="261610"/>
          </a:xfrm>
          <a:prstGeom prst="rect">
            <a:avLst/>
          </a:prstGeom>
          <a:noFill/>
        </p:spPr>
        <p:txBody>
          <a:bodyPr wrap="square" rtlCol="0">
            <a:spAutoFit/>
          </a:bodyPr>
          <a:lstStyle/>
          <a:p>
            <a:r>
              <a:rPr lang="fr-FR" sz="1100" b="1" dirty="0" smtClean="0">
                <a:solidFill>
                  <a:schemeClr val="bg2">
                    <a:lumMod val="25000"/>
                  </a:schemeClr>
                </a:solidFill>
              </a:rPr>
              <a:t>Medium</a:t>
            </a:r>
            <a:r>
              <a:rPr lang="fr-FR" sz="1100" b="1" dirty="0" smtClean="0">
                <a:solidFill>
                  <a:srgbClr val="92D050"/>
                </a:solidFill>
              </a:rPr>
              <a:t> </a:t>
            </a:r>
            <a:r>
              <a:rPr lang="fr-FR" sz="1100" b="1" dirty="0">
                <a:solidFill>
                  <a:srgbClr val="FFC000"/>
                </a:solidFill>
                <a:latin typeface="Arial"/>
                <a:cs typeface="Arial"/>
              </a:rPr>
              <a:t>€€</a:t>
            </a:r>
            <a:endParaRPr lang="fr-FR" sz="1100" b="1" dirty="0">
              <a:solidFill>
                <a:srgbClr val="FFC000"/>
              </a:solidFill>
            </a:endParaRPr>
          </a:p>
        </p:txBody>
      </p:sp>
      <p:sp>
        <p:nvSpPr>
          <p:cNvPr id="83" name="TextBox 82"/>
          <p:cNvSpPr txBox="1"/>
          <p:nvPr/>
        </p:nvSpPr>
        <p:spPr>
          <a:xfrm>
            <a:off x="355600" y="3576110"/>
            <a:ext cx="957943" cy="261610"/>
          </a:xfrm>
          <a:prstGeom prst="rect">
            <a:avLst/>
          </a:prstGeom>
          <a:noFill/>
        </p:spPr>
        <p:txBody>
          <a:bodyPr wrap="square" rtlCol="0">
            <a:spAutoFit/>
          </a:bodyPr>
          <a:lstStyle/>
          <a:p>
            <a:r>
              <a:rPr lang="fr-FR" sz="1100" b="1" dirty="0" err="1" smtClean="0">
                <a:solidFill>
                  <a:schemeClr val="bg2">
                    <a:lumMod val="50000"/>
                  </a:schemeClr>
                </a:solidFill>
              </a:rPr>
              <a:t>Low</a:t>
            </a:r>
            <a:r>
              <a:rPr lang="fr-FR" sz="1100" b="1" dirty="0" smtClean="0">
                <a:solidFill>
                  <a:schemeClr val="bg2">
                    <a:lumMod val="50000"/>
                  </a:schemeClr>
                </a:solidFill>
              </a:rPr>
              <a:t> </a:t>
            </a:r>
            <a:r>
              <a:rPr lang="fr-FR" sz="1100" b="1" dirty="0" smtClean="0">
                <a:solidFill>
                  <a:srgbClr val="92D050"/>
                </a:solidFill>
              </a:rPr>
              <a:t> </a:t>
            </a:r>
            <a:r>
              <a:rPr lang="fr-FR" sz="1100" b="1" dirty="0" smtClean="0">
                <a:solidFill>
                  <a:srgbClr val="FFC000"/>
                </a:solidFill>
                <a:latin typeface="Arial"/>
                <a:cs typeface="Arial"/>
              </a:rPr>
              <a:t>€</a:t>
            </a:r>
            <a:endParaRPr lang="fr-FR" sz="1100" b="1" dirty="0">
              <a:solidFill>
                <a:srgbClr val="FFC000"/>
              </a:solidFill>
            </a:endParaRPr>
          </a:p>
        </p:txBody>
      </p:sp>
      <p:sp>
        <p:nvSpPr>
          <p:cNvPr id="84" name="TextBox 83"/>
          <p:cNvSpPr txBox="1"/>
          <p:nvPr/>
        </p:nvSpPr>
        <p:spPr>
          <a:xfrm>
            <a:off x="375557" y="6144175"/>
            <a:ext cx="957943" cy="261610"/>
          </a:xfrm>
          <a:prstGeom prst="rect">
            <a:avLst/>
          </a:prstGeom>
          <a:noFill/>
        </p:spPr>
        <p:txBody>
          <a:bodyPr wrap="square" rtlCol="0">
            <a:spAutoFit/>
          </a:bodyPr>
          <a:lstStyle/>
          <a:p>
            <a:r>
              <a:rPr lang="fr-FR" sz="1100" b="1" dirty="0" err="1" smtClean="0">
                <a:solidFill>
                  <a:schemeClr val="bg2">
                    <a:lumMod val="50000"/>
                  </a:schemeClr>
                </a:solidFill>
              </a:rPr>
              <a:t>Low</a:t>
            </a:r>
            <a:r>
              <a:rPr lang="fr-FR" sz="1100" b="1" dirty="0" smtClean="0">
                <a:solidFill>
                  <a:schemeClr val="bg2">
                    <a:lumMod val="50000"/>
                  </a:schemeClr>
                </a:solidFill>
              </a:rPr>
              <a:t> </a:t>
            </a:r>
            <a:r>
              <a:rPr lang="fr-FR" sz="1100" b="1" dirty="0" smtClean="0">
                <a:solidFill>
                  <a:srgbClr val="92D050"/>
                </a:solidFill>
              </a:rPr>
              <a:t> </a:t>
            </a:r>
            <a:r>
              <a:rPr lang="fr-FR" sz="1100" b="1" dirty="0" smtClean="0">
                <a:solidFill>
                  <a:srgbClr val="FFC000"/>
                </a:solidFill>
                <a:latin typeface="Arial"/>
                <a:cs typeface="Arial"/>
              </a:rPr>
              <a:t>€</a:t>
            </a:r>
            <a:endParaRPr lang="fr-FR" sz="1100" b="1" dirty="0">
              <a:solidFill>
                <a:srgbClr val="FFC000"/>
              </a:solidFill>
            </a:endParaRPr>
          </a:p>
        </p:txBody>
      </p:sp>
      <p:sp>
        <p:nvSpPr>
          <p:cNvPr id="85" name="Oval 84"/>
          <p:cNvSpPr/>
          <p:nvPr/>
        </p:nvSpPr>
        <p:spPr>
          <a:xfrm>
            <a:off x="5107114" y="4066552"/>
            <a:ext cx="216000" cy="216000"/>
          </a:xfrm>
          <a:prstGeom prst="ellipse">
            <a:avLst/>
          </a:prstGeom>
          <a:solidFill>
            <a:srgbClr val="92D400"/>
          </a:solidFill>
          <a:ln w="12700" cap="flat" cmpd="sng" algn="ctr">
            <a:solidFill>
              <a:srgbClr val="002776"/>
            </a:solidFill>
            <a:prstDash val="solid"/>
          </a:ln>
          <a:effectLst/>
        </p:spPr>
        <p:txBody>
          <a:bodyPr lIns="38297" tIns="38297" rIns="38297" bIns="38297"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100" b="1" i="0" u="none" strike="noStrike" kern="0" cap="none" spc="0" normalizeH="0" baseline="0" noProof="0" dirty="0" smtClean="0">
                <a:ln>
                  <a:noFill/>
                </a:ln>
                <a:solidFill>
                  <a:srgbClr val="FFFFFF"/>
                </a:solidFill>
                <a:effectLst/>
                <a:uLnTx/>
                <a:uFillTx/>
                <a:latin typeface="Arial"/>
                <a:ea typeface="+mn-ea"/>
                <a:cs typeface="+mn-cs"/>
              </a:rPr>
              <a:t>E</a:t>
            </a:r>
          </a:p>
        </p:txBody>
      </p:sp>
      <p:sp>
        <p:nvSpPr>
          <p:cNvPr id="86" name="Rectangle 85"/>
          <p:cNvSpPr>
            <a:spLocks noChangeArrowheads="1"/>
          </p:cNvSpPr>
          <p:nvPr/>
        </p:nvSpPr>
        <p:spPr bwMode="auto">
          <a:xfrm>
            <a:off x="5099052" y="3558210"/>
            <a:ext cx="304798" cy="260792"/>
          </a:xfrm>
          <a:prstGeom prst="rect">
            <a:avLst/>
          </a:prstGeom>
          <a:noFill/>
          <a:ln w="9525" algn="ctr">
            <a:noFill/>
            <a:miter lim="800000"/>
            <a:headEnd/>
            <a:tailEnd/>
          </a:ln>
        </p:spPr>
        <p:txBody>
          <a:bodyPr lIns="45720" rIns="45720" anchor="t"/>
          <a:lstStyle/>
          <a:p>
            <a:pPr defTabSz="914253">
              <a:spcBef>
                <a:spcPct val="50000"/>
              </a:spcBef>
              <a:spcAft>
                <a:spcPts val="600"/>
              </a:spcAft>
            </a:pPr>
            <a:r>
              <a:rPr lang="en-GB" sz="1100" b="1" dirty="0" smtClean="0">
                <a:solidFill>
                  <a:srgbClr val="002776"/>
                </a:solidFill>
                <a:latin typeface="Arial"/>
              </a:rPr>
              <a:t>(1)</a:t>
            </a:r>
          </a:p>
        </p:txBody>
      </p:sp>
      <p:sp>
        <p:nvSpPr>
          <p:cNvPr id="87" name="Rectangle 86"/>
          <p:cNvSpPr>
            <a:spLocks noChangeArrowheads="1"/>
          </p:cNvSpPr>
          <p:nvPr/>
        </p:nvSpPr>
        <p:spPr bwMode="auto">
          <a:xfrm>
            <a:off x="5104907" y="4241170"/>
            <a:ext cx="432293" cy="260792"/>
          </a:xfrm>
          <a:prstGeom prst="rect">
            <a:avLst/>
          </a:prstGeom>
          <a:noFill/>
          <a:ln w="9525" algn="ctr">
            <a:noFill/>
            <a:miter lim="800000"/>
            <a:headEnd/>
            <a:tailEnd/>
          </a:ln>
        </p:spPr>
        <p:txBody>
          <a:bodyPr lIns="45720" rIns="45720" anchor="t"/>
          <a:lstStyle/>
          <a:p>
            <a:pPr defTabSz="914253">
              <a:spcBef>
                <a:spcPct val="50000"/>
              </a:spcBef>
              <a:spcAft>
                <a:spcPts val="600"/>
              </a:spcAft>
            </a:pPr>
            <a:r>
              <a:rPr lang="en-GB" sz="1100" b="1" dirty="0" smtClean="0">
                <a:solidFill>
                  <a:srgbClr val="002776"/>
                </a:solidFill>
                <a:latin typeface="Arial"/>
              </a:rPr>
              <a:t>(2)</a:t>
            </a:r>
          </a:p>
        </p:txBody>
      </p:sp>
      <p:sp>
        <p:nvSpPr>
          <p:cNvPr id="88" name="Rectangle 3"/>
          <p:cNvSpPr txBox="1">
            <a:spLocks noChangeArrowheads="1"/>
          </p:cNvSpPr>
          <p:nvPr/>
        </p:nvSpPr>
        <p:spPr>
          <a:xfrm>
            <a:off x="361156" y="737433"/>
            <a:ext cx="8421688" cy="557212"/>
          </a:xfrm>
          <a:prstGeom prst="rect">
            <a:avLst/>
          </a:prstGeom>
        </p:spPr>
        <p:txBody>
          <a:bodyPr lIns="0"/>
          <a:lstStyle>
            <a:lvl1pPr marL="342900" indent="-342900" algn="l" rtl="0" eaLnBrk="0" fontAlgn="base" hangingPunct="0">
              <a:lnSpc>
                <a:spcPts val="2200"/>
              </a:lnSpc>
              <a:spcBef>
                <a:spcPct val="0"/>
              </a:spcBef>
              <a:spcAft>
                <a:spcPct val="25000"/>
              </a:spcAft>
              <a:defRPr sz="2000">
                <a:solidFill>
                  <a:srgbClr val="000066"/>
                </a:solidFill>
                <a:latin typeface="+mn-lt"/>
                <a:ea typeface="+mn-ea"/>
                <a:cs typeface="+mn-cs"/>
              </a:defRPr>
            </a:lvl1pPr>
            <a:lvl2pPr marL="169863" indent="-168275" algn="l" rtl="0" eaLnBrk="0" fontAlgn="base" hangingPunct="0">
              <a:lnSpc>
                <a:spcPts val="2200"/>
              </a:lnSpc>
              <a:spcBef>
                <a:spcPct val="0"/>
              </a:spcBef>
              <a:spcAft>
                <a:spcPct val="25000"/>
              </a:spcAft>
              <a:buChar char="•"/>
              <a:defRPr sz="2000">
                <a:solidFill>
                  <a:srgbClr val="000066"/>
                </a:solidFill>
                <a:latin typeface="+mn-lt"/>
              </a:defRPr>
            </a:lvl2pPr>
            <a:lvl3pPr marL="457200" indent="-171450" algn="l" rtl="0" eaLnBrk="0" fontAlgn="base" hangingPunct="0">
              <a:lnSpc>
                <a:spcPts val="2000"/>
              </a:lnSpc>
              <a:spcBef>
                <a:spcPct val="0"/>
              </a:spcBef>
              <a:spcAft>
                <a:spcPct val="25000"/>
              </a:spcAft>
              <a:buChar char="–"/>
              <a:defRPr>
                <a:solidFill>
                  <a:srgbClr val="000066"/>
                </a:solidFill>
                <a:latin typeface="+mn-lt"/>
              </a:defRPr>
            </a:lvl3pPr>
            <a:lvl4pPr marL="742950" indent="-171450" algn="l" rtl="0" eaLnBrk="0" fontAlgn="base" hangingPunct="0">
              <a:lnSpc>
                <a:spcPts val="1800"/>
              </a:lnSpc>
              <a:spcBef>
                <a:spcPct val="0"/>
              </a:spcBef>
              <a:spcAft>
                <a:spcPct val="25000"/>
              </a:spcAft>
              <a:buChar char="•"/>
              <a:defRPr sz="1600">
                <a:solidFill>
                  <a:srgbClr val="000066"/>
                </a:solidFill>
                <a:latin typeface="+mn-lt"/>
              </a:defRPr>
            </a:lvl4pPr>
            <a:lvl5pPr marL="1028700" indent="-171450" algn="l" rtl="0" eaLnBrk="0" fontAlgn="base" hangingPunct="0">
              <a:spcBef>
                <a:spcPct val="0"/>
              </a:spcBef>
              <a:spcAft>
                <a:spcPct val="25000"/>
              </a:spcAft>
              <a:buChar char="–"/>
              <a:defRPr sz="1200">
                <a:solidFill>
                  <a:srgbClr val="000066"/>
                </a:solidFill>
                <a:latin typeface="+mn-lt"/>
              </a:defRPr>
            </a:lvl5pPr>
            <a:lvl6pPr marL="1485900" indent="-171450" algn="l" rtl="0" fontAlgn="base">
              <a:spcBef>
                <a:spcPct val="0"/>
              </a:spcBef>
              <a:spcAft>
                <a:spcPct val="25000"/>
              </a:spcAft>
              <a:buChar char="–"/>
              <a:defRPr sz="1200">
                <a:solidFill>
                  <a:srgbClr val="000066"/>
                </a:solidFill>
                <a:latin typeface="+mn-lt"/>
              </a:defRPr>
            </a:lvl6pPr>
            <a:lvl7pPr marL="1943100" indent="-171450" algn="l" rtl="0" fontAlgn="base">
              <a:spcBef>
                <a:spcPct val="0"/>
              </a:spcBef>
              <a:spcAft>
                <a:spcPct val="25000"/>
              </a:spcAft>
              <a:buChar char="–"/>
              <a:defRPr sz="1200">
                <a:solidFill>
                  <a:srgbClr val="000066"/>
                </a:solidFill>
                <a:latin typeface="+mn-lt"/>
              </a:defRPr>
            </a:lvl7pPr>
            <a:lvl8pPr marL="2400300" indent="-171450" algn="l" rtl="0" fontAlgn="base">
              <a:spcBef>
                <a:spcPct val="0"/>
              </a:spcBef>
              <a:spcAft>
                <a:spcPct val="25000"/>
              </a:spcAft>
              <a:buChar char="–"/>
              <a:defRPr sz="1200">
                <a:solidFill>
                  <a:srgbClr val="000066"/>
                </a:solidFill>
                <a:latin typeface="+mn-lt"/>
              </a:defRPr>
            </a:lvl8pPr>
            <a:lvl9pPr marL="2857500" indent="-171450" algn="l" rtl="0" fontAlgn="base">
              <a:spcBef>
                <a:spcPct val="0"/>
              </a:spcBef>
              <a:spcAft>
                <a:spcPct val="25000"/>
              </a:spcAft>
              <a:buChar char="–"/>
              <a:defRPr sz="1200">
                <a:solidFill>
                  <a:srgbClr val="000066"/>
                </a:solidFill>
                <a:latin typeface="+mn-lt"/>
              </a:defRPr>
            </a:lvl9pPr>
          </a:lstStyle>
          <a:p>
            <a:pPr>
              <a:lnSpc>
                <a:spcPct val="90000"/>
              </a:lnSpc>
            </a:pPr>
            <a:r>
              <a:rPr lang="en-GB" altLang="fr-FR" sz="1800" kern="0" dirty="0" smtClean="0"/>
              <a:t>Identification of the solutions to address the root causes</a:t>
            </a:r>
            <a:endParaRPr lang="en-GB" altLang="fr-FR" sz="1800" kern="0" dirty="0" smtClean="0"/>
          </a:p>
        </p:txBody>
      </p:sp>
    </p:spTree>
    <p:extLst>
      <p:ext uri="{BB962C8B-B14F-4D97-AF65-F5344CB8AC3E}">
        <p14:creationId xmlns:p14="http://schemas.microsoft.com/office/powerpoint/2010/main" val="2112703315"/>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2"/>
          <p:cNvSpPr>
            <a:spLocks noGrp="1" noChangeArrowheads="1"/>
          </p:cNvSpPr>
          <p:nvPr>
            <p:ph type="title"/>
          </p:nvPr>
        </p:nvSpPr>
        <p:spPr/>
        <p:txBody>
          <a:bodyPr/>
          <a:lstStyle/>
          <a:p>
            <a:pPr eaLnBrk="1" hangingPunct="1"/>
            <a:r>
              <a:rPr lang="en-GB" altLang="fr-FR" dirty="0" smtClean="0"/>
              <a:t>Eliminating Waste in the Value Stream</a:t>
            </a:r>
            <a:br>
              <a:rPr lang="en-GB" altLang="fr-FR" dirty="0" smtClean="0"/>
            </a:br>
            <a:r>
              <a:rPr lang="en-GB" altLang="fr-FR" sz="1800" b="1" dirty="0" smtClean="0">
                <a:solidFill>
                  <a:srgbClr val="92D400"/>
                </a:solidFill>
                <a:cs typeface="Arial" pitchFamily="34" charset="0"/>
              </a:rPr>
              <a:t>Before we can eliminate the waste we need to see it</a:t>
            </a:r>
          </a:p>
        </p:txBody>
      </p:sp>
      <p:sp>
        <p:nvSpPr>
          <p:cNvPr id="130061" name="Rectangle 3"/>
          <p:cNvSpPr>
            <a:spLocks noGrp="1" noChangeArrowheads="1"/>
          </p:cNvSpPr>
          <p:nvPr>
            <p:ph idx="1"/>
          </p:nvPr>
        </p:nvSpPr>
        <p:spPr>
          <a:xfrm>
            <a:off x="358775" y="1655763"/>
            <a:ext cx="8421688" cy="557212"/>
          </a:xfrm>
        </p:spPr>
        <p:txBody>
          <a:bodyPr/>
          <a:lstStyle/>
          <a:p>
            <a:pPr>
              <a:lnSpc>
                <a:spcPct val="90000"/>
              </a:lnSpc>
            </a:pPr>
            <a:r>
              <a:rPr lang="en-GB" altLang="fr-FR" sz="1800" dirty="0" smtClean="0"/>
              <a:t>To begin to develop a high performance process, there are 3 steps to follow: </a:t>
            </a:r>
          </a:p>
        </p:txBody>
      </p:sp>
      <p:sp>
        <p:nvSpPr>
          <p:cNvPr id="130051" name="Slide Number Placeholder 4"/>
          <p:cNvSpPr>
            <a:spLocks noGrp="1"/>
          </p:cNvSpPr>
          <p:nvPr>
            <p:ph type="sldNum" sz="quarter" idx="1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lvl1pPr eaLnBrk="0" hangingPunct="0">
              <a:lnSpc>
                <a:spcPts val="2200"/>
              </a:lnSpc>
              <a:spcAft>
                <a:spcPct val="25000"/>
              </a:spcAft>
              <a:defRPr sz="2000">
                <a:solidFill>
                  <a:srgbClr val="000066"/>
                </a:solidFill>
                <a:latin typeface="Arial" pitchFamily="34" charset="0"/>
              </a:defRPr>
            </a:lvl1pPr>
            <a:lvl2pPr marL="742950" indent="-285750" eaLnBrk="0" hangingPunct="0">
              <a:lnSpc>
                <a:spcPts val="2200"/>
              </a:lnSpc>
              <a:spcAft>
                <a:spcPct val="25000"/>
              </a:spcAft>
              <a:buChar char="•"/>
              <a:defRPr sz="2000">
                <a:solidFill>
                  <a:srgbClr val="000066"/>
                </a:solidFill>
                <a:latin typeface="Arial" pitchFamily="34" charset="0"/>
              </a:defRPr>
            </a:lvl2pPr>
            <a:lvl3pPr marL="1143000" indent="-228600" eaLnBrk="0" hangingPunct="0">
              <a:lnSpc>
                <a:spcPts val="2000"/>
              </a:lnSpc>
              <a:spcAft>
                <a:spcPct val="25000"/>
              </a:spcAft>
              <a:buChar char="–"/>
              <a:defRPr>
                <a:solidFill>
                  <a:srgbClr val="000066"/>
                </a:solidFill>
                <a:latin typeface="Arial" pitchFamily="34" charset="0"/>
              </a:defRPr>
            </a:lvl3pPr>
            <a:lvl4pPr marL="1600200" indent="-228600" eaLnBrk="0" hangingPunct="0">
              <a:lnSpc>
                <a:spcPts val="1800"/>
              </a:lnSpc>
              <a:spcAft>
                <a:spcPct val="25000"/>
              </a:spcAft>
              <a:buChar char="•"/>
              <a:defRPr sz="1600">
                <a:solidFill>
                  <a:srgbClr val="000066"/>
                </a:solidFill>
                <a:latin typeface="Arial" pitchFamily="34" charset="0"/>
              </a:defRPr>
            </a:lvl4pPr>
            <a:lvl5pPr marL="2057400" indent="-228600" eaLnBrk="0" hangingPunct="0">
              <a:spcAft>
                <a:spcPct val="25000"/>
              </a:spcAft>
              <a:buChar char="–"/>
              <a:defRPr sz="1200">
                <a:solidFill>
                  <a:srgbClr val="000066"/>
                </a:solidFill>
                <a:latin typeface="Arial" pitchFamily="34" charset="0"/>
              </a:defRPr>
            </a:lvl5pPr>
            <a:lvl6pPr marL="2514600" indent="-228600" eaLnBrk="0" fontAlgn="base" hangingPunct="0">
              <a:spcBef>
                <a:spcPct val="0"/>
              </a:spcBef>
              <a:spcAft>
                <a:spcPct val="25000"/>
              </a:spcAft>
              <a:buChar char="–"/>
              <a:defRPr sz="1200">
                <a:solidFill>
                  <a:srgbClr val="000066"/>
                </a:solidFill>
                <a:latin typeface="Arial" pitchFamily="34" charset="0"/>
              </a:defRPr>
            </a:lvl6pPr>
            <a:lvl7pPr marL="2971800" indent="-228600" eaLnBrk="0" fontAlgn="base" hangingPunct="0">
              <a:spcBef>
                <a:spcPct val="0"/>
              </a:spcBef>
              <a:spcAft>
                <a:spcPct val="25000"/>
              </a:spcAft>
              <a:buChar char="–"/>
              <a:defRPr sz="1200">
                <a:solidFill>
                  <a:srgbClr val="000066"/>
                </a:solidFill>
                <a:latin typeface="Arial" pitchFamily="34" charset="0"/>
              </a:defRPr>
            </a:lvl7pPr>
            <a:lvl8pPr marL="3429000" indent="-228600" eaLnBrk="0" fontAlgn="base" hangingPunct="0">
              <a:spcBef>
                <a:spcPct val="0"/>
              </a:spcBef>
              <a:spcAft>
                <a:spcPct val="25000"/>
              </a:spcAft>
              <a:buChar char="–"/>
              <a:defRPr sz="1200">
                <a:solidFill>
                  <a:srgbClr val="000066"/>
                </a:solidFill>
                <a:latin typeface="Arial" pitchFamily="34" charset="0"/>
              </a:defRPr>
            </a:lvl8pPr>
            <a:lvl9pPr marL="3886200" indent="-228600" eaLnBrk="0" fontAlgn="base" hangingPunct="0">
              <a:spcBef>
                <a:spcPct val="0"/>
              </a:spcBef>
              <a:spcAft>
                <a:spcPct val="25000"/>
              </a:spcAft>
              <a:buChar char="–"/>
              <a:defRPr sz="1200">
                <a:solidFill>
                  <a:srgbClr val="000066"/>
                </a:solidFill>
                <a:latin typeface="Arial" pitchFamily="34" charset="0"/>
              </a:defRPr>
            </a:lvl9pPr>
          </a:lstStyle>
          <a:p>
            <a:pPr eaLnBrk="1" hangingPunct="1">
              <a:lnSpc>
                <a:spcPct val="100000"/>
              </a:lnSpc>
              <a:spcAft>
                <a:spcPct val="0"/>
              </a:spcAft>
            </a:pPr>
            <a:fld id="{017CE05F-F485-4DB4-A698-796A7749498A}" type="slidenum">
              <a:rPr lang="en-GB" altLang="en-GB" sz="800" smtClean="0"/>
              <a:pPr eaLnBrk="1" hangingPunct="1">
                <a:lnSpc>
                  <a:spcPct val="100000"/>
                </a:lnSpc>
                <a:spcAft>
                  <a:spcPct val="0"/>
                </a:spcAft>
              </a:pPr>
              <a:t>75</a:t>
            </a:fld>
            <a:endParaRPr lang="en-GB" altLang="en-GB" sz="800" smtClean="0"/>
          </a:p>
        </p:txBody>
      </p:sp>
      <p:sp>
        <p:nvSpPr>
          <p:cNvPr id="8" name="Rectangle 7"/>
          <p:cNvSpPr/>
          <p:nvPr/>
        </p:nvSpPr>
        <p:spPr>
          <a:xfrm>
            <a:off x="359129" y="2368550"/>
            <a:ext cx="2590800" cy="360363"/>
          </a:xfrm>
          <a:prstGeom prst="rect">
            <a:avLst/>
          </a:prstGeom>
          <a:solidFill>
            <a:schemeClr val="accent1"/>
          </a:solidFill>
          <a:ln w="3175">
            <a:solidFill>
              <a:srgbClr val="00277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GB" dirty="0"/>
              <a:t>Step 1 (day 2)</a:t>
            </a:r>
          </a:p>
        </p:txBody>
      </p:sp>
      <p:sp>
        <p:nvSpPr>
          <p:cNvPr id="130053" name="Rectangle 8"/>
          <p:cNvSpPr>
            <a:spLocks noChangeArrowheads="1"/>
          </p:cNvSpPr>
          <p:nvPr/>
        </p:nvSpPr>
        <p:spPr bwMode="auto">
          <a:xfrm>
            <a:off x="359129" y="2728913"/>
            <a:ext cx="2590800" cy="2465387"/>
          </a:xfrm>
          <a:prstGeom prst="rect">
            <a:avLst/>
          </a:prstGeom>
          <a:noFill/>
          <a:ln w="3175" algn="ctr">
            <a:solidFill>
              <a:srgbClr val="002776"/>
            </a:solidFill>
            <a:miter lim="800000"/>
            <a:headEnd/>
            <a:tailEnd/>
          </a:ln>
          <a:extLst>
            <a:ext uri="{909E8E84-426E-40DD-AFC4-6F175D3DCCD1}">
              <a14:hiddenFill xmlns:a14="http://schemas.microsoft.com/office/drawing/2010/main">
                <a:solidFill>
                  <a:srgbClr val="FFFFFF"/>
                </a:solidFill>
              </a14:hiddenFill>
            </a:ext>
          </a:extLst>
        </p:spPr>
        <p:txBody>
          <a:bodyPr wrap="none" lIns="0" tIns="0" rIns="0" bIns="0" anchor="ctr"/>
          <a:lstStyle>
            <a:lvl1pPr eaLnBrk="0" hangingPunct="0">
              <a:lnSpc>
                <a:spcPts val="2200"/>
              </a:lnSpc>
              <a:spcAft>
                <a:spcPct val="25000"/>
              </a:spcAft>
              <a:defRPr sz="2000">
                <a:solidFill>
                  <a:srgbClr val="000066"/>
                </a:solidFill>
                <a:latin typeface="Arial" pitchFamily="34" charset="0"/>
              </a:defRPr>
            </a:lvl1pPr>
            <a:lvl2pPr marL="742950" indent="-285750" eaLnBrk="0" hangingPunct="0">
              <a:lnSpc>
                <a:spcPts val="2200"/>
              </a:lnSpc>
              <a:spcAft>
                <a:spcPct val="25000"/>
              </a:spcAft>
              <a:buChar char="•"/>
              <a:defRPr sz="2000">
                <a:solidFill>
                  <a:srgbClr val="000066"/>
                </a:solidFill>
                <a:latin typeface="Arial" pitchFamily="34" charset="0"/>
              </a:defRPr>
            </a:lvl2pPr>
            <a:lvl3pPr marL="1143000" indent="-228600" eaLnBrk="0" hangingPunct="0">
              <a:lnSpc>
                <a:spcPts val="2000"/>
              </a:lnSpc>
              <a:spcAft>
                <a:spcPct val="25000"/>
              </a:spcAft>
              <a:buChar char="–"/>
              <a:defRPr>
                <a:solidFill>
                  <a:srgbClr val="000066"/>
                </a:solidFill>
                <a:latin typeface="Arial" pitchFamily="34" charset="0"/>
              </a:defRPr>
            </a:lvl3pPr>
            <a:lvl4pPr marL="1600200" indent="-228600" eaLnBrk="0" hangingPunct="0">
              <a:lnSpc>
                <a:spcPts val="1800"/>
              </a:lnSpc>
              <a:spcAft>
                <a:spcPct val="25000"/>
              </a:spcAft>
              <a:buChar char="•"/>
              <a:defRPr sz="1600">
                <a:solidFill>
                  <a:srgbClr val="000066"/>
                </a:solidFill>
                <a:latin typeface="Arial" pitchFamily="34" charset="0"/>
              </a:defRPr>
            </a:lvl4pPr>
            <a:lvl5pPr marL="2057400" indent="-228600" eaLnBrk="0" hangingPunct="0">
              <a:spcAft>
                <a:spcPct val="25000"/>
              </a:spcAft>
              <a:buChar char="–"/>
              <a:defRPr sz="1200">
                <a:solidFill>
                  <a:srgbClr val="000066"/>
                </a:solidFill>
                <a:latin typeface="Arial" pitchFamily="34" charset="0"/>
              </a:defRPr>
            </a:lvl5pPr>
            <a:lvl6pPr marL="2514600" indent="-228600" eaLnBrk="0" fontAlgn="base" hangingPunct="0">
              <a:spcBef>
                <a:spcPct val="0"/>
              </a:spcBef>
              <a:spcAft>
                <a:spcPct val="25000"/>
              </a:spcAft>
              <a:buChar char="–"/>
              <a:defRPr sz="1200">
                <a:solidFill>
                  <a:srgbClr val="000066"/>
                </a:solidFill>
                <a:latin typeface="Arial" pitchFamily="34" charset="0"/>
              </a:defRPr>
            </a:lvl6pPr>
            <a:lvl7pPr marL="2971800" indent="-228600" eaLnBrk="0" fontAlgn="base" hangingPunct="0">
              <a:spcBef>
                <a:spcPct val="0"/>
              </a:spcBef>
              <a:spcAft>
                <a:spcPct val="25000"/>
              </a:spcAft>
              <a:buChar char="–"/>
              <a:defRPr sz="1200">
                <a:solidFill>
                  <a:srgbClr val="000066"/>
                </a:solidFill>
                <a:latin typeface="Arial" pitchFamily="34" charset="0"/>
              </a:defRPr>
            </a:lvl7pPr>
            <a:lvl8pPr marL="3429000" indent="-228600" eaLnBrk="0" fontAlgn="base" hangingPunct="0">
              <a:spcBef>
                <a:spcPct val="0"/>
              </a:spcBef>
              <a:spcAft>
                <a:spcPct val="25000"/>
              </a:spcAft>
              <a:buChar char="–"/>
              <a:defRPr sz="1200">
                <a:solidFill>
                  <a:srgbClr val="000066"/>
                </a:solidFill>
                <a:latin typeface="Arial" pitchFamily="34" charset="0"/>
              </a:defRPr>
            </a:lvl8pPr>
            <a:lvl9pPr marL="3886200" indent="-228600" eaLnBrk="0" fontAlgn="base" hangingPunct="0">
              <a:spcBef>
                <a:spcPct val="0"/>
              </a:spcBef>
              <a:spcAft>
                <a:spcPct val="25000"/>
              </a:spcAft>
              <a:buChar char="–"/>
              <a:defRPr sz="1200">
                <a:solidFill>
                  <a:srgbClr val="000066"/>
                </a:solidFill>
                <a:latin typeface="Arial" pitchFamily="34" charset="0"/>
              </a:defRPr>
            </a:lvl9pPr>
          </a:lstStyle>
          <a:p>
            <a:pPr eaLnBrk="1" hangingPunct="1">
              <a:lnSpc>
                <a:spcPct val="100000"/>
              </a:lnSpc>
              <a:spcAft>
                <a:spcPct val="0"/>
              </a:spcAft>
            </a:pPr>
            <a:endParaRPr lang="en-US" altLang="fr-FR" sz="1800">
              <a:solidFill>
                <a:srgbClr val="FFFFFF"/>
              </a:solidFill>
            </a:endParaRPr>
          </a:p>
        </p:txBody>
      </p:sp>
      <p:sp>
        <p:nvSpPr>
          <p:cNvPr id="130054" name="TextBox 9"/>
          <p:cNvSpPr txBox="1">
            <a:spLocks noChangeArrowheads="1"/>
          </p:cNvSpPr>
          <p:nvPr/>
        </p:nvSpPr>
        <p:spPr bwMode="auto">
          <a:xfrm>
            <a:off x="350838" y="2728913"/>
            <a:ext cx="2599091"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87313" eaLnBrk="0" hangingPunct="0">
              <a:lnSpc>
                <a:spcPts val="2200"/>
              </a:lnSpc>
              <a:spcAft>
                <a:spcPct val="25000"/>
              </a:spcAft>
              <a:defRPr sz="2000">
                <a:solidFill>
                  <a:srgbClr val="000066"/>
                </a:solidFill>
                <a:latin typeface="Arial" pitchFamily="34" charset="0"/>
              </a:defRPr>
            </a:lvl1pPr>
            <a:lvl2pPr marL="742950" indent="-285750" eaLnBrk="0" hangingPunct="0">
              <a:lnSpc>
                <a:spcPts val="2200"/>
              </a:lnSpc>
              <a:spcAft>
                <a:spcPct val="25000"/>
              </a:spcAft>
              <a:buChar char="•"/>
              <a:defRPr sz="2000">
                <a:solidFill>
                  <a:srgbClr val="000066"/>
                </a:solidFill>
                <a:latin typeface="Arial" pitchFamily="34" charset="0"/>
              </a:defRPr>
            </a:lvl2pPr>
            <a:lvl3pPr marL="1143000" indent="-228600" eaLnBrk="0" hangingPunct="0">
              <a:lnSpc>
                <a:spcPts val="2000"/>
              </a:lnSpc>
              <a:spcAft>
                <a:spcPct val="25000"/>
              </a:spcAft>
              <a:buChar char="–"/>
              <a:defRPr>
                <a:solidFill>
                  <a:srgbClr val="000066"/>
                </a:solidFill>
                <a:latin typeface="Arial" pitchFamily="34" charset="0"/>
              </a:defRPr>
            </a:lvl3pPr>
            <a:lvl4pPr marL="1600200" indent="-228600" eaLnBrk="0" hangingPunct="0">
              <a:lnSpc>
                <a:spcPts val="1800"/>
              </a:lnSpc>
              <a:spcAft>
                <a:spcPct val="25000"/>
              </a:spcAft>
              <a:buChar char="•"/>
              <a:defRPr sz="1600">
                <a:solidFill>
                  <a:srgbClr val="000066"/>
                </a:solidFill>
                <a:latin typeface="Arial" pitchFamily="34" charset="0"/>
              </a:defRPr>
            </a:lvl4pPr>
            <a:lvl5pPr marL="2057400" indent="-228600" eaLnBrk="0" hangingPunct="0">
              <a:spcAft>
                <a:spcPct val="25000"/>
              </a:spcAft>
              <a:buChar char="–"/>
              <a:defRPr sz="1200">
                <a:solidFill>
                  <a:srgbClr val="000066"/>
                </a:solidFill>
                <a:latin typeface="Arial" pitchFamily="34" charset="0"/>
              </a:defRPr>
            </a:lvl5pPr>
            <a:lvl6pPr marL="2514600" indent="-228600" eaLnBrk="0" fontAlgn="base" hangingPunct="0">
              <a:spcBef>
                <a:spcPct val="0"/>
              </a:spcBef>
              <a:spcAft>
                <a:spcPct val="25000"/>
              </a:spcAft>
              <a:buChar char="–"/>
              <a:defRPr sz="1200">
                <a:solidFill>
                  <a:srgbClr val="000066"/>
                </a:solidFill>
                <a:latin typeface="Arial" pitchFamily="34" charset="0"/>
              </a:defRPr>
            </a:lvl6pPr>
            <a:lvl7pPr marL="2971800" indent="-228600" eaLnBrk="0" fontAlgn="base" hangingPunct="0">
              <a:spcBef>
                <a:spcPct val="0"/>
              </a:spcBef>
              <a:spcAft>
                <a:spcPct val="25000"/>
              </a:spcAft>
              <a:buChar char="–"/>
              <a:defRPr sz="1200">
                <a:solidFill>
                  <a:srgbClr val="000066"/>
                </a:solidFill>
                <a:latin typeface="Arial" pitchFamily="34" charset="0"/>
              </a:defRPr>
            </a:lvl7pPr>
            <a:lvl8pPr marL="3429000" indent="-228600" eaLnBrk="0" fontAlgn="base" hangingPunct="0">
              <a:spcBef>
                <a:spcPct val="0"/>
              </a:spcBef>
              <a:spcAft>
                <a:spcPct val="25000"/>
              </a:spcAft>
              <a:buChar char="–"/>
              <a:defRPr sz="1200">
                <a:solidFill>
                  <a:srgbClr val="000066"/>
                </a:solidFill>
                <a:latin typeface="Arial" pitchFamily="34" charset="0"/>
              </a:defRPr>
            </a:lvl8pPr>
            <a:lvl9pPr marL="3886200" indent="-228600" eaLnBrk="0" fontAlgn="base" hangingPunct="0">
              <a:spcBef>
                <a:spcPct val="0"/>
              </a:spcBef>
              <a:spcAft>
                <a:spcPct val="25000"/>
              </a:spcAft>
              <a:buChar char="–"/>
              <a:defRPr sz="1200">
                <a:solidFill>
                  <a:srgbClr val="000066"/>
                </a:solidFill>
                <a:latin typeface="Arial" pitchFamily="34" charset="0"/>
              </a:defRPr>
            </a:lvl9pPr>
          </a:lstStyle>
          <a:p>
            <a:pPr eaLnBrk="1" hangingPunct="1">
              <a:lnSpc>
                <a:spcPct val="100000"/>
              </a:lnSpc>
              <a:spcAft>
                <a:spcPct val="0"/>
              </a:spcAft>
            </a:pPr>
            <a:r>
              <a:rPr lang="en-GB" altLang="fr-FR" sz="1600" dirty="0">
                <a:solidFill>
                  <a:schemeClr val="accent1"/>
                </a:solidFill>
              </a:rPr>
              <a:t>Use the Value Stream map from Current </a:t>
            </a:r>
            <a:r>
              <a:rPr lang="en-GB" altLang="fr-FR" sz="1600" dirty="0" smtClean="0">
                <a:solidFill>
                  <a:schemeClr val="accent1"/>
                </a:solidFill>
              </a:rPr>
              <a:t>State</a:t>
            </a:r>
            <a:endParaRPr lang="en-GB" altLang="fr-FR" sz="1600" dirty="0">
              <a:solidFill>
                <a:schemeClr val="accent1"/>
              </a:solidFill>
            </a:endParaRPr>
          </a:p>
          <a:p>
            <a:pPr eaLnBrk="1" hangingPunct="1">
              <a:lnSpc>
                <a:spcPct val="100000"/>
              </a:lnSpc>
              <a:spcAft>
                <a:spcPct val="0"/>
              </a:spcAft>
            </a:pPr>
            <a:endParaRPr lang="en-GB" altLang="fr-FR" sz="1600" dirty="0" smtClean="0">
              <a:solidFill>
                <a:schemeClr val="accent1"/>
              </a:solidFill>
            </a:endParaRPr>
          </a:p>
          <a:p>
            <a:pPr eaLnBrk="1" hangingPunct="1">
              <a:lnSpc>
                <a:spcPct val="100000"/>
              </a:lnSpc>
              <a:spcAft>
                <a:spcPct val="0"/>
              </a:spcAft>
            </a:pPr>
            <a:r>
              <a:rPr lang="en-GB" altLang="fr-FR" sz="1600" dirty="0" smtClean="0">
                <a:solidFill>
                  <a:schemeClr val="accent1"/>
                </a:solidFill>
              </a:rPr>
              <a:t>Identify </a:t>
            </a:r>
            <a:r>
              <a:rPr lang="en-GB" altLang="fr-FR" sz="1600" dirty="0">
                <a:solidFill>
                  <a:schemeClr val="accent1"/>
                </a:solidFill>
              </a:rPr>
              <a:t>and visualise the activities in the process that add </a:t>
            </a:r>
            <a:r>
              <a:rPr lang="en-GB" altLang="fr-FR" sz="1600" dirty="0" smtClean="0">
                <a:solidFill>
                  <a:schemeClr val="accent1"/>
                </a:solidFill>
              </a:rPr>
              <a:t>value</a:t>
            </a:r>
            <a:endParaRPr lang="en-GB" altLang="fr-FR" sz="1600" dirty="0">
              <a:solidFill>
                <a:schemeClr val="accent1"/>
              </a:solidFill>
            </a:endParaRPr>
          </a:p>
        </p:txBody>
      </p:sp>
      <p:sp>
        <p:nvSpPr>
          <p:cNvPr id="11" name="Rectangle 10"/>
          <p:cNvSpPr/>
          <p:nvPr/>
        </p:nvSpPr>
        <p:spPr>
          <a:xfrm>
            <a:off x="3276600" y="2368550"/>
            <a:ext cx="2590800" cy="360363"/>
          </a:xfrm>
          <a:prstGeom prst="rect">
            <a:avLst/>
          </a:prstGeom>
          <a:solidFill>
            <a:schemeClr val="accent1"/>
          </a:solidFill>
          <a:ln w="3175">
            <a:solidFill>
              <a:srgbClr val="00277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GB" dirty="0"/>
              <a:t>Step 2 (day 2)</a:t>
            </a:r>
          </a:p>
        </p:txBody>
      </p:sp>
      <p:sp>
        <p:nvSpPr>
          <p:cNvPr id="130056" name="Rectangle 11"/>
          <p:cNvSpPr>
            <a:spLocks noChangeArrowheads="1"/>
          </p:cNvSpPr>
          <p:nvPr/>
        </p:nvSpPr>
        <p:spPr bwMode="auto">
          <a:xfrm>
            <a:off x="3276600" y="2728913"/>
            <a:ext cx="2590800" cy="2465387"/>
          </a:xfrm>
          <a:prstGeom prst="rect">
            <a:avLst/>
          </a:prstGeom>
          <a:noFill/>
          <a:ln w="3175" algn="ctr">
            <a:solidFill>
              <a:srgbClr val="002776"/>
            </a:solidFill>
            <a:miter lim="800000"/>
            <a:headEnd/>
            <a:tailEnd/>
          </a:ln>
          <a:extLst>
            <a:ext uri="{909E8E84-426E-40DD-AFC4-6F175D3DCCD1}">
              <a14:hiddenFill xmlns:a14="http://schemas.microsoft.com/office/drawing/2010/main">
                <a:solidFill>
                  <a:srgbClr val="FFFFFF"/>
                </a:solidFill>
              </a14:hiddenFill>
            </a:ext>
          </a:extLst>
        </p:spPr>
        <p:txBody>
          <a:bodyPr wrap="none" lIns="0" tIns="0" rIns="0" bIns="0" anchor="ctr"/>
          <a:lstStyle>
            <a:lvl1pPr eaLnBrk="0" hangingPunct="0">
              <a:lnSpc>
                <a:spcPts val="2200"/>
              </a:lnSpc>
              <a:spcAft>
                <a:spcPct val="25000"/>
              </a:spcAft>
              <a:defRPr sz="2000">
                <a:solidFill>
                  <a:srgbClr val="000066"/>
                </a:solidFill>
                <a:latin typeface="Arial" pitchFamily="34" charset="0"/>
              </a:defRPr>
            </a:lvl1pPr>
            <a:lvl2pPr marL="742950" indent="-285750" eaLnBrk="0" hangingPunct="0">
              <a:lnSpc>
                <a:spcPts val="2200"/>
              </a:lnSpc>
              <a:spcAft>
                <a:spcPct val="25000"/>
              </a:spcAft>
              <a:buChar char="•"/>
              <a:defRPr sz="2000">
                <a:solidFill>
                  <a:srgbClr val="000066"/>
                </a:solidFill>
                <a:latin typeface="Arial" pitchFamily="34" charset="0"/>
              </a:defRPr>
            </a:lvl2pPr>
            <a:lvl3pPr marL="1143000" indent="-228600" eaLnBrk="0" hangingPunct="0">
              <a:lnSpc>
                <a:spcPts val="2000"/>
              </a:lnSpc>
              <a:spcAft>
                <a:spcPct val="25000"/>
              </a:spcAft>
              <a:buChar char="–"/>
              <a:defRPr>
                <a:solidFill>
                  <a:srgbClr val="000066"/>
                </a:solidFill>
                <a:latin typeface="Arial" pitchFamily="34" charset="0"/>
              </a:defRPr>
            </a:lvl3pPr>
            <a:lvl4pPr marL="1600200" indent="-228600" eaLnBrk="0" hangingPunct="0">
              <a:lnSpc>
                <a:spcPts val="1800"/>
              </a:lnSpc>
              <a:spcAft>
                <a:spcPct val="25000"/>
              </a:spcAft>
              <a:buChar char="•"/>
              <a:defRPr sz="1600">
                <a:solidFill>
                  <a:srgbClr val="000066"/>
                </a:solidFill>
                <a:latin typeface="Arial" pitchFamily="34" charset="0"/>
              </a:defRPr>
            </a:lvl4pPr>
            <a:lvl5pPr marL="2057400" indent="-228600" eaLnBrk="0" hangingPunct="0">
              <a:spcAft>
                <a:spcPct val="25000"/>
              </a:spcAft>
              <a:buChar char="–"/>
              <a:defRPr sz="1200">
                <a:solidFill>
                  <a:srgbClr val="000066"/>
                </a:solidFill>
                <a:latin typeface="Arial" pitchFamily="34" charset="0"/>
              </a:defRPr>
            </a:lvl5pPr>
            <a:lvl6pPr marL="2514600" indent="-228600" eaLnBrk="0" fontAlgn="base" hangingPunct="0">
              <a:spcBef>
                <a:spcPct val="0"/>
              </a:spcBef>
              <a:spcAft>
                <a:spcPct val="25000"/>
              </a:spcAft>
              <a:buChar char="–"/>
              <a:defRPr sz="1200">
                <a:solidFill>
                  <a:srgbClr val="000066"/>
                </a:solidFill>
                <a:latin typeface="Arial" pitchFamily="34" charset="0"/>
              </a:defRPr>
            </a:lvl6pPr>
            <a:lvl7pPr marL="2971800" indent="-228600" eaLnBrk="0" fontAlgn="base" hangingPunct="0">
              <a:spcBef>
                <a:spcPct val="0"/>
              </a:spcBef>
              <a:spcAft>
                <a:spcPct val="25000"/>
              </a:spcAft>
              <a:buChar char="–"/>
              <a:defRPr sz="1200">
                <a:solidFill>
                  <a:srgbClr val="000066"/>
                </a:solidFill>
                <a:latin typeface="Arial" pitchFamily="34" charset="0"/>
              </a:defRPr>
            </a:lvl7pPr>
            <a:lvl8pPr marL="3429000" indent="-228600" eaLnBrk="0" fontAlgn="base" hangingPunct="0">
              <a:spcBef>
                <a:spcPct val="0"/>
              </a:spcBef>
              <a:spcAft>
                <a:spcPct val="25000"/>
              </a:spcAft>
              <a:buChar char="–"/>
              <a:defRPr sz="1200">
                <a:solidFill>
                  <a:srgbClr val="000066"/>
                </a:solidFill>
                <a:latin typeface="Arial" pitchFamily="34" charset="0"/>
              </a:defRPr>
            </a:lvl8pPr>
            <a:lvl9pPr marL="3886200" indent="-228600" eaLnBrk="0" fontAlgn="base" hangingPunct="0">
              <a:spcBef>
                <a:spcPct val="0"/>
              </a:spcBef>
              <a:spcAft>
                <a:spcPct val="25000"/>
              </a:spcAft>
              <a:buChar char="–"/>
              <a:defRPr sz="1200">
                <a:solidFill>
                  <a:srgbClr val="000066"/>
                </a:solidFill>
                <a:latin typeface="Arial" pitchFamily="34" charset="0"/>
              </a:defRPr>
            </a:lvl9pPr>
          </a:lstStyle>
          <a:p>
            <a:pPr eaLnBrk="1" hangingPunct="1">
              <a:lnSpc>
                <a:spcPct val="100000"/>
              </a:lnSpc>
              <a:spcAft>
                <a:spcPct val="0"/>
              </a:spcAft>
            </a:pPr>
            <a:endParaRPr lang="en-US" altLang="fr-FR" sz="1800">
              <a:solidFill>
                <a:srgbClr val="FFFFFF"/>
              </a:solidFill>
            </a:endParaRPr>
          </a:p>
        </p:txBody>
      </p:sp>
      <p:sp>
        <p:nvSpPr>
          <p:cNvPr id="130057" name="TextBox 12"/>
          <p:cNvSpPr txBox="1">
            <a:spLocks noChangeArrowheads="1"/>
          </p:cNvSpPr>
          <p:nvPr/>
        </p:nvSpPr>
        <p:spPr bwMode="auto">
          <a:xfrm>
            <a:off x="3276600" y="2728913"/>
            <a:ext cx="2590800"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87313" eaLnBrk="0" hangingPunct="0">
              <a:lnSpc>
                <a:spcPts val="2200"/>
              </a:lnSpc>
              <a:spcAft>
                <a:spcPct val="25000"/>
              </a:spcAft>
              <a:defRPr sz="2000">
                <a:solidFill>
                  <a:srgbClr val="000066"/>
                </a:solidFill>
                <a:latin typeface="Arial" pitchFamily="34" charset="0"/>
              </a:defRPr>
            </a:lvl1pPr>
            <a:lvl2pPr marL="742950" indent="-285750" eaLnBrk="0" hangingPunct="0">
              <a:lnSpc>
                <a:spcPts val="2200"/>
              </a:lnSpc>
              <a:spcAft>
                <a:spcPct val="25000"/>
              </a:spcAft>
              <a:buChar char="•"/>
              <a:defRPr sz="2000">
                <a:solidFill>
                  <a:srgbClr val="000066"/>
                </a:solidFill>
                <a:latin typeface="Arial" pitchFamily="34" charset="0"/>
              </a:defRPr>
            </a:lvl2pPr>
            <a:lvl3pPr marL="1143000" indent="-228600" eaLnBrk="0" hangingPunct="0">
              <a:lnSpc>
                <a:spcPts val="2000"/>
              </a:lnSpc>
              <a:spcAft>
                <a:spcPct val="25000"/>
              </a:spcAft>
              <a:buChar char="–"/>
              <a:defRPr>
                <a:solidFill>
                  <a:srgbClr val="000066"/>
                </a:solidFill>
                <a:latin typeface="Arial" pitchFamily="34" charset="0"/>
              </a:defRPr>
            </a:lvl3pPr>
            <a:lvl4pPr marL="1600200" indent="-228600" eaLnBrk="0" hangingPunct="0">
              <a:lnSpc>
                <a:spcPts val="1800"/>
              </a:lnSpc>
              <a:spcAft>
                <a:spcPct val="25000"/>
              </a:spcAft>
              <a:buChar char="•"/>
              <a:defRPr sz="1600">
                <a:solidFill>
                  <a:srgbClr val="000066"/>
                </a:solidFill>
                <a:latin typeface="Arial" pitchFamily="34" charset="0"/>
              </a:defRPr>
            </a:lvl4pPr>
            <a:lvl5pPr marL="2057400" indent="-228600" eaLnBrk="0" hangingPunct="0">
              <a:spcAft>
                <a:spcPct val="25000"/>
              </a:spcAft>
              <a:buChar char="–"/>
              <a:defRPr sz="1200">
                <a:solidFill>
                  <a:srgbClr val="000066"/>
                </a:solidFill>
                <a:latin typeface="Arial" pitchFamily="34" charset="0"/>
              </a:defRPr>
            </a:lvl5pPr>
            <a:lvl6pPr marL="2514600" indent="-228600" eaLnBrk="0" fontAlgn="base" hangingPunct="0">
              <a:spcBef>
                <a:spcPct val="0"/>
              </a:spcBef>
              <a:spcAft>
                <a:spcPct val="25000"/>
              </a:spcAft>
              <a:buChar char="–"/>
              <a:defRPr sz="1200">
                <a:solidFill>
                  <a:srgbClr val="000066"/>
                </a:solidFill>
                <a:latin typeface="Arial" pitchFamily="34" charset="0"/>
              </a:defRPr>
            </a:lvl6pPr>
            <a:lvl7pPr marL="2971800" indent="-228600" eaLnBrk="0" fontAlgn="base" hangingPunct="0">
              <a:spcBef>
                <a:spcPct val="0"/>
              </a:spcBef>
              <a:spcAft>
                <a:spcPct val="25000"/>
              </a:spcAft>
              <a:buChar char="–"/>
              <a:defRPr sz="1200">
                <a:solidFill>
                  <a:srgbClr val="000066"/>
                </a:solidFill>
                <a:latin typeface="Arial" pitchFamily="34" charset="0"/>
              </a:defRPr>
            </a:lvl7pPr>
            <a:lvl8pPr marL="3429000" indent="-228600" eaLnBrk="0" fontAlgn="base" hangingPunct="0">
              <a:spcBef>
                <a:spcPct val="0"/>
              </a:spcBef>
              <a:spcAft>
                <a:spcPct val="25000"/>
              </a:spcAft>
              <a:buChar char="–"/>
              <a:defRPr sz="1200">
                <a:solidFill>
                  <a:srgbClr val="000066"/>
                </a:solidFill>
                <a:latin typeface="Arial" pitchFamily="34" charset="0"/>
              </a:defRPr>
            </a:lvl8pPr>
            <a:lvl9pPr marL="3886200" indent="-228600" eaLnBrk="0" fontAlgn="base" hangingPunct="0">
              <a:spcBef>
                <a:spcPct val="0"/>
              </a:spcBef>
              <a:spcAft>
                <a:spcPct val="25000"/>
              </a:spcAft>
              <a:buChar char="–"/>
              <a:defRPr sz="1200">
                <a:solidFill>
                  <a:srgbClr val="000066"/>
                </a:solidFill>
                <a:latin typeface="Arial" pitchFamily="34" charset="0"/>
              </a:defRPr>
            </a:lvl9pPr>
          </a:lstStyle>
          <a:p>
            <a:pPr eaLnBrk="1" hangingPunct="1">
              <a:lnSpc>
                <a:spcPct val="100000"/>
              </a:lnSpc>
              <a:spcAft>
                <a:spcPct val="0"/>
              </a:spcAft>
            </a:pPr>
            <a:r>
              <a:rPr lang="en-GB" altLang="fr-FR" sz="1600">
                <a:solidFill>
                  <a:schemeClr val="accent1"/>
                </a:solidFill>
              </a:rPr>
              <a:t>Identify and visualise the activities in the process that don’t add value. These activities are either waste, or  necessary non-value adding activities. Our goal is to minimise or eliminate these. </a:t>
            </a:r>
          </a:p>
        </p:txBody>
      </p:sp>
      <p:sp>
        <p:nvSpPr>
          <p:cNvPr id="14" name="Rectangle 13"/>
          <p:cNvSpPr/>
          <p:nvPr/>
        </p:nvSpPr>
        <p:spPr>
          <a:xfrm>
            <a:off x="6194072" y="2368550"/>
            <a:ext cx="2590800" cy="360363"/>
          </a:xfrm>
          <a:prstGeom prst="rect">
            <a:avLst/>
          </a:prstGeom>
          <a:solidFill>
            <a:schemeClr val="accent1"/>
          </a:solidFill>
          <a:ln w="3175">
            <a:solidFill>
              <a:srgbClr val="00277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GB" dirty="0"/>
              <a:t>Step 3 (day 3)</a:t>
            </a:r>
          </a:p>
        </p:txBody>
      </p:sp>
      <p:sp>
        <p:nvSpPr>
          <p:cNvPr id="130059" name="Rectangle 14"/>
          <p:cNvSpPr>
            <a:spLocks noChangeArrowheads="1"/>
          </p:cNvSpPr>
          <p:nvPr/>
        </p:nvSpPr>
        <p:spPr bwMode="auto">
          <a:xfrm>
            <a:off x="6194072" y="2728913"/>
            <a:ext cx="2590800" cy="2465387"/>
          </a:xfrm>
          <a:prstGeom prst="rect">
            <a:avLst/>
          </a:prstGeom>
          <a:noFill/>
          <a:ln w="3175" algn="ctr">
            <a:solidFill>
              <a:srgbClr val="002776"/>
            </a:solidFill>
            <a:miter lim="800000"/>
            <a:headEnd/>
            <a:tailEnd/>
          </a:ln>
          <a:extLst>
            <a:ext uri="{909E8E84-426E-40DD-AFC4-6F175D3DCCD1}">
              <a14:hiddenFill xmlns:a14="http://schemas.microsoft.com/office/drawing/2010/main">
                <a:solidFill>
                  <a:srgbClr val="FFFFFF"/>
                </a:solidFill>
              </a14:hiddenFill>
            </a:ext>
          </a:extLst>
        </p:spPr>
        <p:txBody>
          <a:bodyPr wrap="none" lIns="0" tIns="0" rIns="0" bIns="0" anchor="ctr"/>
          <a:lstStyle>
            <a:lvl1pPr eaLnBrk="0" hangingPunct="0">
              <a:lnSpc>
                <a:spcPts val="2200"/>
              </a:lnSpc>
              <a:spcAft>
                <a:spcPct val="25000"/>
              </a:spcAft>
              <a:defRPr sz="2000">
                <a:solidFill>
                  <a:srgbClr val="000066"/>
                </a:solidFill>
                <a:latin typeface="Arial" pitchFamily="34" charset="0"/>
              </a:defRPr>
            </a:lvl1pPr>
            <a:lvl2pPr marL="742950" indent="-285750" eaLnBrk="0" hangingPunct="0">
              <a:lnSpc>
                <a:spcPts val="2200"/>
              </a:lnSpc>
              <a:spcAft>
                <a:spcPct val="25000"/>
              </a:spcAft>
              <a:buChar char="•"/>
              <a:defRPr sz="2000">
                <a:solidFill>
                  <a:srgbClr val="000066"/>
                </a:solidFill>
                <a:latin typeface="Arial" pitchFamily="34" charset="0"/>
              </a:defRPr>
            </a:lvl2pPr>
            <a:lvl3pPr marL="1143000" indent="-228600" eaLnBrk="0" hangingPunct="0">
              <a:lnSpc>
                <a:spcPts val="2000"/>
              </a:lnSpc>
              <a:spcAft>
                <a:spcPct val="25000"/>
              </a:spcAft>
              <a:buChar char="–"/>
              <a:defRPr>
                <a:solidFill>
                  <a:srgbClr val="000066"/>
                </a:solidFill>
                <a:latin typeface="Arial" pitchFamily="34" charset="0"/>
              </a:defRPr>
            </a:lvl3pPr>
            <a:lvl4pPr marL="1600200" indent="-228600" eaLnBrk="0" hangingPunct="0">
              <a:lnSpc>
                <a:spcPts val="1800"/>
              </a:lnSpc>
              <a:spcAft>
                <a:spcPct val="25000"/>
              </a:spcAft>
              <a:buChar char="•"/>
              <a:defRPr sz="1600">
                <a:solidFill>
                  <a:srgbClr val="000066"/>
                </a:solidFill>
                <a:latin typeface="Arial" pitchFamily="34" charset="0"/>
              </a:defRPr>
            </a:lvl4pPr>
            <a:lvl5pPr marL="2057400" indent="-228600" eaLnBrk="0" hangingPunct="0">
              <a:spcAft>
                <a:spcPct val="25000"/>
              </a:spcAft>
              <a:buChar char="–"/>
              <a:defRPr sz="1200">
                <a:solidFill>
                  <a:srgbClr val="000066"/>
                </a:solidFill>
                <a:latin typeface="Arial" pitchFamily="34" charset="0"/>
              </a:defRPr>
            </a:lvl5pPr>
            <a:lvl6pPr marL="2514600" indent="-228600" eaLnBrk="0" fontAlgn="base" hangingPunct="0">
              <a:spcBef>
                <a:spcPct val="0"/>
              </a:spcBef>
              <a:spcAft>
                <a:spcPct val="25000"/>
              </a:spcAft>
              <a:buChar char="–"/>
              <a:defRPr sz="1200">
                <a:solidFill>
                  <a:srgbClr val="000066"/>
                </a:solidFill>
                <a:latin typeface="Arial" pitchFamily="34" charset="0"/>
              </a:defRPr>
            </a:lvl6pPr>
            <a:lvl7pPr marL="2971800" indent="-228600" eaLnBrk="0" fontAlgn="base" hangingPunct="0">
              <a:spcBef>
                <a:spcPct val="0"/>
              </a:spcBef>
              <a:spcAft>
                <a:spcPct val="25000"/>
              </a:spcAft>
              <a:buChar char="–"/>
              <a:defRPr sz="1200">
                <a:solidFill>
                  <a:srgbClr val="000066"/>
                </a:solidFill>
                <a:latin typeface="Arial" pitchFamily="34" charset="0"/>
              </a:defRPr>
            </a:lvl7pPr>
            <a:lvl8pPr marL="3429000" indent="-228600" eaLnBrk="0" fontAlgn="base" hangingPunct="0">
              <a:spcBef>
                <a:spcPct val="0"/>
              </a:spcBef>
              <a:spcAft>
                <a:spcPct val="25000"/>
              </a:spcAft>
              <a:buChar char="–"/>
              <a:defRPr sz="1200">
                <a:solidFill>
                  <a:srgbClr val="000066"/>
                </a:solidFill>
                <a:latin typeface="Arial" pitchFamily="34" charset="0"/>
              </a:defRPr>
            </a:lvl8pPr>
            <a:lvl9pPr marL="3886200" indent="-228600" eaLnBrk="0" fontAlgn="base" hangingPunct="0">
              <a:spcBef>
                <a:spcPct val="0"/>
              </a:spcBef>
              <a:spcAft>
                <a:spcPct val="25000"/>
              </a:spcAft>
              <a:buChar char="–"/>
              <a:defRPr sz="1200">
                <a:solidFill>
                  <a:srgbClr val="000066"/>
                </a:solidFill>
                <a:latin typeface="Arial" pitchFamily="34" charset="0"/>
              </a:defRPr>
            </a:lvl9pPr>
          </a:lstStyle>
          <a:p>
            <a:pPr eaLnBrk="1" hangingPunct="1">
              <a:lnSpc>
                <a:spcPct val="100000"/>
              </a:lnSpc>
              <a:spcAft>
                <a:spcPct val="0"/>
              </a:spcAft>
            </a:pPr>
            <a:endParaRPr lang="en-US" altLang="fr-FR" sz="1800">
              <a:solidFill>
                <a:srgbClr val="FFFFFF"/>
              </a:solidFill>
            </a:endParaRPr>
          </a:p>
        </p:txBody>
      </p:sp>
      <p:sp>
        <p:nvSpPr>
          <p:cNvPr id="130060" name="TextBox 15"/>
          <p:cNvSpPr txBox="1">
            <a:spLocks noChangeArrowheads="1"/>
          </p:cNvSpPr>
          <p:nvPr/>
        </p:nvSpPr>
        <p:spPr bwMode="auto">
          <a:xfrm>
            <a:off x="6194072" y="2728913"/>
            <a:ext cx="2590800" cy="1570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87313" eaLnBrk="0" hangingPunct="0">
              <a:lnSpc>
                <a:spcPts val="2200"/>
              </a:lnSpc>
              <a:spcAft>
                <a:spcPct val="25000"/>
              </a:spcAft>
              <a:defRPr sz="2000">
                <a:solidFill>
                  <a:srgbClr val="000066"/>
                </a:solidFill>
                <a:latin typeface="Arial" pitchFamily="34" charset="0"/>
              </a:defRPr>
            </a:lvl1pPr>
            <a:lvl2pPr marL="742950" indent="-285750" eaLnBrk="0" hangingPunct="0">
              <a:lnSpc>
                <a:spcPts val="2200"/>
              </a:lnSpc>
              <a:spcAft>
                <a:spcPct val="25000"/>
              </a:spcAft>
              <a:buChar char="•"/>
              <a:defRPr sz="2000">
                <a:solidFill>
                  <a:srgbClr val="000066"/>
                </a:solidFill>
                <a:latin typeface="Arial" pitchFamily="34" charset="0"/>
              </a:defRPr>
            </a:lvl2pPr>
            <a:lvl3pPr marL="1143000" indent="-228600" eaLnBrk="0" hangingPunct="0">
              <a:lnSpc>
                <a:spcPts val="2000"/>
              </a:lnSpc>
              <a:spcAft>
                <a:spcPct val="25000"/>
              </a:spcAft>
              <a:buChar char="–"/>
              <a:defRPr>
                <a:solidFill>
                  <a:srgbClr val="000066"/>
                </a:solidFill>
                <a:latin typeface="Arial" pitchFamily="34" charset="0"/>
              </a:defRPr>
            </a:lvl3pPr>
            <a:lvl4pPr marL="1600200" indent="-228600" eaLnBrk="0" hangingPunct="0">
              <a:lnSpc>
                <a:spcPts val="1800"/>
              </a:lnSpc>
              <a:spcAft>
                <a:spcPct val="25000"/>
              </a:spcAft>
              <a:buChar char="•"/>
              <a:defRPr sz="1600">
                <a:solidFill>
                  <a:srgbClr val="000066"/>
                </a:solidFill>
                <a:latin typeface="Arial" pitchFamily="34" charset="0"/>
              </a:defRPr>
            </a:lvl4pPr>
            <a:lvl5pPr marL="2057400" indent="-228600" eaLnBrk="0" hangingPunct="0">
              <a:spcAft>
                <a:spcPct val="25000"/>
              </a:spcAft>
              <a:buChar char="–"/>
              <a:defRPr sz="1200">
                <a:solidFill>
                  <a:srgbClr val="000066"/>
                </a:solidFill>
                <a:latin typeface="Arial" pitchFamily="34" charset="0"/>
              </a:defRPr>
            </a:lvl5pPr>
            <a:lvl6pPr marL="2514600" indent="-228600" eaLnBrk="0" fontAlgn="base" hangingPunct="0">
              <a:spcBef>
                <a:spcPct val="0"/>
              </a:spcBef>
              <a:spcAft>
                <a:spcPct val="25000"/>
              </a:spcAft>
              <a:buChar char="–"/>
              <a:defRPr sz="1200">
                <a:solidFill>
                  <a:srgbClr val="000066"/>
                </a:solidFill>
                <a:latin typeface="Arial" pitchFamily="34" charset="0"/>
              </a:defRPr>
            </a:lvl6pPr>
            <a:lvl7pPr marL="2971800" indent="-228600" eaLnBrk="0" fontAlgn="base" hangingPunct="0">
              <a:spcBef>
                <a:spcPct val="0"/>
              </a:spcBef>
              <a:spcAft>
                <a:spcPct val="25000"/>
              </a:spcAft>
              <a:buChar char="–"/>
              <a:defRPr sz="1200">
                <a:solidFill>
                  <a:srgbClr val="000066"/>
                </a:solidFill>
                <a:latin typeface="Arial" pitchFamily="34" charset="0"/>
              </a:defRPr>
            </a:lvl7pPr>
            <a:lvl8pPr marL="3429000" indent="-228600" eaLnBrk="0" fontAlgn="base" hangingPunct="0">
              <a:spcBef>
                <a:spcPct val="0"/>
              </a:spcBef>
              <a:spcAft>
                <a:spcPct val="25000"/>
              </a:spcAft>
              <a:buChar char="–"/>
              <a:defRPr sz="1200">
                <a:solidFill>
                  <a:srgbClr val="000066"/>
                </a:solidFill>
                <a:latin typeface="Arial" pitchFamily="34" charset="0"/>
              </a:defRPr>
            </a:lvl8pPr>
            <a:lvl9pPr marL="3886200" indent="-228600" eaLnBrk="0" fontAlgn="base" hangingPunct="0">
              <a:spcBef>
                <a:spcPct val="0"/>
              </a:spcBef>
              <a:spcAft>
                <a:spcPct val="25000"/>
              </a:spcAft>
              <a:buChar char="–"/>
              <a:defRPr sz="1200">
                <a:solidFill>
                  <a:srgbClr val="000066"/>
                </a:solidFill>
                <a:latin typeface="Arial" pitchFamily="34" charset="0"/>
              </a:defRPr>
            </a:lvl9pPr>
          </a:lstStyle>
          <a:p>
            <a:pPr eaLnBrk="1" hangingPunct="1">
              <a:lnSpc>
                <a:spcPct val="100000"/>
              </a:lnSpc>
              <a:spcAft>
                <a:spcPct val="0"/>
              </a:spcAft>
            </a:pPr>
            <a:r>
              <a:rPr lang="en-GB" altLang="fr-FR" sz="1600" dirty="0">
                <a:solidFill>
                  <a:schemeClr val="accent1"/>
                </a:solidFill>
              </a:rPr>
              <a:t>Understand the root cause of the issues within the process. This is how we will know we are addressing the problem rather than the symptom. </a:t>
            </a:r>
          </a:p>
        </p:txBody>
      </p:sp>
      <p:sp>
        <p:nvSpPr>
          <p:cNvPr id="130062" name="Isosceles Triangle 1"/>
          <p:cNvSpPr>
            <a:spLocks noChangeArrowheads="1"/>
          </p:cNvSpPr>
          <p:nvPr/>
        </p:nvSpPr>
        <p:spPr bwMode="auto">
          <a:xfrm rot="5400000">
            <a:off x="2572898" y="3621881"/>
            <a:ext cx="977900" cy="176213"/>
          </a:xfrm>
          <a:prstGeom prst="triangle">
            <a:avLst>
              <a:gd name="adj" fmla="val 50000"/>
            </a:avLst>
          </a:prstGeom>
          <a:solidFill>
            <a:schemeClr val="accent1"/>
          </a:solidFill>
          <a:ln>
            <a:noFill/>
          </a:ln>
          <a:extLst/>
        </p:spPr>
        <p:txBody>
          <a:bodyPr wrap="none" lIns="0" tIns="0" rIns="0" bIns="0" anchor="ct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endParaRPr lang="fr-FR" altLang="fr-FR">
              <a:solidFill>
                <a:srgbClr val="FFFFFF"/>
              </a:solidFill>
            </a:endParaRPr>
          </a:p>
        </p:txBody>
      </p:sp>
      <p:sp>
        <p:nvSpPr>
          <p:cNvPr id="130063" name="Isosceles Triangle 16"/>
          <p:cNvSpPr>
            <a:spLocks noChangeArrowheads="1"/>
          </p:cNvSpPr>
          <p:nvPr/>
        </p:nvSpPr>
        <p:spPr bwMode="auto">
          <a:xfrm rot="5400000">
            <a:off x="5495926" y="3622675"/>
            <a:ext cx="977900" cy="174625"/>
          </a:xfrm>
          <a:prstGeom prst="triangle">
            <a:avLst>
              <a:gd name="adj" fmla="val 50000"/>
            </a:avLst>
          </a:prstGeom>
          <a:solidFill>
            <a:schemeClr val="accent1"/>
          </a:solidFill>
          <a:ln>
            <a:noFill/>
          </a:ln>
          <a:extLst/>
        </p:spPr>
        <p:txBody>
          <a:bodyPr wrap="none" lIns="0" tIns="0" rIns="0" bIns="0" anchor="ct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endParaRPr lang="fr-FR" altLang="fr-FR">
              <a:solidFill>
                <a:srgbClr val="FFFFFF"/>
              </a:solidFill>
            </a:endParaRPr>
          </a:p>
        </p:txBody>
      </p:sp>
      <p:sp>
        <p:nvSpPr>
          <p:cNvPr id="16" name="5-Point Star 15"/>
          <p:cNvSpPr/>
          <p:nvPr/>
        </p:nvSpPr>
        <p:spPr>
          <a:xfrm>
            <a:off x="6221845" y="40944"/>
            <a:ext cx="341952" cy="341952"/>
          </a:xfrm>
          <a:prstGeom prst="star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5"/>
          <p:cNvSpPr>
            <a:spLocks noGrp="1" noChangeArrowheads="1"/>
          </p:cNvSpPr>
          <p:nvPr>
            <p:ph type="title"/>
          </p:nvPr>
        </p:nvSpPr>
        <p:spPr/>
        <p:txBody>
          <a:bodyPr/>
          <a:lstStyle/>
          <a:p>
            <a:pPr eaLnBrk="1" hangingPunct="1"/>
            <a:r>
              <a:rPr lang="en-GB" altLang="fr-FR" smtClean="0"/>
              <a:t>Identifying Value-Adding Activities</a:t>
            </a:r>
            <a:br>
              <a:rPr lang="en-GB" altLang="fr-FR" smtClean="0"/>
            </a:br>
            <a:r>
              <a:rPr lang="en-GB" altLang="fr-FR" sz="1800" b="1" smtClean="0">
                <a:solidFill>
                  <a:srgbClr val="92D400"/>
                </a:solidFill>
                <a:cs typeface="Arial" pitchFamily="34" charset="0"/>
              </a:rPr>
              <a:t>Our aim is to eliminate costs that do not contribute to customer value</a:t>
            </a:r>
          </a:p>
        </p:txBody>
      </p:sp>
      <p:sp>
        <p:nvSpPr>
          <p:cNvPr id="131075" name="Slide Number Placeholder 5"/>
          <p:cNvSpPr>
            <a:spLocks noGrp="1"/>
          </p:cNvSpPr>
          <p:nvPr>
            <p:ph type="sldNum" sz="quarter" idx="1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lvl1pPr eaLnBrk="0" hangingPunct="0">
              <a:lnSpc>
                <a:spcPts val="2200"/>
              </a:lnSpc>
              <a:spcAft>
                <a:spcPct val="25000"/>
              </a:spcAft>
              <a:defRPr sz="2000">
                <a:solidFill>
                  <a:srgbClr val="000066"/>
                </a:solidFill>
                <a:latin typeface="Arial" pitchFamily="34" charset="0"/>
              </a:defRPr>
            </a:lvl1pPr>
            <a:lvl2pPr marL="742950" indent="-285750" eaLnBrk="0" hangingPunct="0">
              <a:lnSpc>
                <a:spcPts val="2200"/>
              </a:lnSpc>
              <a:spcAft>
                <a:spcPct val="25000"/>
              </a:spcAft>
              <a:buChar char="•"/>
              <a:defRPr sz="2000">
                <a:solidFill>
                  <a:srgbClr val="000066"/>
                </a:solidFill>
                <a:latin typeface="Arial" pitchFamily="34" charset="0"/>
              </a:defRPr>
            </a:lvl2pPr>
            <a:lvl3pPr marL="1143000" indent="-228600" eaLnBrk="0" hangingPunct="0">
              <a:lnSpc>
                <a:spcPts val="2000"/>
              </a:lnSpc>
              <a:spcAft>
                <a:spcPct val="25000"/>
              </a:spcAft>
              <a:buChar char="–"/>
              <a:defRPr>
                <a:solidFill>
                  <a:srgbClr val="000066"/>
                </a:solidFill>
                <a:latin typeface="Arial" pitchFamily="34" charset="0"/>
              </a:defRPr>
            </a:lvl3pPr>
            <a:lvl4pPr marL="1600200" indent="-228600" eaLnBrk="0" hangingPunct="0">
              <a:lnSpc>
                <a:spcPts val="1800"/>
              </a:lnSpc>
              <a:spcAft>
                <a:spcPct val="25000"/>
              </a:spcAft>
              <a:buChar char="•"/>
              <a:defRPr sz="1600">
                <a:solidFill>
                  <a:srgbClr val="000066"/>
                </a:solidFill>
                <a:latin typeface="Arial" pitchFamily="34" charset="0"/>
              </a:defRPr>
            </a:lvl4pPr>
            <a:lvl5pPr marL="2057400" indent="-228600" eaLnBrk="0" hangingPunct="0">
              <a:spcAft>
                <a:spcPct val="25000"/>
              </a:spcAft>
              <a:buChar char="–"/>
              <a:defRPr sz="1200">
                <a:solidFill>
                  <a:srgbClr val="000066"/>
                </a:solidFill>
                <a:latin typeface="Arial" pitchFamily="34" charset="0"/>
              </a:defRPr>
            </a:lvl5pPr>
            <a:lvl6pPr marL="2514600" indent="-228600" eaLnBrk="0" fontAlgn="base" hangingPunct="0">
              <a:spcBef>
                <a:spcPct val="0"/>
              </a:spcBef>
              <a:spcAft>
                <a:spcPct val="25000"/>
              </a:spcAft>
              <a:buChar char="–"/>
              <a:defRPr sz="1200">
                <a:solidFill>
                  <a:srgbClr val="000066"/>
                </a:solidFill>
                <a:latin typeface="Arial" pitchFamily="34" charset="0"/>
              </a:defRPr>
            </a:lvl6pPr>
            <a:lvl7pPr marL="2971800" indent="-228600" eaLnBrk="0" fontAlgn="base" hangingPunct="0">
              <a:spcBef>
                <a:spcPct val="0"/>
              </a:spcBef>
              <a:spcAft>
                <a:spcPct val="25000"/>
              </a:spcAft>
              <a:buChar char="–"/>
              <a:defRPr sz="1200">
                <a:solidFill>
                  <a:srgbClr val="000066"/>
                </a:solidFill>
                <a:latin typeface="Arial" pitchFamily="34" charset="0"/>
              </a:defRPr>
            </a:lvl7pPr>
            <a:lvl8pPr marL="3429000" indent="-228600" eaLnBrk="0" fontAlgn="base" hangingPunct="0">
              <a:spcBef>
                <a:spcPct val="0"/>
              </a:spcBef>
              <a:spcAft>
                <a:spcPct val="25000"/>
              </a:spcAft>
              <a:buChar char="–"/>
              <a:defRPr sz="1200">
                <a:solidFill>
                  <a:srgbClr val="000066"/>
                </a:solidFill>
                <a:latin typeface="Arial" pitchFamily="34" charset="0"/>
              </a:defRPr>
            </a:lvl8pPr>
            <a:lvl9pPr marL="3886200" indent="-228600" eaLnBrk="0" fontAlgn="base" hangingPunct="0">
              <a:spcBef>
                <a:spcPct val="0"/>
              </a:spcBef>
              <a:spcAft>
                <a:spcPct val="25000"/>
              </a:spcAft>
              <a:buChar char="–"/>
              <a:defRPr sz="1200">
                <a:solidFill>
                  <a:srgbClr val="000066"/>
                </a:solidFill>
                <a:latin typeface="Arial" pitchFamily="34" charset="0"/>
              </a:defRPr>
            </a:lvl9pPr>
          </a:lstStyle>
          <a:p>
            <a:pPr eaLnBrk="1" hangingPunct="1">
              <a:lnSpc>
                <a:spcPct val="100000"/>
              </a:lnSpc>
              <a:spcAft>
                <a:spcPct val="0"/>
              </a:spcAft>
            </a:pPr>
            <a:fld id="{72326CAB-B476-44A9-9181-278B9A1AD717}" type="slidenum">
              <a:rPr lang="en-GB" altLang="en-GB" sz="800" smtClean="0"/>
              <a:pPr eaLnBrk="1" hangingPunct="1">
                <a:lnSpc>
                  <a:spcPct val="100000"/>
                </a:lnSpc>
                <a:spcAft>
                  <a:spcPct val="0"/>
                </a:spcAft>
              </a:pPr>
              <a:t>76</a:t>
            </a:fld>
            <a:endParaRPr lang="en-GB" altLang="en-GB" sz="800" smtClean="0"/>
          </a:p>
        </p:txBody>
      </p:sp>
      <p:graphicFrame>
        <p:nvGraphicFramePr>
          <p:cNvPr id="193645" name="Group 109"/>
          <p:cNvGraphicFramePr>
            <a:graphicFrameLocks noGrp="1"/>
          </p:cNvGraphicFramePr>
          <p:nvPr>
            <p:extLst>
              <p:ext uri="{D42A27DB-BD31-4B8C-83A1-F6EECF244321}">
                <p14:modId xmlns:p14="http://schemas.microsoft.com/office/powerpoint/2010/main" val="1791871152"/>
              </p:ext>
            </p:extLst>
          </p:nvPr>
        </p:nvGraphicFramePr>
        <p:xfrm>
          <a:off x="360363" y="4854575"/>
          <a:ext cx="8351838" cy="1547813"/>
        </p:xfrm>
        <a:graphic>
          <a:graphicData uri="http://schemas.openxmlformats.org/drawingml/2006/table">
            <a:tbl>
              <a:tblPr/>
              <a:tblGrid>
                <a:gridCol w="1371600"/>
                <a:gridCol w="2895600"/>
                <a:gridCol w="4084638"/>
              </a:tblGrid>
              <a:tr h="1547813">
                <a:tc>
                  <a:txBody>
                    <a:bodyPr/>
                    <a:lstStyle/>
                    <a:p>
                      <a:pPr marL="0" marR="0" lvl="0" indent="0" algn="ctr" defTabSz="914400" rtl="0" eaLnBrk="1" fontAlgn="base" latinLnBrk="0" hangingPunct="1">
                        <a:lnSpc>
                          <a:spcPts val="2200"/>
                        </a:lnSpc>
                        <a:spcBef>
                          <a:spcPct val="0"/>
                        </a:spcBef>
                        <a:spcAft>
                          <a:spcPct val="25000"/>
                        </a:spcAft>
                        <a:buClrTx/>
                        <a:buSzTx/>
                        <a:buFontTx/>
                        <a:buNone/>
                        <a:tabLst/>
                      </a:pPr>
                      <a:r>
                        <a:rPr kumimoji="0" lang="en-GB" sz="1600" b="1" i="0" u="none" strike="noStrike" cap="none" normalizeH="0" baseline="0" dirty="0" smtClean="0">
                          <a:ln>
                            <a:noFill/>
                          </a:ln>
                          <a:solidFill>
                            <a:schemeClr val="tx1"/>
                          </a:solidFill>
                          <a:effectLst/>
                          <a:latin typeface="Arial" pitchFamily="34" charset="0"/>
                          <a:cs typeface="Arial" pitchFamily="34" charset="0"/>
                        </a:rPr>
                        <a:t>Non-Value Add (NVA)</a:t>
                      </a:r>
                    </a:p>
                  </a:txBody>
                  <a:tcPr marL="36000" marR="36000" marT="35996" marB="35996"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F0000"/>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GB" sz="1600" b="0" i="0" u="none" strike="noStrike" cap="none" normalizeH="0" baseline="0" dirty="0" smtClean="0">
                          <a:ln>
                            <a:noFill/>
                          </a:ln>
                          <a:solidFill>
                            <a:srgbClr val="002776"/>
                          </a:solidFill>
                          <a:effectLst/>
                          <a:latin typeface="Arial" pitchFamily="34" charset="0"/>
                          <a:cs typeface="Arial" pitchFamily="34" charset="0"/>
                        </a:rPr>
                        <a:t>NVA is everything else!</a:t>
                      </a:r>
                    </a:p>
                    <a:p>
                      <a:pPr marL="0" marR="0" lvl="0" indent="0" algn="l" defTabSz="914400" rtl="0" eaLnBrk="1" fontAlgn="base" latinLnBrk="0" hangingPunct="1">
                        <a:lnSpc>
                          <a:spcPct val="100000"/>
                        </a:lnSpc>
                        <a:spcBef>
                          <a:spcPct val="0"/>
                        </a:spcBef>
                        <a:spcAft>
                          <a:spcPct val="0"/>
                        </a:spcAft>
                        <a:buClrTx/>
                        <a:buSzTx/>
                        <a:buFontTx/>
                        <a:buNone/>
                        <a:tabLst/>
                      </a:pPr>
                      <a:r>
                        <a:rPr kumimoji="0" lang="en-GB" sz="1600" b="0" i="0" u="none" strike="noStrike" cap="none" normalizeH="0" baseline="0" dirty="0" smtClean="0">
                          <a:ln>
                            <a:noFill/>
                          </a:ln>
                          <a:solidFill>
                            <a:srgbClr val="002776"/>
                          </a:solidFill>
                          <a:effectLst/>
                          <a:latin typeface="Arial" pitchFamily="34" charset="0"/>
                          <a:cs typeface="Arial" pitchFamily="34" charset="0"/>
                        </a:rPr>
                        <a:t>If the customer knew we were doing this would they ask us.</a:t>
                      </a:r>
                    </a:p>
                  </a:txBody>
                  <a:tcPr marL="108000" marR="108000" marT="35996" marB="35996" anchor="ctr" horzOverflow="overflow">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285750" marR="0" lvl="0" indent="-285750" algn="l" defTabSz="914400" rtl="0" eaLnBrk="1" fontAlgn="base" latinLnBrk="0" hangingPunct="1">
                        <a:lnSpc>
                          <a:spcPct val="100000"/>
                        </a:lnSpc>
                        <a:spcBef>
                          <a:spcPts val="600"/>
                        </a:spcBef>
                        <a:spcAft>
                          <a:spcPct val="0"/>
                        </a:spcAft>
                        <a:buClrTx/>
                        <a:buSzTx/>
                        <a:buFont typeface="Wingdings" panose="05000000000000000000" pitchFamily="2" charset="2"/>
                        <a:buChar char="§"/>
                        <a:tabLst/>
                      </a:pPr>
                      <a:r>
                        <a:rPr kumimoji="0" lang="en-GB" sz="1600" b="0" i="0" u="none" strike="noStrike" cap="none" normalizeH="0" baseline="0" dirty="0" smtClean="0">
                          <a:ln>
                            <a:noFill/>
                          </a:ln>
                          <a:solidFill>
                            <a:srgbClr val="002776"/>
                          </a:solidFill>
                          <a:effectLst/>
                          <a:latin typeface="Arial" pitchFamily="34" charset="0"/>
                          <a:cs typeface="Arial" pitchFamily="34" charset="0"/>
                        </a:rPr>
                        <a:t>To stop in order to lower our sales price or improve our margin?</a:t>
                      </a:r>
                    </a:p>
                    <a:p>
                      <a:pPr marL="285750" marR="0" lvl="0" indent="-285750" algn="l" defTabSz="914400" rtl="0" eaLnBrk="1" fontAlgn="base" latinLnBrk="0" hangingPunct="1">
                        <a:lnSpc>
                          <a:spcPct val="100000"/>
                        </a:lnSpc>
                        <a:spcBef>
                          <a:spcPts val="600"/>
                        </a:spcBef>
                        <a:spcAft>
                          <a:spcPct val="0"/>
                        </a:spcAft>
                        <a:buClrTx/>
                        <a:buSzTx/>
                        <a:buFont typeface="Wingdings" panose="05000000000000000000" pitchFamily="2" charset="2"/>
                        <a:buChar char="§"/>
                        <a:tabLst/>
                      </a:pPr>
                      <a:r>
                        <a:rPr kumimoji="0" lang="en-GB" sz="1600" b="0" i="0" u="none" strike="noStrike" cap="none" normalizeH="0" baseline="0" dirty="0" smtClean="0">
                          <a:ln>
                            <a:noFill/>
                          </a:ln>
                          <a:solidFill>
                            <a:srgbClr val="002776"/>
                          </a:solidFill>
                          <a:effectLst/>
                          <a:latin typeface="Arial" pitchFamily="34" charset="0"/>
                          <a:cs typeface="Arial" pitchFamily="34" charset="0"/>
                        </a:rPr>
                        <a:t>Can I eliminate or reduce this activity?</a:t>
                      </a:r>
                    </a:p>
                    <a:p>
                      <a:pPr marL="285750" marR="0" lvl="0" indent="-285750" algn="l" defTabSz="914400" rtl="0" eaLnBrk="1" fontAlgn="base" latinLnBrk="0" hangingPunct="1">
                        <a:lnSpc>
                          <a:spcPct val="100000"/>
                        </a:lnSpc>
                        <a:spcBef>
                          <a:spcPts val="600"/>
                        </a:spcBef>
                        <a:spcAft>
                          <a:spcPct val="0"/>
                        </a:spcAft>
                        <a:buClrTx/>
                        <a:buSzTx/>
                        <a:buFont typeface="Wingdings" panose="05000000000000000000" pitchFamily="2" charset="2"/>
                        <a:buChar char="§"/>
                        <a:tabLst/>
                      </a:pPr>
                      <a:r>
                        <a:rPr kumimoji="0" lang="en-GB" sz="1600" b="0" i="0" u="none" strike="noStrike" cap="none" normalizeH="0" baseline="0" dirty="0" smtClean="0">
                          <a:ln>
                            <a:noFill/>
                          </a:ln>
                          <a:solidFill>
                            <a:srgbClr val="002776"/>
                          </a:solidFill>
                          <a:effectLst/>
                          <a:latin typeface="Arial" pitchFamily="34" charset="0"/>
                          <a:cs typeface="Arial" pitchFamily="34" charset="0"/>
                        </a:rPr>
                        <a:t>What would happen if I didn’t do this activity?</a:t>
                      </a:r>
                    </a:p>
                  </a:txBody>
                  <a:tcPr marL="108000" marR="108000" marT="35996" marB="35996"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7" name="Group 109"/>
          <p:cNvGraphicFramePr>
            <a:graphicFrameLocks noGrp="1"/>
          </p:cNvGraphicFramePr>
          <p:nvPr>
            <p:extLst>
              <p:ext uri="{D42A27DB-BD31-4B8C-83A1-F6EECF244321}">
                <p14:modId xmlns:p14="http://schemas.microsoft.com/office/powerpoint/2010/main" val="4239967555"/>
              </p:ext>
            </p:extLst>
          </p:nvPr>
        </p:nvGraphicFramePr>
        <p:xfrm>
          <a:off x="360363" y="1196975"/>
          <a:ext cx="8351838" cy="1547813"/>
        </p:xfrm>
        <a:graphic>
          <a:graphicData uri="http://schemas.openxmlformats.org/drawingml/2006/table">
            <a:tbl>
              <a:tblPr/>
              <a:tblGrid>
                <a:gridCol w="1371600"/>
                <a:gridCol w="2895600"/>
                <a:gridCol w="4084638"/>
              </a:tblGrid>
              <a:tr h="1547813">
                <a:tc>
                  <a:txBody>
                    <a:bodyPr/>
                    <a:lstStyle/>
                    <a:p>
                      <a:pPr marL="0" marR="0" lvl="0" indent="0" algn="ctr" defTabSz="914400" rtl="0" eaLnBrk="1" fontAlgn="base" latinLnBrk="0" hangingPunct="1">
                        <a:lnSpc>
                          <a:spcPts val="2200"/>
                        </a:lnSpc>
                        <a:spcBef>
                          <a:spcPct val="0"/>
                        </a:spcBef>
                        <a:spcAft>
                          <a:spcPct val="25000"/>
                        </a:spcAft>
                        <a:buClrTx/>
                        <a:buSzTx/>
                        <a:buFontTx/>
                        <a:buNone/>
                        <a:tabLst/>
                      </a:pPr>
                      <a:r>
                        <a:rPr kumimoji="0" lang="en-GB" sz="1600" b="1" i="0" u="none" strike="noStrike" cap="none" normalizeH="0" baseline="0" dirty="0" smtClean="0">
                          <a:ln>
                            <a:noFill/>
                          </a:ln>
                          <a:solidFill>
                            <a:schemeClr val="tx1"/>
                          </a:solidFill>
                          <a:effectLst/>
                          <a:latin typeface="Arial" pitchFamily="34" charset="0"/>
                          <a:cs typeface="Arial" pitchFamily="34" charset="0"/>
                        </a:rPr>
                        <a:t>Value Add (VA)</a:t>
                      </a:r>
                    </a:p>
                  </a:txBody>
                  <a:tcPr marL="36000" marR="36000" marT="35996" marB="35996"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92D400"/>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GB" sz="1600" b="0" i="0" u="none" strike="noStrike" cap="none" normalizeH="0" baseline="0" dirty="0" smtClean="0">
                          <a:ln>
                            <a:noFill/>
                          </a:ln>
                          <a:solidFill>
                            <a:srgbClr val="002776"/>
                          </a:solidFill>
                          <a:effectLst/>
                          <a:latin typeface="Arial" pitchFamily="34" charset="0"/>
                          <a:cs typeface="Arial" pitchFamily="34" charset="0"/>
                        </a:rPr>
                        <a:t>Tasks performed during the production of a product or service that increases its value to the customer. </a:t>
                      </a:r>
                    </a:p>
                  </a:txBody>
                  <a:tcPr marL="108000" marR="108000" marT="35996" marB="35996" anchor="ctr" horzOverflow="overflow">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285750" marR="0" lvl="0" indent="-285750" algn="l" defTabSz="914400" rtl="0" eaLnBrk="1" fontAlgn="base" latinLnBrk="0" hangingPunct="1">
                        <a:lnSpc>
                          <a:spcPct val="100000"/>
                        </a:lnSpc>
                        <a:spcBef>
                          <a:spcPts val="600"/>
                        </a:spcBef>
                        <a:spcAft>
                          <a:spcPct val="0"/>
                        </a:spcAft>
                        <a:buClrTx/>
                        <a:buSzTx/>
                        <a:buFont typeface="Wingdings" panose="05000000000000000000" pitchFamily="2" charset="2"/>
                        <a:buChar char="§"/>
                        <a:tabLst/>
                      </a:pPr>
                      <a:r>
                        <a:rPr kumimoji="0" lang="en-GB" sz="1600" b="0" i="0" u="none" strike="noStrike" cap="none" normalizeH="0" baseline="0" dirty="0" smtClean="0">
                          <a:ln>
                            <a:noFill/>
                          </a:ln>
                          <a:solidFill>
                            <a:srgbClr val="002776"/>
                          </a:solidFill>
                          <a:effectLst/>
                          <a:latin typeface="Arial" pitchFamily="34" charset="0"/>
                          <a:cs typeface="Arial" pitchFamily="34" charset="0"/>
                        </a:rPr>
                        <a:t>Is the customer willing to pay for the output?</a:t>
                      </a:r>
                    </a:p>
                    <a:p>
                      <a:pPr marL="285750" marR="0" lvl="0" indent="-285750" algn="l" defTabSz="914400" rtl="0" eaLnBrk="1" fontAlgn="base" latinLnBrk="0" hangingPunct="1">
                        <a:lnSpc>
                          <a:spcPct val="100000"/>
                        </a:lnSpc>
                        <a:spcBef>
                          <a:spcPts val="600"/>
                        </a:spcBef>
                        <a:spcAft>
                          <a:spcPct val="0"/>
                        </a:spcAft>
                        <a:buClrTx/>
                        <a:buSzTx/>
                        <a:buFont typeface="Wingdings" panose="05000000000000000000" pitchFamily="2" charset="2"/>
                        <a:buChar char="§"/>
                        <a:tabLst/>
                      </a:pPr>
                      <a:r>
                        <a:rPr kumimoji="0" lang="en-GB" sz="1600" b="0" i="0" u="none" strike="noStrike" cap="none" normalizeH="0" baseline="0" dirty="0" smtClean="0">
                          <a:ln>
                            <a:noFill/>
                          </a:ln>
                          <a:solidFill>
                            <a:srgbClr val="002776"/>
                          </a:solidFill>
                          <a:effectLst/>
                          <a:latin typeface="Arial" pitchFamily="34" charset="0"/>
                          <a:cs typeface="Arial" pitchFamily="34" charset="0"/>
                        </a:rPr>
                        <a:t>Is the input transformed in some way? </a:t>
                      </a:r>
                    </a:p>
                    <a:p>
                      <a:pPr marL="285750" marR="0" lvl="0" indent="-285750" algn="l" defTabSz="914400" rtl="0" eaLnBrk="1" fontAlgn="base" latinLnBrk="0" hangingPunct="1">
                        <a:lnSpc>
                          <a:spcPct val="100000"/>
                        </a:lnSpc>
                        <a:spcBef>
                          <a:spcPts val="600"/>
                        </a:spcBef>
                        <a:spcAft>
                          <a:spcPct val="0"/>
                        </a:spcAft>
                        <a:buClrTx/>
                        <a:buSzTx/>
                        <a:buFont typeface="Wingdings" panose="05000000000000000000" pitchFamily="2" charset="2"/>
                        <a:buChar char="§"/>
                        <a:tabLst/>
                      </a:pPr>
                      <a:r>
                        <a:rPr kumimoji="0" lang="en-GB" sz="1600" b="0" i="0" u="none" strike="noStrike" cap="none" normalizeH="0" baseline="0" dirty="0" smtClean="0">
                          <a:ln>
                            <a:noFill/>
                          </a:ln>
                          <a:solidFill>
                            <a:srgbClr val="002776"/>
                          </a:solidFill>
                          <a:effectLst/>
                          <a:latin typeface="Arial" pitchFamily="34" charset="0"/>
                          <a:cs typeface="Arial" pitchFamily="34" charset="0"/>
                        </a:rPr>
                        <a:t>Is the task completed right first time?</a:t>
                      </a:r>
                    </a:p>
                  </a:txBody>
                  <a:tcPr marL="108000" marR="108000" marT="35996" marB="35996"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8" name="Group 109"/>
          <p:cNvGraphicFramePr>
            <a:graphicFrameLocks noGrp="1"/>
          </p:cNvGraphicFramePr>
          <p:nvPr>
            <p:extLst>
              <p:ext uri="{D42A27DB-BD31-4B8C-83A1-F6EECF244321}">
                <p14:modId xmlns:p14="http://schemas.microsoft.com/office/powerpoint/2010/main" val="1720202262"/>
              </p:ext>
            </p:extLst>
          </p:nvPr>
        </p:nvGraphicFramePr>
        <p:xfrm>
          <a:off x="360363" y="2957535"/>
          <a:ext cx="8351838" cy="1687513"/>
        </p:xfrm>
        <a:graphic>
          <a:graphicData uri="http://schemas.openxmlformats.org/drawingml/2006/table">
            <a:tbl>
              <a:tblPr/>
              <a:tblGrid>
                <a:gridCol w="1371600"/>
                <a:gridCol w="2895600"/>
                <a:gridCol w="4084638"/>
              </a:tblGrid>
              <a:tr h="1687513">
                <a:tc>
                  <a:txBody>
                    <a:bodyPr/>
                    <a:lstStyle/>
                    <a:p>
                      <a:pPr marL="0" marR="0" lvl="0" indent="0" algn="ctr" defTabSz="914400" rtl="0" eaLnBrk="1" fontAlgn="base" latinLnBrk="0" hangingPunct="1">
                        <a:lnSpc>
                          <a:spcPts val="2200"/>
                        </a:lnSpc>
                        <a:spcBef>
                          <a:spcPct val="0"/>
                        </a:spcBef>
                        <a:spcAft>
                          <a:spcPct val="25000"/>
                        </a:spcAft>
                        <a:buClrTx/>
                        <a:buSzTx/>
                        <a:buFontTx/>
                        <a:buNone/>
                        <a:tabLst/>
                      </a:pPr>
                      <a:r>
                        <a:rPr kumimoji="0" lang="en-GB" sz="1600" b="1" i="0" u="none" strike="noStrike" cap="none" normalizeH="0" baseline="0" dirty="0" smtClean="0">
                          <a:ln>
                            <a:noFill/>
                          </a:ln>
                          <a:solidFill>
                            <a:schemeClr val="tx1"/>
                          </a:solidFill>
                          <a:effectLst/>
                          <a:latin typeface="Arial" pitchFamily="34" charset="0"/>
                          <a:cs typeface="Arial" pitchFamily="34" charset="0"/>
                        </a:rPr>
                        <a:t>Business value add</a:t>
                      </a:r>
                    </a:p>
                  </a:txBody>
                  <a:tcPr marL="36000" marR="36000" marT="35998" marB="35998"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FC000"/>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GB" sz="1600" b="0" i="0" u="none" strike="noStrike" cap="none" normalizeH="0" baseline="0" dirty="0" smtClean="0">
                          <a:ln>
                            <a:noFill/>
                          </a:ln>
                          <a:solidFill>
                            <a:srgbClr val="002776"/>
                          </a:solidFill>
                          <a:effectLst/>
                          <a:latin typeface="Arial" pitchFamily="34" charset="0"/>
                          <a:cs typeface="Arial" pitchFamily="34" charset="0"/>
                        </a:rPr>
                        <a:t>Activities that add no value from the customer’s perspective but are required in order to operate the business. </a:t>
                      </a:r>
                    </a:p>
                  </a:txBody>
                  <a:tcPr marL="108000" marR="108000" marT="35998" marB="35998" anchor="ctr" horzOverflow="overflow">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285750" marR="0" lvl="0" indent="-285750" algn="l" defTabSz="914400" rtl="0" eaLnBrk="1" fontAlgn="base" latinLnBrk="0" hangingPunct="1">
                        <a:lnSpc>
                          <a:spcPct val="100000"/>
                        </a:lnSpc>
                        <a:spcBef>
                          <a:spcPts val="600"/>
                        </a:spcBef>
                        <a:spcAft>
                          <a:spcPct val="0"/>
                        </a:spcAft>
                        <a:buClrTx/>
                        <a:buSzTx/>
                        <a:buFont typeface="Wingdings" panose="05000000000000000000" pitchFamily="2" charset="2"/>
                        <a:buChar char="§"/>
                        <a:tabLst/>
                      </a:pPr>
                      <a:r>
                        <a:rPr kumimoji="0" lang="en-GB" sz="1600" b="0" i="0" u="none" strike="noStrike" cap="none" normalizeH="0" baseline="0" dirty="0" smtClean="0">
                          <a:ln>
                            <a:noFill/>
                          </a:ln>
                          <a:solidFill>
                            <a:srgbClr val="002776"/>
                          </a:solidFill>
                          <a:effectLst/>
                          <a:latin typeface="Arial" pitchFamily="34" charset="0"/>
                          <a:cs typeface="Arial" pitchFamily="34" charset="0"/>
                        </a:rPr>
                        <a:t>Is this task required by law or regulation? </a:t>
                      </a:r>
                    </a:p>
                    <a:p>
                      <a:pPr marL="285750" marR="0" lvl="0" indent="-285750" algn="l" defTabSz="914400" rtl="0" eaLnBrk="1" fontAlgn="base" latinLnBrk="0" hangingPunct="1">
                        <a:lnSpc>
                          <a:spcPct val="100000"/>
                        </a:lnSpc>
                        <a:spcBef>
                          <a:spcPts val="600"/>
                        </a:spcBef>
                        <a:spcAft>
                          <a:spcPct val="0"/>
                        </a:spcAft>
                        <a:buClrTx/>
                        <a:buSzTx/>
                        <a:buFont typeface="Wingdings" panose="05000000000000000000" pitchFamily="2" charset="2"/>
                        <a:buChar char="§"/>
                        <a:tabLst/>
                      </a:pPr>
                      <a:r>
                        <a:rPr kumimoji="0" lang="en-GB" sz="1600" b="0" i="0" u="none" strike="noStrike" cap="none" normalizeH="0" baseline="0" dirty="0" smtClean="0">
                          <a:ln>
                            <a:noFill/>
                          </a:ln>
                          <a:solidFill>
                            <a:srgbClr val="002776"/>
                          </a:solidFill>
                          <a:effectLst/>
                          <a:latin typeface="Arial" pitchFamily="34" charset="0"/>
                          <a:cs typeface="Arial" pitchFamily="34" charset="0"/>
                        </a:rPr>
                        <a:t>Does this task reduce financial risk?</a:t>
                      </a:r>
                    </a:p>
                    <a:p>
                      <a:pPr marL="285750" marR="0" lvl="0" indent="-285750" algn="l" defTabSz="914400" rtl="0" eaLnBrk="1" fontAlgn="base" latinLnBrk="0" hangingPunct="1">
                        <a:lnSpc>
                          <a:spcPct val="100000"/>
                        </a:lnSpc>
                        <a:spcBef>
                          <a:spcPts val="600"/>
                        </a:spcBef>
                        <a:spcAft>
                          <a:spcPct val="0"/>
                        </a:spcAft>
                        <a:buClrTx/>
                        <a:buSzTx/>
                        <a:buFont typeface="Wingdings" panose="05000000000000000000" pitchFamily="2" charset="2"/>
                        <a:buChar char="§"/>
                        <a:tabLst/>
                      </a:pPr>
                      <a:r>
                        <a:rPr kumimoji="0" lang="en-GB" sz="1600" b="0" i="0" u="none" strike="noStrike" cap="none" normalizeH="0" baseline="0" dirty="0" smtClean="0">
                          <a:ln>
                            <a:noFill/>
                          </a:ln>
                          <a:solidFill>
                            <a:srgbClr val="002776"/>
                          </a:solidFill>
                          <a:effectLst/>
                          <a:latin typeface="Arial" pitchFamily="34" charset="0"/>
                          <a:cs typeface="Arial" pitchFamily="34" charset="0"/>
                        </a:rPr>
                        <a:t>Does this task ensure staff are fully trained and able to undertake the role required?</a:t>
                      </a:r>
                    </a:p>
                  </a:txBody>
                  <a:tcPr marL="108000" marR="36000" marT="35998" marB="3599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9" name="5-Point Star 8"/>
          <p:cNvSpPr/>
          <p:nvPr/>
        </p:nvSpPr>
        <p:spPr>
          <a:xfrm>
            <a:off x="6221845" y="40944"/>
            <a:ext cx="341952" cy="341952"/>
          </a:xfrm>
          <a:prstGeom prst="star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a:xfrm>
            <a:off x="358775" y="1716088"/>
            <a:ext cx="4213225" cy="3727450"/>
          </a:xfrm>
          <a:prstGeom prst="rect">
            <a:avLst/>
          </a:prstGeom>
          <a:solidFill>
            <a:schemeClr val="tx1">
              <a:lumMod val="85000"/>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spcBef>
                <a:spcPts val="600"/>
              </a:spcBef>
              <a:defRPr/>
            </a:pPr>
            <a:endParaRPr lang="en-GB" altLang="fr-FR" sz="1400" dirty="0">
              <a:solidFill>
                <a:srgbClr val="002060"/>
              </a:solidFill>
            </a:endParaRPr>
          </a:p>
        </p:txBody>
      </p:sp>
      <p:sp>
        <p:nvSpPr>
          <p:cNvPr id="21" name="Rectangle 20"/>
          <p:cNvSpPr/>
          <p:nvPr/>
        </p:nvSpPr>
        <p:spPr>
          <a:xfrm>
            <a:off x="4857750" y="1716088"/>
            <a:ext cx="3903663" cy="3727450"/>
          </a:xfrm>
          <a:prstGeom prst="rect">
            <a:avLst/>
          </a:prstGeom>
          <a:solidFill>
            <a:schemeClr val="tx1">
              <a:lumMod val="85000"/>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spcBef>
                <a:spcPts val="600"/>
              </a:spcBef>
              <a:defRPr/>
            </a:pPr>
            <a:endParaRPr lang="en-GB" altLang="fr-FR" sz="1400" dirty="0">
              <a:solidFill>
                <a:srgbClr val="002060"/>
              </a:solidFill>
            </a:endParaRPr>
          </a:p>
        </p:txBody>
      </p:sp>
      <p:sp>
        <p:nvSpPr>
          <p:cNvPr id="132100" name="Rectangle 2"/>
          <p:cNvSpPr>
            <a:spLocks noGrp="1" noChangeArrowheads="1"/>
          </p:cNvSpPr>
          <p:nvPr>
            <p:ph type="title"/>
          </p:nvPr>
        </p:nvSpPr>
        <p:spPr/>
        <p:txBody>
          <a:bodyPr/>
          <a:lstStyle/>
          <a:p>
            <a:pPr eaLnBrk="1" hangingPunct="1"/>
            <a:r>
              <a:rPr lang="en-GB" altLang="fr-FR" smtClean="0"/>
              <a:t>Identifying Value-Adding Activities</a:t>
            </a:r>
            <a:br>
              <a:rPr lang="en-GB" altLang="fr-FR" smtClean="0"/>
            </a:br>
            <a:r>
              <a:rPr lang="en-GB" altLang="fr-FR" sz="1800" b="1" smtClean="0">
                <a:solidFill>
                  <a:srgbClr val="92D400"/>
                </a:solidFill>
                <a:cs typeface="Arial" pitchFamily="34" charset="0"/>
              </a:rPr>
              <a:t>Identify the areas that add value to the process</a:t>
            </a:r>
          </a:p>
        </p:txBody>
      </p:sp>
      <p:sp>
        <p:nvSpPr>
          <p:cNvPr id="132101" name="Rectangle 3"/>
          <p:cNvSpPr>
            <a:spLocks noGrp="1" noChangeArrowheads="1"/>
          </p:cNvSpPr>
          <p:nvPr>
            <p:ph idx="1"/>
          </p:nvPr>
        </p:nvSpPr>
        <p:spPr>
          <a:xfrm>
            <a:off x="590550" y="1971675"/>
            <a:ext cx="3736975" cy="3471863"/>
          </a:xfrm>
        </p:spPr>
        <p:txBody>
          <a:bodyPr/>
          <a:lstStyle/>
          <a:p>
            <a:pPr marL="0" indent="0"/>
            <a:r>
              <a:rPr lang="en-GB" altLang="fr-FR" sz="1800" smtClean="0"/>
              <a:t>Indicate on the corner of each activity in the value stream what type of value is delivered by the step. </a:t>
            </a:r>
          </a:p>
          <a:p>
            <a:pPr lvl="4">
              <a:buFontTx/>
              <a:buNone/>
            </a:pPr>
            <a:endParaRPr lang="en-GB" altLang="fr-FR" sz="1600" i="1" smtClean="0"/>
          </a:p>
          <a:p>
            <a:pPr lvl="4">
              <a:buFontTx/>
              <a:buNone/>
            </a:pPr>
            <a:endParaRPr lang="en-GB" altLang="fr-FR" sz="1600" i="1" smtClean="0"/>
          </a:p>
          <a:p>
            <a:pPr lvl="4">
              <a:buFontTx/>
              <a:buNone/>
            </a:pPr>
            <a:endParaRPr lang="en-GB" altLang="fr-FR" sz="1600" smtClean="0"/>
          </a:p>
        </p:txBody>
      </p:sp>
      <p:sp>
        <p:nvSpPr>
          <p:cNvPr id="132102" name="Slide Number Placeholder 5"/>
          <p:cNvSpPr>
            <a:spLocks noGrp="1"/>
          </p:cNvSpPr>
          <p:nvPr>
            <p:ph type="sldNum" sz="quarter" idx="1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lvl1pPr eaLnBrk="0" hangingPunct="0">
              <a:lnSpc>
                <a:spcPts val="2200"/>
              </a:lnSpc>
              <a:spcAft>
                <a:spcPct val="25000"/>
              </a:spcAft>
              <a:defRPr sz="2000">
                <a:solidFill>
                  <a:srgbClr val="000066"/>
                </a:solidFill>
                <a:latin typeface="Arial" pitchFamily="34" charset="0"/>
              </a:defRPr>
            </a:lvl1pPr>
            <a:lvl2pPr marL="742950" indent="-285750" eaLnBrk="0" hangingPunct="0">
              <a:lnSpc>
                <a:spcPts val="2200"/>
              </a:lnSpc>
              <a:spcAft>
                <a:spcPct val="25000"/>
              </a:spcAft>
              <a:buChar char="•"/>
              <a:defRPr sz="2000">
                <a:solidFill>
                  <a:srgbClr val="000066"/>
                </a:solidFill>
                <a:latin typeface="Arial" pitchFamily="34" charset="0"/>
              </a:defRPr>
            </a:lvl2pPr>
            <a:lvl3pPr marL="1143000" indent="-228600" eaLnBrk="0" hangingPunct="0">
              <a:lnSpc>
                <a:spcPts val="2000"/>
              </a:lnSpc>
              <a:spcAft>
                <a:spcPct val="25000"/>
              </a:spcAft>
              <a:buChar char="–"/>
              <a:defRPr>
                <a:solidFill>
                  <a:srgbClr val="000066"/>
                </a:solidFill>
                <a:latin typeface="Arial" pitchFamily="34" charset="0"/>
              </a:defRPr>
            </a:lvl3pPr>
            <a:lvl4pPr marL="1600200" indent="-228600" eaLnBrk="0" hangingPunct="0">
              <a:lnSpc>
                <a:spcPts val="1800"/>
              </a:lnSpc>
              <a:spcAft>
                <a:spcPct val="25000"/>
              </a:spcAft>
              <a:buChar char="•"/>
              <a:defRPr sz="1600">
                <a:solidFill>
                  <a:srgbClr val="000066"/>
                </a:solidFill>
                <a:latin typeface="Arial" pitchFamily="34" charset="0"/>
              </a:defRPr>
            </a:lvl4pPr>
            <a:lvl5pPr marL="2057400" indent="-228600" eaLnBrk="0" hangingPunct="0">
              <a:spcAft>
                <a:spcPct val="25000"/>
              </a:spcAft>
              <a:buChar char="–"/>
              <a:defRPr sz="1200">
                <a:solidFill>
                  <a:srgbClr val="000066"/>
                </a:solidFill>
                <a:latin typeface="Arial" pitchFamily="34" charset="0"/>
              </a:defRPr>
            </a:lvl5pPr>
            <a:lvl6pPr marL="2514600" indent="-228600" eaLnBrk="0" fontAlgn="base" hangingPunct="0">
              <a:spcBef>
                <a:spcPct val="0"/>
              </a:spcBef>
              <a:spcAft>
                <a:spcPct val="25000"/>
              </a:spcAft>
              <a:buChar char="–"/>
              <a:defRPr sz="1200">
                <a:solidFill>
                  <a:srgbClr val="000066"/>
                </a:solidFill>
                <a:latin typeface="Arial" pitchFamily="34" charset="0"/>
              </a:defRPr>
            </a:lvl6pPr>
            <a:lvl7pPr marL="2971800" indent="-228600" eaLnBrk="0" fontAlgn="base" hangingPunct="0">
              <a:spcBef>
                <a:spcPct val="0"/>
              </a:spcBef>
              <a:spcAft>
                <a:spcPct val="25000"/>
              </a:spcAft>
              <a:buChar char="–"/>
              <a:defRPr sz="1200">
                <a:solidFill>
                  <a:srgbClr val="000066"/>
                </a:solidFill>
                <a:latin typeface="Arial" pitchFamily="34" charset="0"/>
              </a:defRPr>
            </a:lvl7pPr>
            <a:lvl8pPr marL="3429000" indent="-228600" eaLnBrk="0" fontAlgn="base" hangingPunct="0">
              <a:spcBef>
                <a:spcPct val="0"/>
              </a:spcBef>
              <a:spcAft>
                <a:spcPct val="25000"/>
              </a:spcAft>
              <a:buChar char="–"/>
              <a:defRPr sz="1200">
                <a:solidFill>
                  <a:srgbClr val="000066"/>
                </a:solidFill>
                <a:latin typeface="Arial" pitchFamily="34" charset="0"/>
              </a:defRPr>
            </a:lvl8pPr>
            <a:lvl9pPr marL="3886200" indent="-228600" eaLnBrk="0" fontAlgn="base" hangingPunct="0">
              <a:spcBef>
                <a:spcPct val="0"/>
              </a:spcBef>
              <a:spcAft>
                <a:spcPct val="25000"/>
              </a:spcAft>
              <a:buChar char="–"/>
              <a:defRPr sz="1200">
                <a:solidFill>
                  <a:srgbClr val="000066"/>
                </a:solidFill>
                <a:latin typeface="Arial" pitchFamily="34" charset="0"/>
              </a:defRPr>
            </a:lvl9pPr>
          </a:lstStyle>
          <a:p>
            <a:pPr eaLnBrk="1" hangingPunct="1">
              <a:lnSpc>
                <a:spcPct val="100000"/>
              </a:lnSpc>
              <a:spcAft>
                <a:spcPct val="0"/>
              </a:spcAft>
            </a:pPr>
            <a:fld id="{45F133A3-FA7C-45EB-9C55-5B072A989BFD}" type="slidenum">
              <a:rPr lang="en-GB" altLang="en-GB" sz="800" smtClean="0"/>
              <a:pPr eaLnBrk="1" hangingPunct="1">
                <a:lnSpc>
                  <a:spcPct val="100000"/>
                </a:lnSpc>
                <a:spcAft>
                  <a:spcPct val="0"/>
                </a:spcAft>
              </a:pPr>
              <a:t>77</a:t>
            </a:fld>
            <a:endParaRPr lang="en-GB" altLang="en-GB" sz="800" smtClean="0"/>
          </a:p>
        </p:txBody>
      </p:sp>
      <p:grpSp>
        <p:nvGrpSpPr>
          <p:cNvPr id="132103" name="Group 18"/>
          <p:cNvGrpSpPr>
            <a:grpSpLocks/>
          </p:cNvGrpSpPr>
          <p:nvPr/>
        </p:nvGrpSpPr>
        <p:grpSpPr bwMode="auto">
          <a:xfrm>
            <a:off x="585788" y="3152775"/>
            <a:ext cx="615950" cy="1925638"/>
            <a:chOff x="385" y="1570"/>
            <a:chExt cx="318" cy="1053"/>
          </a:xfrm>
        </p:grpSpPr>
        <p:sp>
          <p:nvSpPr>
            <p:cNvPr id="132111" name="Rectangle 12"/>
            <p:cNvSpPr>
              <a:spLocks noChangeArrowheads="1"/>
            </p:cNvSpPr>
            <p:nvPr/>
          </p:nvSpPr>
          <p:spPr bwMode="auto">
            <a:xfrm>
              <a:off x="385" y="1570"/>
              <a:ext cx="318" cy="182"/>
            </a:xfrm>
            <a:prstGeom prst="rect">
              <a:avLst/>
            </a:prstGeom>
            <a:solidFill>
              <a:srgbClr val="FFFF00"/>
            </a:solidFill>
            <a:ln w="9525">
              <a:solidFill>
                <a:schemeClr val="tx2"/>
              </a:solidFill>
              <a:miter lim="800000"/>
              <a:headEnd/>
              <a:tailEnd/>
            </a:ln>
          </p:spPr>
          <p:txBody>
            <a:bodyPr wrap="none" anchor="ctr"/>
            <a:lstStyle>
              <a:lvl1pPr eaLnBrk="0" hangingPunct="0">
                <a:lnSpc>
                  <a:spcPts val="2200"/>
                </a:lnSpc>
                <a:spcAft>
                  <a:spcPct val="25000"/>
                </a:spcAft>
                <a:defRPr sz="2000">
                  <a:solidFill>
                    <a:srgbClr val="000066"/>
                  </a:solidFill>
                  <a:latin typeface="Arial" pitchFamily="34" charset="0"/>
                </a:defRPr>
              </a:lvl1pPr>
              <a:lvl2pPr marL="742950" indent="-285750" eaLnBrk="0" hangingPunct="0">
                <a:lnSpc>
                  <a:spcPts val="2200"/>
                </a:lnSpc>
                <a:spcAft>
                  <a:spcPct val="25000"/>
                </a:spcAft>
                <a:buChar char="•"/>
                <a:defRPr sz="2000">
                  <a:solidFill>
                    <a:srgbClr val="000066"/>
                  </a:solidFill>
                  <a:latin typeface="Arial" pitchFamily="34" charset="0"/>
                </a:defRPr>
              </a:lvl2pPr>
              <a:lvl3pPr marL="1143000" indent="-228600" eaLnBrk="0" hangingPunct="0">
                <a:lnSpc>
                  <a:spcPts val="2000"/>
                </a:lnSpc>
                <a:spcAft>
                  <a:spcPct val="25000"/>
                </a:spcAft>
                <a:buChar char="–"/>
                <a:defRPr>
                  <a:solidFill>
                    <a:srgbClr val="000066"/>
                  </a:solidFill>
                  <a:latin typeface="Arial" pitchFamily="34" charset="0"/>
                </a:defRPr>
              </a:lvl3pPr>
              <a:lvl4pPr marL="1600200" indent="-228600" eaLnBrk="0" hangingPunct="0">
                <a:lnSpc>
                  <a:spcPts val="1800"/>
                </a:lnSpc>
                <a:spcAft>
                  <a:spcPct val="25000"/>
                </a:spcAft>
                <a:buChar char="•"/>
                <a:defRPr sz="1600">
                  <a:solidFill>
                    <a:srgbClr val="000066"/>
                  </a:solidFill>
                  <a:latin typeface="Arial" pitchFamily="34" charset="0"/>
                </a:defRPr>
              </a:lvl4pPr>
              <a:lvl5pPr marL="2057400" indent="-228600" eaLnBrk="0" hangingPunct="0">
                <a:spcAft>
                  <a:spcPct val="25000"/>
                </a:spcAft>
                <a:buChar char="–"/>
                <a:defRPr sz="1200">
                  <a:solidFill>
                    <a:srgbClr val="000066"/>
                  </a:solidFill>
                  <a:latin typeface="Arial" pitchFamily="34" charset="0"/>
                </a:defRPr>
              </a:lvl5pPr>
              <a:lvl6pPr marL="2514600" indent="-228600" eaLnBrk="0" fontAlgn="base" hangingPunct="0">
                <a:spcBef>
                  <a:spcPct val="0"/>
                </a:spcBef>
                <a:spcAft>
                  <a:spcPct val="25000"/>
                </a:spcAft>
                <a:buChar char="–"/>
                <a:defRPr sz="1200">
                  <a:solidFill>
                    <a:srgbClr val="000066"/>
                  </a:solidFill>
                  <a:latin typeface="Arial" pitchFamily="34" charset="0"/>
                </a:defRPr>
              </a:lvl6pPr>
              <a:lvl7pPr marL="2971800" indent="-228600" eaLnBrk="0" fontAlgn="base" hangingPunct="0">
                <a:spcBef>
                  <a:spcPct val="0"/>
                </a:spcBef>
                <a:spcAft>
                  <a:spcPct val="25000"/>
                </a:spcAft>
                <a:buChar char="–"/>
                <a:defRPr sz="1200">
                  <a:solidFill>
                    <a:srgbClr val="000066"/>
                  </a:solidFill>
                  <a:latin typeface="Arial" pitchFamily="34" charset="0"/>
                </a:defRPr>
              </a:lvl7pPr>
              <a:lvl8pPr marL="3429000" indent="-228600" eaLnBrk="0" fontAlgn="base" hangingPunct="0">
                <a:spcBef>
                  <a:spcPct val="0"/>
                </a:spcBef>
                <a:spcAft>
                  <a:spcPct val="25000"/>
                </a:spcAft>
                <a:buChar char="–"/>
                <a:defRPr sz="1200">
                  <a:solidFill>
                    <a:srgbClr val="000066"/>
                  </a:solidFill>
                  <a:latin typeface="Arial" pitchFamily="34" charset="0"/>
                </a:defRPr>
              </a:lvl8pPr>
              <a:lvl9pPr marL="3886200" indent="-228600" eaLnBrk="0" fontAlgn="base" hangingPunct="0">
                <a:spcBef>
                  <a:spcPct val="0"/>
                </a:spcBef>
                <a:spcAft>
                  <a:spcPct val="25000"/>
                </a:spcAft>
                <a:buChar char="–"/>
                <a:defRPr sz="1200">
                  <a:solidFill>
                    <a:srgbClr val="000066"/>
                  </a:solidFill>
                  <a:latin typeface="Arial" pitchFamily="34" charset="0"/>
                </a:defRPr>
              </a:lvl9pPr>
            </a:lstStyle>
            <a:p>
              <a:pPr eaLnBrk="1" hangingPunct="1">
                <a:lnSpc>
                  <a:spcPct val="100000"/>
                </a:lnSpc>
                <a:spcAft>
                  <a:spcPct val="0"/>
                </a:spcAft>
              </a:pPr>
              <a:endParaRPr lang="en-US" altLang="fr-FR" sz="1800">
                <a:solidFill>
                  <a:schemeClr val="tx1"/>
                </a:solidFill>
              </a:endParaRPr>
            </a:p>
          </p:txBody>
        </p:sp>
        <p:sp>
          <p:nvSpPr>
            <p:cNvPr id="132112" name="Rectangle 13"/>
            <p:cNvSpPr>
              <a:spLocks noChangeArrowheads="1"/>
            </p:cNvSpPr>
            <p:nvPr/>
          </p:nvSpPr>
          <p:spPr bwMode="auto">
            <a:xfrm>
              <a:off x="385" y="2006"/>
              <a:ext cx="318" cy="182"/>
            </a:xfrm>
            <a:prstGeom prst="rect">
              <a:avLst/>
            </a:prstGeom>
            <a:solidFill>
              <a:srgbClr val="FFFF00"/>
            </a:solidFill>
            <a:ln w="9525">
              <a:solidFill>
                <a:schemeClr val="tx2"/>
              </a:solidFill>
              <a:miter lim="800000"/>
              <a:headEnd/>
              <a:tailEnd/>
            </a:ln>
          </p:spPr>
          <p:txBody>
            <a:bodyPr wrap="none" anchor="ctr"/>
            <a:lstStyle>
              <a:lvl1pPr eaLnBrk="0" hangingPunct="0">
                <a:lnSpc>
                  <a:spcPts val="2200"/>
                </a:lnSpc>
                <a:spcAft>
                  <a:spcPct val="25000"/>
                </a:spcAft>
                <a:defRPr sz="2000">
                  <a:solidFill>
                    <a:srgbClr val="000066"/>
                  </a:solidFill>
                  <a:latin typeface="Arial" pitchFamily="34" charset="0"/>
                </a:defRPr>
              </a:lvl1pPr>
              <a:lvl2pPr marL="742950" indent="-285750" eaLnBrk="0" hangingPunct="0">
                <a:lnSpc>
                  <a:spcPts val="2200"/>
                </a:lnSpc>
                <a:spcAft>
                  <a:spcPct val="25000"/>
                </a:spcAft>
                <a:buChar char="•"/>
                <a:defRPr sz="2000">
                  <a:solidFill>
                    <a:srgbClr val="000066"/>
                  </a:solidFill>
                  <a:latin typeface="Arial" pitchFamily="34" charset="0"/>
                </a:defRPr>
              </a:lvl2pPr>
              <a:lvl3pPr marL="1143000" indent="-228600" eaLnBrk="0" hangingPunct="0">
                <a:lnSpc>
                  <a:spcPts val="2000"/>
                </a:lnSpc>
                <a:spcAft>
                  <a:spcPct val="25000"/>
                </a:spcAft>
                <a:buChar char="–"/>
                <a:defRPr>
                  <a:solidFill>
                    <a:srgbClr val="000066"/>
                  </a:solidFill>
                  <a:latin typeface="Arial" pitchFamily="34" charset="0"/>
                </a:defRPr>
              </a:lvl3pPr>
              <a:lvl4pPr marL="1600200" indent="-228600" eaLnBrk="0" hangingPunct="0">
                <a:lnSpc>
                  <a:spcPts val="1800"/>
                </a:lnSpc>
                <a:spcAft>
                  <a:spcPct val="25000"/>
                </a:spcAft>
                <a:buChar char="•"/>
                <a:defRPr sz="1600">
                  <a:solidFill>
                    <a:srgbClr val="000066"/>
                  </a:solidFill>
                  <a:latin typeface="Arial" pitchFamily="34" charset="0"/>
                </a:defRPr>
              </a:lvl4pPr>
              <a:lvl5pPr marL="2057400" indent="-228600" eaLnBrk="0" hangingPunct="0">
                <a:spcAft>
                  <a:spcPct val="25000"/>
                </a:spcAft>
                <a:buChar char="–"/>
                <a:defRPr sz="1200">
                  <a:solidFill>
                    <a:srgbClr val="000066"/>
                  </a:solidFill>
                  <a:latin typeface="Arial" pitchFamily="34" charset="0"/>
                </a:defRPr>
              </a:lvl5pPr>
              <a:lvl6pPr marL="2514600" indent="-228600" eaLnBrk="0" fontAlgn="base" hangingPunct="0">
                <a:spcBef>
                  <a:spcPct val="0"/>
                </a:spcBef>
                <a:spcAft>
                  <a:spcPct val="25000"/>
                </a:spcAft>
                <a:buChar char="–"/>
                <a:defRPr sz="1200">
                  <a:solidFill>
                    <a:srgbClr val="000066"/>
                  </a:solidFill>
                  <a:latin typeface="Arial" pitchFamily="34" charset="0"/>
                </a:defRPr>
              </a:lvl6pPr>
              <a:lvl7pPr marL="2971800" indent="-228600" eaLnBrk="0" fontAlgn="base" hangingPunct="0">
                <a:spcBef>
                  <a:spcPct val="0"/>
                </a:spcBef>
                <a:spcAft>
                  <a:spcPct val="25000"/>
                </a:spcAft>
                <a:buChar char="–"/>
                <a:defRPr sz="1200">
                  <a:solidFill>
                    <a:srgbClr val="000066"/>
                  </a:solidFill>
                  <a:latin typeface="Arial" pitchFamily="34" charset="0"/>
                </a:defRPr>
              </a:lvl7pPr>
              <a:lvl8pPr marL="3429000" indent="-228600" eaLnBrk="0" fontAlgn="base" hangingPunct="0">
                <a:spcBef>
                  <a:spcPct val="0"/>
                </a:spcBef>
                <a:spcAft>
                  <a:spcPct val="25000"/>
                </a:spcAft>
                <a:buChar char="–"/>
                <a:defRPr sz="1200">
                  <a:solidFill>
                    <a:srgbClr val="000066"/>
                  </a:solidFill>
                  <a:latin typeface="Arial" pitchFamily="34" charset="0"/>
                </a:defRPr>
              </a:lvl8pPr>
              <a:lvl9pPr marL="3886200" indent="-228600" eaLnBrk="0" fontAlgn="base" hangingPunct="0">
                <a:spcBef>
                  <a:spcPct val="0"/>
                </a:spcBef>
                <a:spcAft>
                  <a:spcPct val="25000"/>
                </a:spcAft>
                <a:buChar char="–"/>
                <a:defRPr sz="1200">
                  <a:solidFill>
                    <a:srgbClr val="000066"/>
                  </a:solidFill>
                  <a:latin typeface="Arial" pitchFamily="34" charset="0"/>
                </a:defRPr>
              </a:lvl9pPr>
            </a:lstStyle>
            <a:p>
              <a:pPr eaLnBrk="1" hangingPunct="1">
                <a:lnSpc>
                  <a:spcPct val="100000"/>
                </a:lnSpc>
                <a:spcAft>
                  <a:spcPct val="0"/>
                </a:spcAft>
              </a:pPr>
              <a:endParaRPr lang="en-US" altLang="fr-FR" sz="1800">
                <a:solidFill>
                  <a:schemeClr val="tx1"/>
                </a:solidFill>
              </a:endParaRPr>
            </a:p>
          </p:txBody>
        </p:sp>
        <p:sp>
          <p:nvSpPr>
            <p:cNvPr id="132113" name="Rectangle 14"/>
            <p:cNvSpPr>
              <a:spLocks noChangeArrowheads="1"/>
            </p:cNvSpPr>
            <p:nvPr/>
          </p:nvSpPr>
          <p:spPr bwMode="auto">
            <a:xfrm>
              <a:off x="385" y="2441"/>
              <a:ext cx="318" cy="182"/>
            </a:xfrm>
            <a:prstGeom prst="rect">
              <a:avLst/>
            </a:prstGeom>
            <a:solidFill>
              <a:srgbClr val="FFFF00"/>
            </a:solidFill>
            <a:ln w="9525">
              <a:solidFill>
                <a:schemeClr val="tx2"/>
              </a:solidFill>
              <a:miter lim="800000"/>
              <a:headEnd/>
              <a:tailEnd/>
            </a:ln>
          </p:spPr>
          <p:txBody>
            <a:bodyPr wrap="none" anchor="ctr"/>
            <a:lstStyle>
              <a:lvl1pPr eaLnBrk="0" hangingPunct="0">
                <a:lnSpc>
                  <a:spcPts val="2200"/>
                </a:lnSpc>
                <a:spcAft>
                  <a:spcPct val="25000"/>
                </a:spcAft>
                <a:defRPr sz="2000">
                  <a:solidFill>
                    <a:srgbClr val="000066"/>
                  </a:solidFill>
                  <a:latin typeface="Arial" pitchFamily="34" charset="0"/>
                </a:defRPr>
              </a:lvl1pPr>
              <a:lvl2pPr marL="742950" indent="-285750" eaLnBrk="0" hangingPunct="0">
                <a:lnSpc>
                  <a:spcPts val="2200"/>
                </a:lnSpc>
                <a:spcAft>
                  <a:spcPct val="25000"/>
                </a:spcAft>
                <a:buChar char="•"/>
                <a:defRPr sz="2000">
                  <a:solidFill>
                    <a:srgbClr val="000066"/>
                  </a:solidFill>
                  <a:latin typeface="Arial" pitchFamily="34" charset="0"/>
                </a:defRPr>
              </a:lvl2pPr>
              <a:lvl3pPr marL="1143000" indent="-228600" eaLnBrk="0" hangingPunct="0">
                <a:lnSpc>
                  <a:spcPts val="2000"/>
                </a:lnSpc>
                <a:spcAft>
                  <a:spcPct val="25000"/>
                </a:spcAft>
                <a:buChar char="–"/>
                <a:defRPr>
                  <a:solidFill>
                    <a:srgbClr val="000066"/>
                  </a:solidFill>
                  <a:latin typeface="Arial" pitchFamily="34" charset="0"/>
                </a:defRPr>
              </a:lvl3pPr>
              <a:lvl4pPr marL="1600200" indent="-228600" eaLnBrk="0" hangingPunct="0">
                <a:lnSpc>
                  <a:spcPts val="1800"/>
                </a:lnSpc>
                <a:spcAft>
                  <a:spcPct val="25000"/>
                </a:spcAft>
                <a:buChar char="•"/>
                <a:defRPr sz="1600">
                  <a:solidFill>
                    <a:srgbClr val="000066"/>
                  </a:solidFill>
                  <a:latin typeface="Arial" pitchFamily="34" charset="0"/>
                </a:defRPr>
              </a:lvl4pPr>
              <a:lvl5pPr marL="2057400" indent="-228600" eaLnBrk="0" hangingPunct="0">
                <a:spcAft>
                  <a:spcPct val="25000"/>
                </a:spcAft>
                <a:buChar char="–"/>
                <a:defRPr sz="1200">
                  <a:solidFill>
                    <a:srgbClr val="000066"/>
                  </a:solidFill>
                  <a:latin typeface="Arial" pitchFamily="34" charset="0"/>
                </a:defRPr>
              </a:lvl5pPr>
              <a:lvl6pPr marL="2514600" indent="-228600" eaLnBrk="0" fontAlgn="base" hangingPunct="0">
                <a:spcBef>
                  <a:spcPct val="0"/>
                </a:spcBef>
                <a:spcAft>
                  <a:spcPct val="25000"/>
                </a:spcAft>
                <a:buChar char="–"/>
                <a:defRPr sz="1200">
                  <a:solidFill>
                    <a:srgbClr val="000066"/>
                  </a:solidFill>
                  <a:latin typeface="Arial" pitchFamily="34" charset="0"/>
                </a:defRPr>
              </a:lvl6pPr>
              <a:lvl7pPr marL="2971800" indent="-228600" eaLnBrk="0" fontAlgn="base" hangingPunct="0">
                <a:spcBef>
                  <a:spcPct val="0"/>
                </a:spcBef>
                <a:spcAft>
                  <a:spcPct val="25000"/>
                </a:spcAft>
                <a:buChar char="–"/>
                <a:defRPr sz="1200">
                  <a:solidFill>
                    <a:srgbClr val="000066"/>
                  </a:solidFill>
                  <a:latin typeface="Arial" pitchFamily="34" charset="0"/>
                </a:defRPr>
              </a:lvl7pPr>
              <a:lvl8pPr marL="3429000" indent="-228600" eaLnBrk="0" fontAlgn="base" hangingPunct="0">
                <a:spcBef>
                  <a:spcPct val="0"/>
                </a:spcBef>
                <a:spcAft>
                  <a:spcPct val="25000"/>
                </a:spcAft>
                <a:buChar char="–"/>
                <a:defRPr sz="1200">
                  <a:solidFill>
                    <a:srgbClr val="000066"/>
                  </a:solidFill>
                  <a:latin typeface="Arial" pitchFamily="34" charset="0"/>
                </a:defRPr>
              </a:lvl8pPr>
              <a:lvl9pPr marL="3886200" indent="-228600" eaLnBrk="0" fontAlgn="base" hangingPunct="0">
                <a:spcBef>
                  <a:spcPct val="0"/>
                </a:spcBef>
                <a:spcAft>
                  <a:spcPct val="25000"/>
                </a:spcAft>
                <a:buChar char="–"/>
                <a:defRPr sz="1200">
                  <a:solidFill>
                    <a:srgbClr val="000066"/>
                  </a:solidFill>
                  <a:latin typeface="Arial" pitchFamily="34" charset="0"/>
                </a:defRPr>
              </a:lvl9pPr>
            </a:lstStyle>
            <a:p>
              <a:pPr eaLnBrk="1" hangingPunct="1">
                <a:lnSpc>
                  <a:spcPct val="100000"/>
                </a:lnSpc>
                <a:spcAft>
                  <a:spcPct val="0"/>
                </a:spcAft>
              </a:pPr>
              <a:endParaRPr lang="en-US" altLang="fr-FR" sz="1800">
                <a:solidFill>
                  <a:schemeClr val="tx1"/>
                </a:solidFill>
              </a:endParaRPr>
            </a:p>
          </p:txBody>
        </p:sp>
        <p:sp>
          <p:nvSpPr>
            <p:cNvPr id="132114" name="AutoShape 15"/>
            <p:cNvSpPr>
              <a:spLocks noChangeArrowheads="1"/>
            </p:cNvSpPr>
            <p:nvPr/>
          </p:nvSpPr>
          <p:spPr bwMode="auto">
            <a:xfrm rot="10800000">
              <a:off x="607" y="1578"/>
              <a:ext cx="91" cy="90"/>
            </a:xfrm>
            <a:prstGeom prst="rtTriangle">
              <a:avLst/>
            </a:prstGeom>
            <a:solidFill>
              <a:srgbClr val="00FF00"/>
            </a:solidFill>
            <a:ln w="9525">
              <a:solidFill>
                <a:schemeClr val="tx1"/>
              </a:solidFill>
              <a:miter lim="800000"/>
              <a:headEnd/>
              <a:tailEnd/>
            </a:ln>
          </p:spPr>
          <p:txBody>
            <a:bodyPr wrap="none" anchor="ctr"/>
            <a:lstStyle>
              <a:lvl1pPr eaLnBrk="0" hangingPunct="0">
                <a:lnSpc>
                  <a:spcPts val="2200"/>
                </a:lnSpc>
                <a:spcAft>
                  <a:spcPct val="25000"/>
                </a:spcAft>
                <a:defRPr sz="2000">
                  <a:solidFill>
                    <a:srgbClr val="000066"/>
                  </a:solidFill>
                  <a:latin typeface="Arial" pitchFamily="34" charset="0"/>
                </a:defRPr>
              </a:lvl1pPr>
              <a:lvl2pPr marL="742950" indent="-285750" eaLnBrk="0" hangingPunct="0">
                <a:lnSpc>
                  <a:spcPts val="2200"/>
                </a:lnSpc>
                <a:spcAft>
                  <a:spcPct val="25000"/>
                </a:spcAft>
                <a:buChar char="•"/>
                <a:defRPr sz="2000">
                  <a:solidFill>
                    <a:srgbClr val="000066"/>
                  </a:solidFill>
                  <a:latin typeface="Arial" pitchFamily="34" charset="0"/>
                </a:defRPr>
              </a:lvl2pPr>
              <a:lvl3pPr marL="1143000" indent="-228600" eaLnBrk="0" hangingPunct="0">
                <a:lnSpc>
                  <a:spcPts val="2000"/>
                </a:lnSpc>
                <a:spcAft>
                  <a:spcPct val="25000"/>
                </a:spcAft>
                <a:buChar char="–"/>
                <a:defRPr>
                  <a:solidFill>
                    <a:srgbClr val="000066"/>
                  </a:solidFill>
                  <a:latin typeface="Arial" pitchFamily="34" charset="0"/>
                </a:defRPr>
              </a:lvl3pPr>
              <a:lvl4pPr marL="1600200" indent="-228600" eaLnBrk="0" hangingPunct="0">
                <a:lnSpc>
                  <a:spcPts val="1800"/>
                </a:lnSpc>
                <a:spcAft>
                  <a:spcPct val="25000"/>
                </a:spcAft>
                <a:buChar char="•"/>
                <a:defRPr sz="1600">
                  <a:solidFill>
                    <a:srgbClr val="000066"/>
                  </a:solidFill>
                  <a:latin typeface="Arial" pitchFamily="34" charset="0"/>
                </a:defRPr>
              </a:lvl4pPr>
              <a:lvl5pPr marL="2057400" indent="-228600" eaLnBrk="0" hangingPunct="0">
                <a:spcAft>
                  <a:spcPct val="25000"/>
                </a:spcAft>
                <a:buChar char="–"/>
                <a:defRPr sz="1200">
                  <a:solidFill>
                    <a:srgbClr val="000066"/>
                  </a:solidFill>
                  <a:latin typeface="Arial" pitchFamily="34" charset="0"/>
                </a:defRPr>
              </a:lvl5pPr>
              <a:lvl6pPr marL="2514600" indent="-228600" eaLnBrk="0" fontAlgn="base" hangingPunct="0">
                <a:spcBef>
                  <a:spcPct val="0"/>
                </a:spcBef>
                <a:spcAft>
                  <a:spcPct val="25000"/>
                </a:spcAft>
                <a:buChar char="–"/>
                <a:defRPr sz="1200">
                  <a:solidFill>
                    <a:srgbClr val="000066"/>
                  </a:solidFill>
                  <a:latin typeface="Arial" pitchFamily="34" charset="0"/>
                </a:defRPr>
              </a:lvl6pPr>
              <a:lvl7pPr marL="2971800" indent="-228600" eaLnBrk="0" fontAlgn="base" hangingPunct="0">
                <a:spcBef>
                  <a:spcPct val="0"/>
                </a:spcBef>
                <a:spcAft>
                  <a:spcPct val="25000"/>
                </a:spcAft>
                <a:buChar char="–"/>
                <a:defRPr sz="1200">
                  <a:solidFill>
                    <a:srgbClr val="000066"/>
                  </a:solidFill>
                  <a:latin typeface="Arial" pitchFamily="34" charset="0"/>
                </a:defRPr>
              </a:lvl7pPr>
              <a:lvl8pPr marL="3429000" indent="-228600" eaLnBrk="0" fontAlgn="base" hangingPunct="0">
                <a:spcBef>
                  <a:spcPct val="0"/>
                </a:spcBef>
                <a:spcAft>
                  <a:spcPct val="25000"/>
                </a:spcAft>
                <a:buChar char="–"/>
                <a:defRPr sz="1200">
                  <a:solidFill>
                    <a:srgbClr val="000066"/>
                  </a:solidFill>
                  <a:latin typeface="Arial" pitchFamily="34" charset="0"/>
                </a:defRPr>
              </a:lvl8pPr>
              <a:lvl9pPr marL="3886200" indent="-228600" eaLnBrk="0" fontAlgn="base" hangingPunct="0">
                <a:spcBef>
                  <a:spcPct val="0"/>
                </a:spcBef>
                <a:spcAft>
                  <a:spcPct val="25000"/>
                </a:spcAft>
                <a:buChar char="–"/>
                <a:defRPr sz="1200">
                  <a:solidFill>
                    <a:srgbClr val="000066"/>
                  </a:solidFill>
                  <a:latin typeface="Arial" pitchFamily="34" charset="0"/>
                </a:defRPr>
              </a:lvl9pPr>
            </a:lstStyle>
            <a:p>
              <a:pPr eaLnBrk="1" hangingPunct="1">
                <a:lnSpc>
                  <a:spcPct val="100000"/>
                </a:lnSpc>
                <a:spcAft>
                  <a:spcPct val="0"/>
                </a:spcAft>
              </a:pPr>
              <a:endParaRPr lang="en-US" altLang="fr-FR" sz="1800">
                <a:solidFill>
                  <a:schemeClr val="tx1"/>
                </a:solidFill>
              </a:endParaRPr>
            </a:p>
          </p:txBody>
        </p:sp>
        <p:sp>
          <p:nvSpPr>
            <p:cNvPr id="132115" name="AutoShape 16"/>
            <p:cNvSpPr>
              <a:spLocks noChangeArrowheads="1"/>
            </p:cNvSpPr>
            <p:nvPr/>
          </p:nvSpPr>
          <p:spPr bwMode="auto">
            <a:xfrm rot="10800000">
              <a:off x="600" y="2014"/>
              <a:ext cx="91" cy="90"/>
            </a:xfrm>
            <a:prstGeom prst="rtTriangle">
              <a:avLst/>
            </a:prstGeom>
            <a:solidFill>
              <a:srgbClr val="0000FF"/>
            </a:solidFill>
            <a:ln w="9525">
              <a:solidFill>
                <a:schemeClr val="tx1"/>
              </a:solidFill>
              <a:miter lim="800000"/>
              <a:headEnd/>
              <a:tailEnd/>
            </a:ln>
          </p:spPr>
          <p:txBody>
            <a:bodyPr wrap="none" anchor="ctr"/>
            <a:lstStyle>
              <a:lvl1pPr eaLnBrk="0" hangingPunct="0">
                <a:lnSpc>
                  <a:spcPts val="2200"/>
                </a:lnSpc>
                <a:spcAft>
                  <a:spcPct val="25000"/>
                </a:spcAft>
                <a:defRPr sz="2000">
                  <a:solidFill>
                    <a:srgbClr val="000066"/>
                  </a:solidFill>
                  <a:latin typeface="Arial" pitchFamily="34" charset="0"/>
                </a:defRPr>
              </a:lvl1pPr>
              <a:lvl2pPr marL="742950" indent="-285750" eaLnBrk="0" hangingPunct="0">
                <a:lnSpc>
                  <a:spcPts val="2200"/>
                </a:lnSpc>
                <a:spcAft>
                  <a:spcPct val="25000"/>
                </a:spcAft>
                <a:buChar char="•"/>
                <a:defRPr sz="2000">
                  <a:solidFill>
                    <a:srgbClr val="000066"/>
                  </a:solidFill>
                  <a:latin typeface="Arial" pitchFamily="34" charset="0"/>
                </a:defRPr>
              </a:lvl2pPr>
              <a:lvl3pPr marL="1143000" indent="-228600" eaLnBrk="0" hangingPunct="0">
                <a:lnSpc>
                  <a:spcPts val="2000"/>
                </a:lnSpc>
                <a:spcAft>
                  <a:spcPct val="25000"/>
                </a:spcAft>
                <a:buChar char="–"/>
                <a:defRPr>
                  <a:solidFill>
                    <a:srgbClr val="000066"/>
                  </a:solidFill>
                  <a:latin typeface="Arial" pitchFamily="34" charset="0"/>
                </a:defRPr>
              </a:lvl3pPr>
              <a:lvl4pPr marL="1600200" indent="-228600" eaLnBrk="0" hangingPunct="0">
                <a:lnSpc>
                  <a:spcPts val="1800"/>
                </a:lnSpc>
                <a:spcAft>
                  <a:spcPct val="25000"/>
                </a:spcAft>
                <a:buChar char="•"/>
                <a:defRPr sz="1600">
                  <a:solidFill>
                    <a:srgbClr val="000066"/>
                  </a:solidFill>
                  <a:latin typeface="Arial" pitchFamily="34" charset="0"/>
                </a:defRPr>
              </a:lvl4pPr>
              <a:lvl5pPr marL="2057400" indent="-228600" eaLnBrk="0" hangingPunct="0">
                <a:spcAft>
                  <a:spcPct val="25000"/>
                </a:spcAft>
                <a:buChar char="–"/>
                <a:defRPr sz="1200">
                  <a:solidFill>
                    <a:srgbClr val="000066"/>
                  </a:solidFill>
                  <a:latin typeface="Arial" pitchFamily="34" charset="0"/>
                </a:defRPr>
              </a:lvl5pPr>
              <a:lvl6pPr marL="2514600" indent="-228600" eaLnBrk="0" fontAlgn="base" hangingPunct="0">
                <a:spcBef>
                  <a:spcPct val="0"/>
                </a:spcBef>
                <a:spcAft>
                  <a:spcPct val="25000"/>
                </a:spcAft>
                <a:buChar char="–"/>
                <a:defRPr sz="1200">
                  <a:solidFill>
                    <a:srgbClr val="000066"/>
                  </a:solidFill>
                  <a:latin typeface="Arial" pitchFamily="34" charset="0"/>
                </a:defRPr>
              </a:lvl6pPr>
              <a:lvl7pPr marL="2971800" indent="-228600" eaLnBrk="0" fontAlgn="base" hangingPunct="0">
                <a:spcBef>
                  <a:spcPct val="0"/>
                </a:spcBef>
                <a:spcAft>
                  <a:spcPct val="25000"/>
                </a:spcAft>
                <a:buChar char="–"/>
                <a:defRPr sz="1200">
                  <a:solidFill>
                    <a:srgbClr val="000066"/>
                  </a:solidFill>
                  <a:latin typeface="Arial" pitchFamily="34" charset="0"/>
                </a:defRPr>
              </a:lvl7pPr>
              <a:lvl8pPr marL="3429000" indent="-228600" eaLnBrk="0" fontAlgn="base" hangingPunct="0">
                <a:spcBef>
                  <a:spcPct val="0"/>
                </a:spcBef>
                <a:spcAft>
                  <a:spcPct val="25000"/>
                </a:spcAft>
                <a:buChar char="–"/>
                <a:defRPr sz="1200">
                  <a:solidFill>
                    <a:srgbClr val="000066"/>
                  </a:solidFill>
                  <a:latin typeface="Arial" pitchFamily="34" charset="0"/>
                </a:defRPr>
              </a:lvl8pPr>
              <a:lvl9pPr marL="3886200" indent="-228600" eaLnBrk="0" fontAlgn="base" hangingPunct="0">
                <a:spcBef>
                  <a:spcPct val="0"/>
                </a:spcBef>
                <a:spcAft>
                  <a:spcPct val="25000"/>
                </a:spcAft>
                <a:buChar char="–"/>
                <a:defRPr sz="1200">
                  <a:solidFill>
                    <a:srgbClr val="000066"/>
                  </a:solidFill>
                  <a:latin typeface="Arial" pitchFamily="34" charset="0"/>
                </a:defRPr>
              </a:lvl9pPr>
            </a:lstStyle>
            <a:p>
              <a:pPr eaLnBrk="1" hangingPunct="1">
                <a:lnSpc>
                  <a:spcPct val="100000"/>
                </a:lnSpc>
                <a:spcAft>
                  <a:spcPct val="0"/>
                </a:spcAft>
              </a:pPr>
              <a:endParaRPr lang="en-US" altLang="fr-FR" sz="1800">
                <a:solidFill>
                  <a:schemeClr val="tx1"/>
                </a:solidFill>
              </a:endParaRPr>
            </a:p>
          </p:txBody>
        </p:sp>
        <p:sp>
          <p:nvSpPr>
            <p:cNvPr id="132116" name="AutoShape 17"/>
            <p:cNvSpPr>
              <a:spLocks noChangeArrowheads="1"/>
            </p:cNvSpPr>
            <p:nvPr/>
          </p:nvSpPr>
          <p:spPr bwMode="auto">
            <a:xfrm rot="10800000">
              <a:off x="608" y="2457"/>
              <a:ext cx="91" cy="90"/>
            </a:xfrm>
            <a:prstGeom prst="rtTriangle">
              <a:avLst/>
            </a:prstGeom>
            <a:solidFill>
              <a:srgbClr val="FF0000"/>
            </a:solidFill>
            <a:ln w="9525">
              <a:solidFill>
                <a:schemeClr val="tx1"/>
              </a:solidFill>
              <a:miter lim="800000"/>
              <a:headEnd/>
              <a:tailEnd/>
            </a:ln>
          </p:spPr>
          <p:txBody>
            <a:bodyPr wrap="none" anchor="ctr"/>
            <a:lstStyle>
              <a:lvl1pPr eaLnBrk="0" hangingPunct="0">
                <a:lnSpc>
                  <a:spcPts val="2200"/>
                </a:lnSpc>
                <a:spcAft>
                  <a:spcPct val="25000"/>
                </a:spcAft>
                <a:defRPr sz="2000">
                  <a:solidFill>
                    <a:srgbClr val="000066"/>
                  </a:solidFill>
                  <a:latin typeface="Arial" pitchFamily="34" charset="0"/>
                </a:defRPr>
              </a:lvl1pPr>
              <a:lvl2pPr marL="742950" indent="-285750" eaLnBrk="0" hangingPunct="0">
                <a:lnSpc>
                  <a:spcPts val="2200"/>
                </a:lnSpc>
                <a:spcAft>
                  <a:spcPct val="25000"/>
                </a:spcAft>
                <a:buChar char="•"/>
                <a:defRPr sz="2000">
                  <a:solidFill>
                    <a:srgbClr val="000066"/>
                  </a:solidFill>
                  <a:latin typeface="Arial" pitchFamily="34" charset="0"/>
                </a:defRPr>
              </a:lvl2pPr>
              <a:lvl3pPr marL="1143000" indent="-228600" eaLnBrk="0" hangingPunct="0">
                <a:lnSpc>
                  <a:spcPts val="2000"/>
                </a:lnSpc>
                <a:spcAft>
                  <a:spcPct val="25000"/>
                </a:spcAft>
                <a:buChar char="–"/>
                <a:defRPr>
                  <a:solidFill>
                    <a:srgbClr val="000066"/>
                  </a:solidFill>
                  <a:latin typeface="Arial" pitchFamily="34" charset="0"/>
                </a:defRPr>
              </a:lvl3pPr>
              <a:lvl4pPr marL="1600200" indent="-228600" eaLnBrk="0" hangingPunct="0">
                <a:lnSpc>
                  <a:spcPts val="1800"/>
                </a:lnSpc>
                <a:spcAft>
                  <a:spcPct val="25000"/>
                </a:spcAft>
                <a:buChar char="•"/>
                <a:defRPr sz="1600">
                  <a:solidFill>
                    <a:srgbClr val="000066"/>
                  </a:solidFill>
                  <a:latin typeface="Arial" pitchFamily="34" charset="0"/>
                </a:defRPr>
              </a:lvl4pPr>
              <a:lvl5pPr marL="2057400" indent="-228600" eaLnBrk="0" hangingPunct="0">
                <a:spcAft>
                  <a:spcPct val="25000"/>
                </a:spcAft>
                <a:buChar char="–"/>
                <a:defRPr sz="1200">
                  <a:solidFill>
                    <a:srgbClr val="000066"/>
                  </a:solidFill>
                  <a:latin typeface="Arial" pitchFamily="34" charset="0"/>
                </a:defRPr>
              </a:lvl5pPr>
              <a:lvl6pPr marL="2514600" indent="-228600" eaLnBrk="0" fontAlgn="base" hangingPunct="0">
                <a:spcBef>
                  <a:spcPct val="0"/>
                </a:spcBef>
                <a:spcAft>
                  <a:spcPct val="25000"/>
                </a:spcAft>
                <a:buChar char="–"/>
                <a:defRPr sz="1200">
                  <a:solidFill>
                    <a:srgbClr val="000066"/>
                  </a:solidFill>
                  <a:latin typeface="Arial" pitchFamily="34" charset="0"/>
                </a:defRPr>
              </a:lvl6pPr>
              <a:lvl7pPr marL="2971800" indent="-228600" eaLnBrk="0" fontAlgn="base" hangingPunct="0">
                <a:spcBef>
                  <a:spcPct val="0"/>
                </a:spcBef>
                <a:spcAft>
                  <a:spcPct val="25000"/>
                </a:spcAft>
                <a:buChar char="–"/>
                <a:defRPr sz="1200">
                  <a:solidFill>
                    <a:srgbClr val="000066"/>
                  </a:solidFill>
                  <a:latin typeface="Arial" pitchFamily="34" charset="0"/>
                </a:defRPr>
              </a:lvl7pPr>
              <a:lvl8pPr marL="3429000" indent="-228600" eaLnBrk="0" fontAlgn="base" hangingPunct="0">
                <a:spcBef>
                  <a:spcPct val="0"/>
                </a:spcBef>
                <a:spcAft>
                  <a:spcPct val="25000"/>
                </a:spcAft>
                <a:buChar char="–"/>
                <a:defRPr sz="1200">
                  <a:solidFill>
                    <a:srgbClr val="000066"/>
                  </a:solidFill>
                  <a:latin typeface="Arial" pitchFamily="34" charset="0"/>
                </a:defRPr>
              </a:lvl8pPr>
              <a:lvl9pPr marL="3886200" indent="-228600" eaLnBrk="0" fontAlgn="base" hangingPunct="0">
                <a:spcBef>
                  <a:spcPct val="0"/>
                </a:spcBef>
                <a:spcAft>
                  <a:spcPct val="25000"/>
                </a:spcAft>
                <a:buChar char="–"/>
                <a:defRPr sz="1200">
                  <a:solidFill>
                    <a:srgbClr val="000066"/>
                  </a:solidFill>
                  <a:latin typeface="Arial" pitchFamily="34" charset="0"/>
                </a:defRPr>
              </a:lvl9pPr>
            </a:lstStyle>
            <a:p>
              <a:pPr eaLnBrk="1" hangingPunct="1">
                <a:lnSpc>
                  <a:spcPct val="100000"/>
                </a:lnSpc>
                <a:spcAft>
                  <a:spcPct val="0"/>
                </a:spcAft>
              </a:pPr>
              <a:endParaRPr lang="en-US" altLang="fr-FR" sz="1800">
                <a:solidFill>
                  <a:schemeClr val="tx1"/>
                </a:solidFill>
              </a:endParaRPr>
            </a:p>
          </p:txBody>
        </p:sp>
      </p:grpSp>
      <p:sp>
        <p:nvSpPr>
          <p:cNvPr id="17" name="Rectangle 16"/>
          <p:cNvSpPr/>
          <p:nvPr/>
        </p:nvSpPr>
        <p:spPr>
          <a:xfrm>
            <a:off x="1473200" y="3162300"/>
            <a:ext cx="1249363" cy="369888"/>
          </a:xfrm>
          <a:prstGeom prst="rect">
            <a:avLst/>
          </a:prstGeom>
        </p:spPr>
        <p:txBody>
          <a:bodyPr wrap="none">
            <a:spAutoFit/>
          </a:bodyPr>
          <a:lstStyle/>
          <a:p>
            <a:pPr marL="0" lvl="4">
              <a:spcAft>
                <a:spcPct val="25000"/>
              </a:spcAft>
              <a:defRPr/>
            </a:pPr>
            <a:r>
              <a:rPr lang="en-GB" kern="0" dirty="0">
                <a:solidFill>
                  <a:srgbClr val="000066"/>
                </a:solidFill>
                <a:latin typeface="Arial"/>
                <a:cs typeface="+mn-cs"/>
              </a:rPr>
              <a:t>Value Add</a:t>
            </a:r>
          </a:p>
        </p:txBody>
      </p:sp>
      <p:sp>
        <p:nvSpPr>
          <p:cNvPr id="18" name="Rectangle 17"/>
          <p:cNvSpPr/>
          <p:nvPr/>
        </p:nvSpPr>
        <p:spPr>
          <a:xfrm>
            <a:off x="1473200" y="3944938"/>
            <a:ext cx="2185214" cy="369332"/>
          </a:xfrm>
          <a:prstGeom prst="rect">
            <a:avLst/>
          </a:prstGeom>
        </p:spPr>
        <p:txBody>
          <a:bodyPr wrap="none">
            <a:spAutoFit/>
          </a:bodyPr>
          <a:lstStyle/>
          <a:p>
            <a:pPr marL="0" lvl="4">
              <a:spcAft>
                <a:spcPct val="25000"/>
              </a:spcAft>
              <a:defRPr/>
            </a:pPr>
            <a:r>
              <a:rPr lang="en-GB" kern="0" dirty="0" smtClean="0">
                <a:solidFill>
                  <a:srgbClr val="000066"/>
                </a:solidFill>
                <a:latin typeface="Arial"/>
                <a:cs typeface="+mn-cs"/>
              </a:rPr>
              <a:t>Business value add</a:t>
            </a:r>
            <a:endParaRPr lang="en-GB" kern="0" dirty="0">
              <a:solidFill>
                <a:srgbClr val="000066"/>
              </a:solidFill>
              <a:latin typeface="Arial"/>
              <a:cs typeface="+mn-cs"/>
            </a:endParaRPr>
          </a:p>
        </p:txBody>
      </p:sp>
      <p:sp>
        <p:nvSpPr>
          <p:cNvPr id="19" name="Rectangle 18"/>
          <p:cNvSpPr/>
          <p:nvPr/>
        </p:nvSpPr>
        <p:spPr>
          <a:xfrm>
            <a:off x="1473200" y="4746625"/>
            <a:ext cx="1736725" cy="368300"/>
          </a:xfrm>
          <a:prstGeom prst="rect">
            <a:avLst/>
          </a:prstGeom>
        </p:spPr>
        <p:txBody>
          <a:bodyPr wrap="none">
            <a:spAutoFit/>
          </a:bodyPr>
          <a:lstStyle/>
          <a:p>
            <a:pPr marL="0" lvl="4">
              <a:spcAft>
                <a:spcPct val="25000"/>
              </a:spcAft>
              <a:defRPr/>
            </a:pPr>
            <a:r>
              <a:rPr lang="en-GB" kern="0" dirty="0">
                <a:solidFill>
                  <a:srgbClr val="000066"/>
                </a:solidFill>
                <a:latin typeface="Arial"/>
                <a:cs typeface="+mn-cs"/>
              </a:rPr>
              <a:t>Non Value Add</a:t>
            </a:r>
          </a:p>
        </p:txBody>
      </p:sp>
      <p:sp>
        <p:nvSpPr>
          <p:cNvPr id="22" name="Rectangle 9"/>
          <p:cNvSpPr txBox="1">
            <a:spLocks noChangeArrowheads="1"/>
          </p:cNvSpPr>
          <p:nvPr/>
        </p:nvSpPr>
        <p:spPr bwMode="auto">
          <a:xfrm>
            <a:off x="5195887" y="1865313"/>
            <a:ext cx="3587751" cy="3578225"/>
          </a:xfrm>
          <a:prstGeom prst="rect">
            <a:avLst/>
          </a:prstGeom>
          <a:noFill/>
          <a:ln w="12700">
            <a:noFill/>
            <a:miter lim="800000"/>
            <a:headEnd/>
            <a:tailEnd/>
          </a:ln>
        </p:spPr>
        <p:txBody>
          <a:bodyPr lIns="0" tIns="0" rIns="0" bIns="0"/>
          <a:lstStyle>
            <a:lvl1pPr marL="342900" indent="-342900" algn="l" rtl="0" eaLnBrk="0" fontAlgn="base" hangingPunct="0">
              <a:lnSpc>
                <a:spcPts val="2200"/>
              </a:lnSpc>
              <a:spcBef>
                <a:spcPct val="0"/>
              </a:spcBef>
              <a:spcAft>
                <a:spcPct val="25000"/>
              </a:spcAft>
              <a:defRPr sz="2000">
                <a:solidFill>
                  <a:srgbClr val="000066"/>
                </a:solidFill>
                <a:latin typeface="+mn-lt"/>
                <a:ea typeface="+mn-ea"/>
                <a:cs typeface="+mn-cs"/>
              </a:defRPr>
            </a:lvl1pPr>
            <a:lvl2pPr marL="169863" indent="-168275" algn="l" rtl="0" eaLnBrk="0" fontAlgn="base" hangingPunct="0">
              <a:lnSpc>
                <a:spcPts val="2200"/>
              </a:lnSpc>
              <a:spcBef>
                <a:spcPct val="0"/>
              </a:spcBef>
              <a:spcAft>
                <a:spcPct val="25000"/>
              </a:spcAft>
              <a:buChar char="•"/>
              <a:defRPr sz="2000">
                <a:solidFill>
                  <a:srgbClr val="000066"/>
                </a:solidFill>
                <a:latin typeface="+mn-lt"/>
              </a:defRPr>
            </a:lvl2pPr>
            <a:lvl3pPr marL="457200" indent="-171450" algn="l" rtl="0" eaLnBrk="0" fontAlgn="base" hangingPunct="0">
              <a:lnSpc>
                <a:spcPts val="2000"/>
              </a:lnSpc>
              <a:spcBef>
                <a:spcPct val="0"/>
              </a:spcBef>
              <a:spcAft>
                <a:spcPct val="25000"/>
              </a:spcAft>
              <a:buChar char="–"/>
              <a:defRPr>
                <a:solidFill>
                  <a:srgbClr val="000066"/>
                </a:solidFill>
                <a:latin typeface="+mn-lt"/>
              </a:defRPr>
            </a:lvl3pPr>
            <a:lvl4pPr marL="742950" indent="-171450" algn="l" rtl="0" eaLnBrk="0" fontAlgn="base" hangingPunct="0">
              <a:lnSpc>
                <a:spcPts val="1800"/>
              </a:lnSpc>
              <a:spcBef>
                <a:spcPct val="0"/>
              </a:spcBef>
              <a:spcAft>
                <a:spcPct val="25000"/>
              </a:spcAft>
              <a:buChar char="•"/>
              <a:defRPr sz="1600">
                <a:solidFill>
                  <a:srgbClr val="000066"/>
                </a:solidFill>
                <a:latin typeface="+mn-lt"/>
              </a:defRPr>
            </a:lvl4pPr>
            <a:lvl5pPr marL="1028700" indent="-171450" algn="l" rtl="0" eaLnBrk="0" fontAlgn="base" hangingPunct="0">
              <a:spcBef>
                <a:spcPct val="0"/>
              </a:spcBef>
              <a:spcAft>
                <a:spcPct val="25000"/>
              </a:spcAft>
              <a:buChar char="–"/>
              <a:defRPr sz="1200">
                <a:solidFill>
                  <a:srgbClr val="000066"/>
                </a:solidFill>
                <a:latin typeface="+mn-lt"/>
              </a:defRPr>
            </a:lvl5pPr>
            <a:lvl6pPr marL="1485900" indent="-171450" algn="l" rtl="0" fontAlgn="base">
              <a:spcBef>
                <a:spcPct val="0"/>
              </a:spcBef>
              <a:spcAft>
                <a:spcPct val="25000"/>
              </a:spcAft>
              <a:buChar char="–"/>
              <a:defRPr sz="1200">
                <a:solidFill>
                  <a:srgbClr val="000066"/>
                </a:solidFill>
                <a:latin typeface="+mn-lt"/>
              </a:defRPr>
            </a:lvl6pPr>
            <a:lvl7pPr marL="1943100" indent="-171450" algn="l" rtl="0" fontAlgn="base">
              <a:spcBef>
                <a:spcPct val="0"/>
              </a:spcBef>
              <a:spcAft>
                <a:spcPct val="25000"/>
              </a:spcAft>
              <a:buChar char="–"/>
              <a:defRPr sz="1200">
                <a:solidFill>
                  <a:srgbClr val="000066"/>
                </a:solidFill>
                <a:latin typeface="+mn-lt"/>
              </a:defRPr>
            </a:lvl7pPr>
            <a:lvl8pPr marL="2400300" indent="-171450" algn="l" rtl="0" fontAlgn="base">
              <a:spcBef>
                <a:spcPct val="0"/>
              </a:spcBef>
              <a:spcAft>
                <a:spcPct val="25000"/>
              </a:spcAft>
              <a:buChar char="–"/>
              <a:defRPr sz="1200">
                <a:solidFill>
                  <a:srgbClr val="000066"/>
                </a:solidFill>
                <a:latin typeface="+mn-lt"/>
              </a:defRPr>
            </a:lvl8pPr>
            <a:lvl9pPr marL="2857500" indent="-171450" algn="l" rtl="0" fontAlgn="base">
              <a:spcBef>
                <a:spcPct val="0"/>
              </a:spcBef>
              <a:spcAft>
                <a:spcPct val="25000"/>
              </a:spcAft>
              <a:buChar char="–"/>
              <a:defRPr sz="1200">
                <a:solidFill>
                  <a:srgbClr val="000066"/>
                </a:solidFill>
                <a:latin typeface="+mn-lt"/>
              </a:defRPr>
            </a:lvl9pPr>
          </a:lstStyle>
          <a:p>
            <a:pPr marL="0" indent="0">
              <a:defRPr/>
            </a:pPr>
            <a:r>
              <a:rPr lang="en-GB" sz="1600" kern="0" dirty="0" smtClean="0"/>
              <a:t>From the “Seeing is Believing” show on the Value Stream Map the waste next to the activity where it was observed.</a:t>
            </a:r>
          </a:p>
          <a:p>
            <a:pPr marL="379413" lvl="1" indent="-285750">
              <a:buFont typeface="Wingdings" panose="05000000000000000000" pitchFamily="2" charset="2"/>
              <a:buChar char="§"/>
              <a:defRPr/>
            </a:pPr>
            <a:r>
              <a:rPr lang="en-GB" sz="1600" kern="0" dirty="0" smtClean="0"/>
              <a:t>Does the waste occur every time a service or product flows through the value stream?</a:t>
            </a:r>
          </a:p>
          <a:p>
            <a:pPr marL="379413" lvl="1" indent="-285750">
              <a:buFont typeface="Wingdings" panose="05000000000000000000" pitchFamily="2" charset="2"/>
              <a:buChar char="§"/>
              <a:defRPr/>
            </a:pPr>
            <a:r>
              <a:rPr lang="en-GB" sz="1600" kern="0" dirty="0" smtClean="0"/>
              <a:t>Are there specific attributes to the product or service that cause the waste to occur?</a:t>
            </a:r>
          </a:p>
          <a:p>
            <a:pPr marL="379413" lvl="1" indent="-285750">
              <a:buFont typeface="Wingdings" panose="05000000000000000000" pitchFamily="2" charset="2"/>
              <a:buChar char="§"/>
              <a:defRPr/>
            </a:pPr>
            <a:r>
              <a:rPr lang="en-GB" sz="1600" kern="0" dirty="0" smtClean="0"/>
              <a:t>Are there unique attributes to the resource performing the activity that results in a waste occurring?</a:t>
            </a:r>
          </a:p>
          <a:p>
            <a:pPr marL="0" indent="0">
              <a:defRPr/>
            </a:pPr>
            <a:endParaRPr lang="en-GB" sz="1600" kern="0" dirty="0" smtClean="0"/>
          </a:p>
        </p:txBody>
      </p:sp>
      <p:sp>
        <p:nvSpPr>
          <p:cNvPr id="132108" name="Isosceles Triangle 1"/>
          <p:cNvSpPr>
            <a:spLocks noChangeArrowheads="1"/>
          </p:cNvSpPr>
          <p:nvPr/>
        </p:nvSpPr>
        <p:spPr bwMode="auto">
          <a:xfrm rot="5400000">
            <a:off x="3634581" y="3409157"/>
            <a:ext cx="2160587" cy="285750"/>
          </a:xfrm>
          <a:prstGeom prst="triangle">
            <a:avLst>
              <a:gd name="adj" fmla="val 50000"/>
            </a:avLst>
          </a:prstGeom>
          <a:solidFill>
            <a:schemeClr val="accent1"/>
          </a:solidFill>
          <a:ln>
            <a:noFill/>
          </a:ln>
          <a:extLst/>
        </p:spPr>
        <p:txBody>
          <a:bodyPr wrap="none" lIns="0" tIns="0" rIns="0" bIns="0" anchor="ctr"/>
          <a:lstStyle>
            <a:lvl1pPr eaLnBrk="0" hangingPunct="0">
              <a:lnSpc>
                <a:spcPts val="2200"/>
              </a:lnSpc>
              <a:spcAft>
                <a:spcPct val="25000"/>
              </a:spcAft>
              <a:defRPr sz="2000">
                <a:solidFill>
                  <a:srgbClr val="000066"/>
                </a:solidFill>
                <a:latin typeface="Arial" pitchFamily="34" charset="0"/>
              </a:defRPr>
            </a:lvl1pPr>
            <a:lvl2pPr marL="742950" indent="-285750" eaLnBrk="0" hangingPunct="0">
              <a:lnSpc>
                <a:spcPts val="2200"/>
              </a:lnSpc>
              <a:spcAft>
                <a:spcPct val="25000"/>
              </a:spcAft>
              <a:buChar char="•"/>
              <a:defRPr sz="2000">
                <a:solidFill>
                  <a:srgbClr val="000066"/>
                </a:solidFill>
                <a:latin typeface="Arial" pitchFamily="34" charset="0"/>
              </a:defRPr>
            </a:lvl2pPr>
            <a:lvl3pPr marL="1143000" indent="-228600" eaLnBrk="0" hangingPunct="0">
              <a:lnSpc>
                <a:spcPts val="2000"/>
              </a:lnSpc>
              <a:spcAft>
                <a:spcPct val="25000"/>
              </a:spcAft>
              <a:buChar char="–"/>
              <a:defRPr>
                <a:solidFill>
                  <a:srgbClr val="000066"/>
                </a:solidFill>
                <a:latin typeface="Arial" pitchFamily="34" charset="0"/>
              </a:defRPr>
            </a:lvl3pPr>
            <a:lvl4pPr marL="1600200" indent="-228600" eaLnBrk="0" hangingPunct="0">
              <a:lnSpc>
                <a:spcPts val="1800"/>
              </a:lnSpc>
              <a:spcAft>
                <a:spcPct val="25000"/>
              </a:spcAft>
              <a:buChar char="•"/>
              <a:defRPr sz="1600">
                <a:solidFill>
                  <a:srgbClr val="000066"/>
                </a:solidFill>
                <a:latin typeface="Arial" pitchFamily="34" charset="0"/>
              </a:defRPr>
            </a:lvl4pPr>
            <a:lvl5pPr marL="2057400" indent="-228600" eaLnBrk="0" hangingPunct="0">
              <a:spcAft>
                <a:spcPct val="25000"/>
              </a:spcAft>
              <a:buChar char="–"/>
              <a:defRPr sz="1200">
                <a:solidFill>
                  <a:srgbClr val="000066"/>
                </a:solidFill>
                <a:latin typeface="Arial" pitchFamily="34" charset="0"/>
              </a:defRPr>
            </a:lvl5pPr>
            <a:lvl6pPr marL="2514600" indent="-228600" eaLnBrk="0" fontAlgn="base" hangingPunct="0">
              <a:spcBef>
                <a:spcPct val="0"/>
              </a:spcBef>
              <a:spcAft>
                <a:spcPct val="25000"/>
              </a:spcAft>
              <a:buChar char="–"/>
              <a:defRPr sz="1200">
                <a:solidFill>
                  <a:srgbClr val="000066"/>
                </a:solidFill>
                <a:latin typeface="Arial" pitchFamily="34" charset="0"/>
              </a:defRPr>
            </a:lvl6pPr>
            <a:lvl7pPr marL="2971800" indent="-228600" eaLnBrk="0" fontAlgn="base" hangingPunct="0">
              <a:spcBef>
                <a:spcPct val="0"/>
              </a:spcBef>
              <a:spcAft>
                <a:spcPct val="25000"/>
              </a:spcAft>
              <a:buChar char="–"/>
              <a:defRPr sz="1200">
                <a:solidFill>
                  <a:srgbClr val="000066"/>
                </a:solidFill>
                <a:latin typeface="Arial" pitchFamily="34" charset="0"/>
              </a:defRPr>
            </a:lvl7pPr>
            <a:lvl8pPr marL="3429000" indent="-228600" eaLnBrk="0" fontAlgn="base" hangingPunct="0">
              <a:spcBef>
                <a:spcPct val="0"/>
              </a:spcBef>
              <a:spcAft>
                <a:spcPct val="25000"/>
              </a:spcAft>
              <a:buChar char="–"/>
              <a:defRPr sz="1200">
                <a:solidFill>
                  <a:srgbClr val="000066"/>
                </a:solidFill>
                <a:latin typeface="Arial" pitchFamily="34" charset="0"/>
              </a:defRPr>
            </a:lvl8pPr>
            <a:lvl9pPr marL="3886200" indent="-228600" eaLnBrk="0" fontAlgn="base" hangingPunct="0">
              <a:spcBef>
                <a:spcPct val="0"/>
              </a:spcBef>
              <a:spcAft>
                <a:spcPct val="25000"/>
              </a:spcAft>
              <a:buChar char="–"/>
              <a:defRPr sz="1200">
                <a:solidFill>
                  <a:srgbClr val="000066"/>
                </a:solidFill>
                <a:latin typeface="Arial" pitchFamily="34" charset="0"/>
              </a:defRPr>
            </a:lvl9pPr>
          </a:lstStyle>
          <a:p>
            <a:pPr algn="ctr" eaLnBrk="1" hangingPunct="1">
              <a:lnSpc>
                <a:spcPct val="100000"/>
              </a:lnSpc>
              <a:spcAft>
                <a:spcPct val="0"/>
              </a:spcAft>
            </a:pPr>
            <a:endParaRPr lang="fr-FR" altLang="fr-FR" sz="1800">
              <a:solidFill>
                <a:srgbClr val="FFFFFF"/>
              </a:solidFill>
            </a:endParaRPr>
          </a:p>
        </p:txBody>
      </p:sp>
      <p:sp>
        <p:nvSpPr>
          <p:cNvPr id="132109" name="Oval 1"/>
          <p:cNvSpPr>
            <a:spLocks noChangeArrowheads="1"/>
          </p:cNvSpPr>
          <p:nvPr/>
        </p:nvSpPr>
        <p:spPr bwMode="auto">
          <a:xfrm>
            <a:off x="177800" y="1462088"/>
            <a:ext cx="481013" cy="509587"/>
          </a:xfrm>
          <a:prstGeom prst="ellipse">
            <a:avLst/>
          </a:prstGeom>
          <a:solidFill>
            <a:srgbClr val="00B0F0"/>
          </a:solidFill>
          <a:ln>
            <a:noFill/>
          </a:ln>
          <a:extLst>
            <a:ext uri="{91240B29-F687-4F45-9708-019B960494DF}">
              <a14:hiddenLine xmlns:a14="http://schemas.microsoft.com/office/drawing/2010/main" w="0" algn="ctr">
                <a:solidFill>
                  <a:srgbClr val="000000"/>
                </a:solidFill>
                <a:miter lim="800000"/>
                <a:headEnd/>
                <a:tailEnd/>
              </a14:hiddenLine>
            </a:ext>
          </a:extLst>
        </p:spPr>
        <p:txBody>
          <a:bodyPr wrap="none" lIns="0" tIns="0" rIns="0" bIns="0" anchor="ct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r>
              <a:rPr lang="fr-FR" altLang="fr-FR" b="1">
                <a:solidFill>
                  <a:srgbClr val="FFFFFF"/>
                </a:solidFill>
              </a:rPr>
              <a:t>1</a:t>
            </a:r>
          </a:p>
        </p:txBody>
      </p:sp>
      <p:sp>
        <p:nvSpPr>
          <p:cNvPr id="132110" name="Oval 22"/>
          <p:cNvSpPr>
            <a:spLocks noChangeArrowheads="1"/>
          </p:cNvSpPr>
          <p:nvPr/>
        </p:nvSpPr>
        <p:spPr bwMode="auto">
          <a:xfrm>
            <a:off x="4714874" y="1462088"/>
            <a:ext cx="481013" cy="509587"/>
          </a:xfrm>
          <a:prstGeom prst="ellipse">
            <a:avLst/>
          </a:prstGeom>
          <a:solidFill>
            <a:srgbClr val="00B0F0"/>
          </a:solidFill>
          <a:ln>
            <a:noFill/>
          </a:ln>
          <a:extLst>
            <a:ext uri="{91240B29-F687-4F45-9708-019B960494DF}">
              <a14:hiddenLine xmlns:a14="http://schemas.microsoft.com/office/drawing/2010/main" w="0" algn="ctr">
                <a:solidFill>
                  <a:srgbClr val="000000"/>
                </a:solidFill>
                <a:miter lim="800000"/>
                <a:headEnd/>
                <a:tailEnd/>
              </a14:hiddenLine>
            </a:ext>
          </a:extLst>
        </p:spPr>
        <p:txBody>
          <a:bodyPr wrap="none" lIns="0" tIns="0" rIns="0" bIns="0" anchor="ct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r>
              <a:rPr lang="fr-FR" altLang="fr-FR" b="1">
                <a:solidFill>
                  <a:srgbClr val="FFFFFF"/>
                </a:solidFill>
              </a:rPr>
              <a:t>2</a:t>
            </a:r>
          </a:p>
        </p:txBody>
      </p:sp>
      <p:sp>
        <p:nvSpPr>
          <p:cNvPr id="23" name="5-Point Star 22"/>
          <p:cNvSpPr/>
          <p:nvPr/>
        </p:nvSpPr>
        <p:spPr>
          <a:xfrm>
            <a:off x="6221845" y="40944"/>
            <a:ext cx="341952" cy="341952"/>
          </a:xfrm>
          <a:prstGeom prst="star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2"/>
          <p:cNvSpPr>
            <a:spLocks noGrp="1" noChangeArrowheads="1"/>
          </p:cNvSpPr>
          <p:nvPr>
            <p:ph type="title"/>
          </p:nvPr>
        </p:nvSpPr>
        <p:spPr/>
        <p:txBody>
          <a:bodyPr/>
          <a:lstStyle/>
          <a:p>
            <a:pPr eaLnBrk="1" hangingPunct="1"/>
            <a:r>
              <a:rPr lang="en-GB" altLang="fr-FR" smtClean="0"/>
              <a:t>Identifying Value-Adding Activities</a:t>
            </a:r>
            <a:br>
              <a:rPr lang="en-GB" altLang="fr-FR" smtClean="0"/>
            </a:br>
            <a:r>
              <a:rPr lang="en-GB" altLang="fr-FR" sz="1800" b="1" smtClean="0">
                <a:solidFill>
                  <a:srgbClr val="92D400"/>
                </a:solidFill>
                <a:cs typeface="Arial" pitchFamily="34" charset="0"/>
              </a:rPr>
              <a:t>Identify the areas that add value to the process</a:t>
            </a:r>
          </a:p>
        </p:txBody>
      </p:sp>
      <p:sp>
        <p:nvSpPr>
          <p:cNvPr id="133123" name="Slide Number Placeholder 5"/>
          <p:cNvSpPr>
            <a:spLocks noGrp="1"/>
          </p:cNvSpPr>
          <p:nvPr>
            <p:ph type="sldNum" sz="quarter" idx="1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lvl1pPr eaLnBrk="0" hangingPunct="0">
              <a:lnSpc>
                <a:spcPts val="2200"/>
              </a:lnSpc>
              <a:spcAft>
                <a:spcPct val="25000"/>
              </a:spcAft>
              <a:defRPr sz="2000">
                <a:solidFill>
                  <a:srgbClr val="000066"/>
                </a:solidFill>
                <a:latin typeface="Arial" pitchFamily="34" charset="0"/>
              </a:defRPr>
            </a:lvl1pPr>
            <a:lvl2pPr marL="742950" indent="-285750" eaLnBrk="0" hangingPunct="0">
              <a:lnSpc>
                <a:spcPts val="2200"/>
              </a:lnSpc>
              <a:spcAft>
                <a:spcPct val="25000"/>
              </a:spcAft>
              <a:buChar char="•"/>
              <a:defRPr sz="2000">
                <a:solidFill>
                  <a:srgbClr val="000066"/>
                </a:solidFill>
                <a:latin typeface="Arial" pitchFamily="34" charset="0"/>
              </a:defRPr>
            </a:lvl2pPr>
            <a:lvl3pPr marL="1143000" indent="-228600" eaLnBrk="0" hangingPunct="0">
              <a:lnSpc>
                <a:spcPts val="2000"/>
              </a:lnSpc>
              <a:spcAft>
                <a:spcPct val="25000"/>
              </a:spcAft>
              <a:buChar char="–"/>
              <a:defRPr>
                <a:solidFill>
                  <a:srgbClr val="000066"/>
                </a:solidFill>
                <a:latin typeface="Arial" pitchFamily="34" charset="0"/>
              </a:defRPr>
            </a:lvl3pPr>
            <a:lvl4pPr marL="1600200" indent="-228600" eaLnBrk="0" hangingPunct="0">
              <a:lnSpc>
                <a:spcPts val="1800"/>
              </a:lnSpc>
              <a:spcAft>
                <a:spcPct val="25000"/>
              </a:spcAft>
              <a:buChar char="•"/>
              <a:defRPr sz="1600">
                <a:solidFill>
                  <a:srgbClr val="000066"/>
                </a:solidFill>
                <a:latin typeface="Arial" pitchFamily="34" charset="0"/>
              </a:defRPr>
            </a:lvl4pPr>
            <a:lvl5pPr marL="2057400" indent="-228600" eaLnBrk="0" hangingPunct="0">
              <a:spcAft>
                <a:spcPct val="25000"/>
              </a:spcAft>
              <a:buChar char="–"/>
              <a:defRPr sz="1200">
                <a:solidFill>
                  <a:srgbClr val="000066"/>
                </a:solidFill>
                <a:latin typeface="Arial" pitchFamily="34" charset="0"/>
              </a:defRPr>
            </a:lvl5pPr>
            <a:lvl6pPr marL="2514600" indent="-228600" eaLnBrk="0" fontAlgn="base" hangingPunct="0">
              <a:spcBef>
                <a:spcPct val="0"/>
              </a:spcBef>
              <a:spcAft>
                <a:spcPct val="25000"/>
              </a:spcAft>
              <a:buChar char="–"/>
              <a:defRPr sz="1200">
                <a:solidFill>
                  <a:srgbClr val="000066"/>
                </a:solidFill>
                <a:latin typeface="Arial" pitchFamily="34" charset="0"/>
              </a:defRPr>
            </a:lvl6pPr>
            <a:lvl7pPr marL="2971800" indent="-228600" eaLnBrk="0" fontAlgn="base" hangingPunct="0">
              <a:spcBef>
                <a:spcPct val="0"/>
              </a:spcBef>
              <a:spcAft>
                <a:spcPct val="25000"/>
              </a:spcAft>
              <a:buChar char="–"/>
              <a:defRPr sz="1200">
                <a:solidFill>
                  <a:srgbClr val="000066"/>
                </a:solidFill>
                <a:latin typeface="Arial" pitchFamily="34" charset="0"/>
              </a:defRPr>
            </a:lvl7pPr>
            <a:lvl8pPr marL="3429000" indent="-228600" eaLnBrk="0" fontAlgn="base" hangingPunct="0">
              <a:spcBef>
                <a:spcPct val="0"/>
              </a:spcBef>
              <a:spcAft>
                <a:spcPct val="25000"/>
              </a:spcAft>
              <a:buChar char="–"/>
              <a:defRPr sz="1200">
                <a:solidFill>
                  <a:srgbClr val="000066"/>
                </a:solidFill>
                <a:latin typeface="Arial" pitchFamily="34" charset="0"/>
              </a:defRPr>
            </a:lvl8pPr>
            <a:lvl9pPr marL="3886200" indent="-228600" eaLnBrk="0" fontAlgn="base" hangingPunct="0">
              <a:spcBef>
                <a:spcPct val="0"/>
              </a:spcBef>
              <a:spcAft>
                <a:spcPct val="25000"/>
              </a:spcAft>
              <a:buChar char="–"/>
              <a:defRPr sz="1200">
                <a:solidFill>
                  <a:srgbClr val="000066"/>
                </a:solidFill>
                <a:latin typeface="Arial" pitchFamily="34" charset="0"/>
              </a:defRPr>
            </a:lvl9pPr>
          </a:lstStyle>
          <a:p>
            <a:pPr eaLnBrk="1" hangingPunct="1">
              <a:lnSpc>
                <a:spcPct val="100000"/>
              </a:lnSpc>
              <a:spcAft>
                <a:spcPct val="0"/>
              </a:spcAft>
            </a:pPr>
            <a:fld id="{9DB652B0-4FD3-4443-99D9-18D482117377}" type="slidenum">
              <a:rPr lang="en-GB" altLang="en-GB" sz="800" smtClean="0"/>
              <a:pPr eaLnBrk="1" hangingPunct="1">
                <a:lnSpc>
                  <a:spcPct val="100000"/>
                </a:lnSpc>
                <a:spcAft>
                  <a:spcPct val="0"/>
                </a:spcAft>
              </a:pPr>
              <a:t>78</a:t>
            </a:fld>
            <a:endParaRPr lang="en-GB" altLang="en-GB" sz="800" smtClean="0"/>
          </a:p>
        </p:txBody>
      </p:sp>
      <p:pic>
        <p:nvPicPr>
          <p:cNvPr id="133124" name="Picture 8" descr="MPj0430474000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2421" y="1745723"/>
            <a:ext cx="1054100" cy="1081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4149" name="Text Box 9"/>
          <p:cNvSpPr txBox="1">
            <a:spLocks noChangeArrowheads="1"/>
          </p:cNvSpPr>
          <p:nvPr/>
        </p:nvSpPr>
        <p:spPr bwMode="auto">
          <a:xfrm>
            <a:off x="365125" y="1419225"/>
            <a:ext cx="8383588" cy="4675188"/>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lIns="1224000" anchor="ctr"/>
          <a:lstStyle>
            <a:lvl1pPr marL="285750" indent="-285750"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spcBef>
                <a:spcPts val="600"/>
              </a:spcBef>
              <a:buFont typeface="Wingdings" pitchFamily="2" charset="2"/>
              <a:buChar char="§"/>
              <a:defRPr/>
            </a:pPr>
            <a:r>
              <a:rPr lang="en-GB" altLang="fr-FR" sz="1600" dirty="0" smtClean="0">
                <a:solidFill>
                  <a:schemeClr val="accent1"/>
                </a:solidFill>
              </a:rPr>
              <a:t>If it appears that an activity contains both VA and NVA elements, it may be documented at too high a level. </a:t>
            </a:r>
          </a:p>
          <a:p>
            <a:pPr marL="0" indent="0" eaLnBrk="1" hangingPunct="1">
              <a:spcBef>
                <a:spcPts val="600"/>
              </a:spcBef>
              <a:defRPr/>
            </a:pPr>
            <a:r>
              <a:rPr lang="en-GB" altLang="fr-FR" sz="1600" dirty="0" smtClean="0">
                <a:solidFill>
                  <a:schemeClr val="accent1"/>
                </a:solidFill>
                <a:sym typeface="Wingdings" panose="05000000000000000000" pitchFamily="2" charset="2"/>
              </a:rPr>
              <a:t>	 C</a:t>
            </a:r>
            <a:r>
              <a:rPr lang="en-GB" altLang="fr-FR" sz="1400" dirty="0" smtClean="0">
                <a:solidFill>
                  <a:schemeClr val="accent1"/>
                </a:solidFill>
              </a:rPr>
              <a:t>onsider whether to drill down further into the step based on what the 	      potential impact may be, by looking at the volumes flowing through the 	      step and the amount of waste in it. </a:t>
            </a:r>
          </a:p>
          <a:p>
            <a:pPr marL="0" indent="0" eaLnBrk="1" hangingPunct="1">
              <a:spcBef>
                <a:spcPts val="600"/>
              </a:spcBef>
              <a:defRPr/>
            </a:pPr>
            <a:endParaRPr lang="en-GB" altLang="fr-FR" sz="1400" dirty="0" smtClean="0">
              <a:solidFill>
                <a:schemeClr val="accent1"/>
              </a:solidFill>
            </a:endParaRPr>
          </a:p>
          <a:p>
            <a:pPr eaLnBrk="1" hangingPunct="1">
              <a:spcBef>
                <a:spcPct val="50000"/>
              </a:spcBef>
              <a:buFont typeface="Wingdings" pitchFamily="2" charset="2"/>
              <a:buChar char="§"/>
              <a:defRPr/>
            </a:pPr>
            <a:r>
              <a:rPr lang="en-GB" altLang="fr-FR" sz="1600" dirty="0" smtClean="0">
                <a:solidFill>
                  <a:schemeClr val="accent1"/>
                </a:solidFill>
              </a:rPr>
              <a:t>Walk through only the value add post its and check whether the product or service can still be delivered</a:t>
            </a:r>
          </a:p>
          <a:p>
            <a:pPr eaLnBrk="1" hangingPunct="1">
              <a:spcBef>
                <a:spcPct val="50000"/>
              </a:spcBef>
              <a:buFont typeface="Wingdings" pitchFamily="2" charset="2"/>
              <a:buChar char="§"/>
              <a:defRPr/>
            </a:pPr>
            <a:endParaRPr lang="en-GB" altLang="fr-FR" sz="1600" dirty="0" smtClean="0">
              <a:solidFill>
                <a:schemeClr val="accent1"/>
              </a:solidFill>
            </a:endParaRPr>
          </a:p>
          <a:p>
            <a:pPr eaLnBrk="1" hangingPunct="1">
              <a:spcBef>
                <a:spcPct val="50000"/>
              </a:spcBef>
              <a:buFont typeface="Wingdings" pitchFamily="2" charset="2"/>
              <a:buChar char="§"/>
              <a:defRPr/>
            </a:pPr>
            <a:r>
              <a:rPr lang="en-GB" altLang="fr-FR" sz="1600" dirty="0" smtClean="0">
                <a:solidFill>
                  <a:schemeClr val="accent1"/>
                </a:solidFill>
              </a:rPr>
              <a:t>Demand data from the Mississippi chart may help identify specific product or service attributes that may be a contributor to waste, especially failure demand</a:t>
            </a:r>
          </a:p>
          <a:p>
            <a:pPr eaLnBrk="1" hangingPunct="1">
              <a:spcBef>
                <a:spcPct val="50000"/>
              </a:spcBef>
              <a:buFont typeface="Wingdings" pitchFamily="2" charset="2"/>
              <a:buChar char="§"/>
              <a:defRPr/>
            </a:pPr>
            <a:endParaRPr lang="en-GB" altLang="fr-FR" sz="1600" dirty="0" smtClean="0">
              <a:solidFill>
                <a:schemeClr val="accent1"/>
              </a:solidFill>
            </a:endParaRPr>
          </a:p>
          <a:p>
            <a:pPr eaLnBrk="1" hangingPunct="1">
              <a:spcBef>
                <a:spcPct val="50000"/>
              </a:spcBef>
              <a:buFont typeface="Wingdings" pitchFamily="2" charset="2"/>
              <a:buChar char="§"/>
              <a:defRPr/>
            </a:pPr>
            <a:r>
              <a:rPr lang="en-GB" altLang="fr-FR" sz="1600" dirty="0" smtClean="0">
                <a:solidFill>
                  <a:schemeClr val="accent1"/>
                </a:solidFill>
              </a:rPr>
              <a:t>Count the waste in a measure that matters – e.g. Transportation can measured in distance, over-processing can be measured in ‘mouse clicks’</a:t>
            </a:r>
          </a:p>
          <a:p>
            <a:pPr eaLnBrk="1" hangingPunct="1">
              <a:spcBef>
                <a:spcPct val="50000"/>
              </a:spcBef>
              <a:buFont typeface="Wingdings" pitchFamily="2" charset="2"/>
              <a:buChar char="§"/>
              <a:defRPr/>
            </a:pPr>
            <a:endParaRPr lang="en-GB" altLang="fr-FR" sz="1600" dirty="0" smtClean="0">
              <a:solidFill>
                <a:schemeClr val="accent1"/>
              </a:solidFill>
            </a:endParaRPr>
          </a:p>
        </p:txBody>
      </p:sp>
      <p:sp>
        <p:nvSpPr>
          <p:cNvPr id="133126" name="TextBox 19"/>
          <p:cNvSpPr txBox="1">
            <a:spLocks noChangeArrowheads="1"/>
          </p:cNvSpPr>
          <p:nvPr/>
        </p:nvSpPr>
        <p:spPr bwMode="auto">
          <a:xfrm>
            <a:off x="365125" y="1411311"/>
            <a:ext cx="11239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lnSpc>
                <a:spcPts val="2200"/>
              </a:lnSpc>
              <a:spcAft>
                <a:spcPct val="25000"/>
              </a:spcAft>
              <a:defRPr sz="2000">
                <a:solidFill>
                  <a:srgbClr val="000066"/>
                </a:solidFill>
                <a:latin typeface="Arial" pitchFamily="34" charset="0"/>
              </a:defRPr>
            </a:lvl1pPr>
            <a:lvl2pPr marL="742950" indent="-285750" eaLnBrk="0" hangingPunct="0">
              <a:lnSpc>
                <a:spcPts val="2200"/>
              </a:lnSpc>
              <a:spcAft>
                <a:spcPct val="25000"/>
              </a:spcAft>
              <a:buChar char="•"/>
              <a:defRPr sz="2000">
                <a:solidFill>
                  <a:srgbClr val="000066"/>
                </a:solidFill>
                <a:latin typeface="Arial" pitchFamily="34" charset="0"/>
              </a:defRPr>
            </a:lvl2pPr>
            <a:lvl3pPr marL="1143000" indent="-228600" eaLnBrk="0" hangingPunct="0">
              <a:lnSpc>
                <a:spcPts val="2000"/>
              </a:lnSpc>
              <a:spcAft>
                <a:spcPct val="25000"/>
              </a:spcAft>
              <a:buChar char="–"/>
              <a:defRPr>
                <a:solidFill>
                  <a:srgbClr val="000066"/>
                </a:solidFill>
                <a:latin typeface="Arial" pitchFamily="34" charset="0"/>
              </a:defRPr>
            </a:lvl3pPr>
            <a:lvl4pPr marL="1600200" indent="-228600" eaLnBrk="0" hangingPunct="0">
              <a:lnSpc>
                <a:spcPts val="1800"/>
              </a:lnSpc>
              <a:spcAft>
                <a:spcPct val="25000"/>
              </a:spcAft>
              <a:buChar char="•"/>
              <a:defRPr sz="1600">
                <a:solidFill>
                  <a:srgbClr val="000066"/>
                </a:solidFill>
                <a:latin typeface="Arial" pitchFamily="34" charset="0"/>
              </a:defRPr>
            </a:lvl4pPr>
            <a:lvl5pPr marL="2057400" indent="-228600" eaLnBrk="0" hangingPunct="0">
              <a:spcAft>
                <a:spcPct val="25000"/>
              </a:spcAft>
              <a:buChar char="–"/>
              <a:defRPr sz="1200">
                <a:solidFill>
                  <a:srgbClr val="000066"/>
                </a:solidFill>
                <a:latin typeface="Arial" pitchFamily="34" charset="0"/>
              </a:defRPr>
            </a:lvl5pPr>
            <a:lvl6pPr marL="2514600" indent="-228600" eaLnBrk="0" fontAlgn="base" hangingPunct="0">
              <a:spcBef>
                <a:spcPct val="0"/>
              </a:spcBef>
              <a:spcAft>
                <a:spcPct val="25000"/>
              </a:spcAft>
              <a:buChar char="–"/>
              <a:defRPr sz="1200">
                <a:solidFill>
                  <a:srgbClr val="000066"/>
                </a:solidFill>
                <a:latin typeface="Arial" pitchFamily="34" charset="0"/>
              </a:defRPr>
            </a:lvl6pPr>
            <a:lvl7pPr marL="2971800" indent="-228600" eaLnBrk="0" fontAlgn="base" hangingPunct="0">
              <a:spcBef>
                <a:spcPct val="0"/>
              </a:spcBef>
              <a:spcAft>
                <a:spcPct val="25000"/>
              </a:spcAft>
              <a:buChar char="–"/>
              <a:defRPr sz="1200">
                <a:solidFill>
                  <a:srgbClr val="000066"/>
                </a:solidFill>
                <a:latin typeface="Arial" pitchFamily="34" charset="0"/>
              </a:defRPr>
            </a:lvl7pPr>
            <a:lvl8pPr marL="3429000" indent="-228600" eaLnBrk="0" fontAlgn="base" hangingPunct="0">
              <a:spcBef>
                <a:spcPct val="0"/>
              </a:spcBef>
              <a:spcAft>
                <a:spcPct val="25000"/>
              </a:spcAft>
              <a:buChar char="–"/>
              <a:defRPr sz="1200">
                <a:solidFill>
                  <a:srgbClr val="000066"/>
                </a:solidFill>
                <a:latin typeface="Arial" pitchFamily="34" charset="0"/>
              </a:defRPr>
            </a:lvl8pPr>
            <a:lvl9pPr marL="3886200" indent="-228600" eaLnBrk="0" fontAlgn="base" hangingPunct="0">
              <a:spcBef>
                <a:spcPct val="0"/>
              </a:spcBef>
              <a:spcAft>
                <a:spcPct val="25000"/>
              </a:spcAft>
              <a:buChar char="–"/>
              <a:defRPr sz="1200">
                <a:solidFill>
                  <a:srgbClr val="000066"/>
                </a:solidFill>
                <a:latin typeface="Arial" pitchFamily="34" charset="0"/>
              </a:defRPr>
            </a:lvl9pPr>
          </a:lstStyle>
          <a:p>
            <a:pPr eaLnBrk="1" hangingPunct="1">
              <a:lnSpc>
                <a:spcPct val="100000"/>
              </a:lnSpc>
              <a:spcAft>
                <a:spcPct val="0"/>
              </a:spcAft>
            </a:pPr>
            <a:r>
              <a:rPr lang="en-US" altLang="fr-FR" sz="1800" b="1" i="1" dirty="0"/>
              <a:t>Hot Tips</a:t>
            </a:r>
          </a:p>
        </p:txBody>
      </p:sp>
      <p:sp>
        <p:nvSpPr>
          <p:cNvPr id="2" name="Rectangle 1"/>
          <p:cNvSpPr/>
          <p:nvPr/>
        </p:nvSpPr>
        <p:spPr bwMode="auto">
          <a:xfrm>
            <a:off x="350838" y="1277937"/>
            <a:ext cx="8445500" cy="5037137"/>
          </a:xfrm>
          <a:prstGeom prst="rect">
            <a:avLst/>
          </a:prstGeom>
          <a:noFill/>
          <a:ln w="0" algn="ctr">
            <a:solidFill>
              <a:srgbClr val="00B0F0"/>
            </a:solidFill>
            <a:miter lim="800000"/>
            <a:headEnd/>
            <a:tailEnd/>
          </a:ln>
        </p:spPr>
        <p:txBody>
          <a:bodyPr wrap="none" lIns="0" tIns="0" rIns="0" bIns="0" rtlCol="0" anchor="ctr"/>
          <a:lstStyle/>
          <a:p>
            <a:pPr algn="ctr"/>
            <a:endParaRPr lang="en-US">
              <a:solidFill>
                <a:srgbClr val="FFFFFF"/>
              </a:solidFill>
            </a:endParaRPr>
          </a:p>
        </p:txBody>
      </p:sp>
    </p:spTree>
  </p:cSld>
  <p:clrMapOvr>
    <a:masterClrMapping/>
  </p:clrMapOvr>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
        <p:cNvGrpSpPr/>
        <p:nvPr/>
      </p:nvGrpSpPr>
      <p:grpSpPr>
        <a:xfrm>
          <a:off x="0" y="0"/>
          <a:ext cx="0" cy="0"/>
          <a:chOff x="0" y="0"/>
          <a:chExt cx="0" cy="0"/>
        </a:xfrm>
      </p:grpSpPr>
      <p:graphicFrame>
        <p:nvGraphicFramePr>
          <p:cNvPr id="7" name="Group 33"/>
          <p:cNvGraphicFramePr>
            <a:graphicFrameLocks noGrp="1"/>
          </p:cNvGraphicFramePr>
          <p:nvPr>
            <p:extLst>
              <p:ext uri="{D42A27DB-BD31-4B8C-83A1-F6EECF244321}">
                <p14:modId xmlns:p14="http://schemas.microsoft.com/office/powerpoint/2010/main" val="23997669"/>
              </p:ext>
            </p:extLst>
          </p:nvPr>
        </p:nvGraphicFramePr>
        <p:xfrm>
          <a:off x="476250" y="1182688"/>
          <a:ext cx="8353425" cy="5467369"/>
        </p:xfrm>
        <a:graphic>
          <a:graphicData uri="http://schemas.openxmlformats.org/drawingml/2006/table">
            <a:tbl>
              <a:tblPr/>
              <a:tblGrid>
                <a:gridCol w="1296987"/>
                <a:gridCol w="7056438"/>
              </a:tblGrid>
              <a:tr h="878465">
                <a:tc>
                  <a:txBody>
                    <a:bodyPr/>
                    <a:lstStyle/>
                    <a:p>
                      <a:pPr marL="0" marR="0" lvl="0" indent="0" algn="l" defTabSz="914400" rtl="0" eaLnBrk="1" fontAlgn="base" latinLnBrk="0" hangingPunct="1">
                        <a:lnSpc>
                          <a:spcPct val="102000"/>
                        </a:lnSpc>
                        <a:spcBef>
                          <a:spcPct val="0"/>
                        </a:spcBef>
                        <a:spcAft>
                          <a:spcPct val="37000"/>
                        </a:spcAft>
                        <a:buClrTx/>
                        <a:buSzTx/>
                        <a:buFontTx/>
                        <a:buNone/>
                        <a:tabLst>
                          <a:tab pos="5715000" algn="l"/>
                        </a:tabLst>
                      </a:pPr>
                      <a:r>
                        <a:rPr kumimoji="0" lang="en-GB" sz="1800" b="0" i="0" u="none" strike="noStrike" cap="none" normalizeH="0" baseline="0" dirty="0" smtClean="0">
                          <a:ln>
                            <a:noFill/>
                          </a:ln>
                          <a:solidFill>
                            <a:srgbClr val="000066"/>
                          </a:solidFill>
                          <a:effectLst/>
                          <a:latin typeface="Arial" pitchFamily="34" charset="0"/>
                        </a:rPr>
                        <a:t>Section 1</a:t>
                      </a:r>
                    </a:p>
                  </a:txBody>
                  <a:tcPr marL="90000" marR="90000" marT="46794" marB="46794" anchor="ctr" anchorCtr="1" horzOverflow="overflow">
                    <a:lnL cap="flat">
                      <a:noFill/>
                    </a:lnL>
                    <a:lnR w="3175" cap="flat" cmpd="sng" algn="ctr">
                      <a:noFill/>
                      <a:prstDash val="solid"/>
                      <a:round/>
                      <a:headEnd type="none" w="med" len="med"/>
                      <a:tailEnd type="none" w="med" len="med"/>
                    </a:lnR>
                    <a:lnT cap="flat">
                      <a:noFill/>
                    </a:lnT>
                    <a:lnB>
                      <a:noFill/>
                    </a:lnB>
                    <a:lnTlToBr>
                      <a:noFill/>
                    </a:lnTlToBr>
                    <a:lnBlToTr>
                      <a:noFill/>
                    </a:lnBlToTr>
                    <a:blipFill dpi="0" rotWithShape="0">
                      <a:blip r:embed="rId2"/>
                      <a:srcRect/>
                      <a:stretch>
                        <a:fillRect/>
                      </a:stretch>
                    </a:blipFill>
                  </a:tcPr>
                </a:tc>
                <a:tc>
                  <a:txBody>
                    <a:bodyPr/>
                    <a:lstStyle/>
                    <a:p>
                      <a:pPr marL="185738" indent="-185738" algn="l" defTabSz="914400" rtl="0" eaLnBrk="1" fontAlgn="base" latinLnBrk="0" hangingPunct="1">
                        <a:spcBef>
                          <a:spcPct val="0"/>
                        </a:spcBef>
                        <a:buSzPct val="120000"/>
                        <a:buFont typeface="Wingdings" pitchFamily="2" charset="2"/>
                        <a:buChar char="§"/>
                        <a:tabLst>
                          <a:tab pos="5715000" algn="l"/>
                        </a:tabLst>
                      </a:pPr>
                      <a:r>
                        <a:rPr lang="en-GB" sz="1400" kern="1200" dirty="0" smtClean="0">
                          <a:solidFill>
                            <a:srgbClr val="000066"/>
                          </a:solidFill>
                          <a:latin typeface="+mn-lt"/>
                          <a:ea typeface="+mn-ea"/>
                          <a:cs typeface="Arial" pitchFamily="34" charset="0"/>
                        </a:rPr>
                        <a:t>Quiz from Day 1</a:t>
                      </a:r>
                    </a:p>
                    <a:p>
                      <a:pPr marL="185738" indent="-185738" algn="l" defTabSz="914400" rtl="0" eaLnBrk="1" fontAlgn="base" latinLnBrk="0" hangingPunct="1">
                        <a:spcBef>
                          <a:spcPct val="0"/>
                        </a:spcBef>
                        <a:buSzPct val="120000"/>
                        <a:buFont typeface="Wingdings" pitchFamily="2" charset="2"/>
                        <a:buChar char="§"/>
                        <a:tabLst>
                          <a:tab pos="5715000" algn="l"/>
                        </a:tabLst>
                      </a:pPr>
                      <a:r>
                        <a:rPr lang="en-GB" sz="1400" kern="1200" dirty="0" smtClean="0">
                          <a:solidFill>
                            <a:srgbClr val="000066"/>
                          </a:solidFill>
                          <a:latin typeface="+mn-lt"/>
                          <a:ea typeface="+mn-ea"/>
                          <a:cs typeface="Arial" pitchFamily="34" charset="0"/>
                        </a:rPr>
                        <a:t>Introduction to Current State 1</a:t>
                      </a:r>
                    </a:p>
                  </a:txBody>
                  <a:tcPr marL="90000" marR="90000" marT="46794" marB="46794" anchor="ctr" horzOverflow="overflow">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a:noFill/>
                    </a:lnTlToBr>
                    <a:lnBlToTr>
                      <a:noFill/>
                    </a:lnBlToTr>
                    <a:noFill/>
                  </a:tcPr>
                </a:tc>
              </a:tr>
              <a:tr h="878465">
                <a:tc>
                  <a:txBody>
                    <a:bodyPr/>
                    <a:lstStyle/>
                    <a:p>
                      <a:pPr marL="0" marR="0" lvl="0" indent="0" algn="l" defTabSz="914400" rtl="0" eaLnBrk="1" fontAlgn="base" latinLnBrk="0" hangingPunct="1">
                        <a:lnSpc>
                          <a:spcPct val="102000"/>
                        </a:lnSpc>
                        <a:spcBef>
                          <a:spcPct val="0"/>
                        </a:spcBef>
                        <a:spcAft>
                          <a:spcPct val="37000"/>
                        </a:spcAft>
                        <a:buClrTx/>
                        <a:buSzTx/>
                        <a:buFontTx/>
                        <a:buNone/>
                        <a:tabLst>
                          <a:tab pos="5715000" algn="l"/>
                        </a:tabLst>
                      </a:pPr>
                      <a:r>
                        <a:rPr kumimoji="0" lang="en-GB" sz="1800" b="0" i="0" u="none" strike="noStrike" cap="none" normalizeH="0" baseline="0" dirty="0" smtClean="0">
                          <a:ln>
                            <a:noFill/>
                          </a:ln>
                          <a:solidFill>
                            <a:srgbClr val="000066"/>
                          </a:solidFill>
                          <a:effectLst/>
                          <a:latin typeface="Arial" pitchFamily="34" charset="0"/>
                        </a:rPr>
                        <a:t>Section 2</a:t>
                      </a:r>
                    </a:p>
                  </a:txBody>
                  <a:tcPr marL="90000" marR="90000" marT="46794" marB="46794" anchor="ctr" anchorCtr="1" horzOverflow="overflow">
                    <a:lnL cap="flat">
                      <a:noFill/>
                    </a:lnL>
                    <a:lnR w="3175" cap="flat" cmpd="sng" algn="ctr">
                      <a:noFill/>
                      <a:prstDash val="solid"/>
                      <a:round/>
                      <a:headEnd type="none" w="med" len="med"/>
                      <a:tailEnd type="none" w="med" len="med"/>
                    </a:lnR>
                    <a:lnT>
                      <a:noFill/>
                    </a:lnT>
                    <a:lnB>
                      <a:noFill/>
                    </a:lnB>
                    <a:lnTlToBr>
                      <a:noFill/>
                    </a:lnTlToBr>
                    <a:lnBlToTr>
                      <a:noFill/>
                    </a:lnBlToTr>
                    <a:blipFill dpi="0" rotWithShape="0">
                      <a:blip r:embed="rId2"/>
                      <a:srcRect/>
                      <a:stretch>
                        <a:fillRect/>
                      </a:stretch>
                    </a:blipFill>
                  </a:tcPr>
                </a:tc>
                <a:tc>
                  <a:txBody>
                    <a:bodyPr/>
                    <a:lstStyle/>
                    <a:p>
                      <a:pPr marL="185738" indent="-185738" algn="l" defTabSz="914400" rtl="0" eaLnBrk="1" fontAlgn="base" latinLnBrk="0" hangingPunct="1">
                        <a:spcBef>
                          <a:spcPct val="0"/>
                        </a:spcBef>
                        <a:spcAft>
                          <a:spcPct val="20000"/>
                        </a:spcAft>
                        <a:buSzPct val="120000"/>
                        <a:buFont typeface="Wingdings" pitchFamily="2" charset="2"/>
                        <a:buChar char="§"/>
                        <a:tabLst>
                          <a:tab pos="5715000" algn="l"/>
                        </a:tabLst>
                      </a:pPr>
                      <a:r>
                        <a:rPr lang="en-GB" sz="1400" kern="1200" dirty="0" smtClean="0">
                          <a:solidFill>
                            <a:srgbClr val="000066"/>
                          </a:solidFill>
                          <a:latin typeface="+mn-lt"/>
                          <a:ea typeface="+mn-ea"/>
                          <a:cs typeface="Arial" pitchFamily="34" charset="0"/>
                        </a:rPr>
                        <a:t>Voice of Customer (VOC)</a:t>
                      </a:r>
                    </a:p>
                    <a:p>
                      <a:pPr marL="185738" indent="-185738" algn="l" defTabSz="914400" rtl="0" eaLnBrk="1" fontAlgn="base" latinLnBrk="0" hangingPunct="1">
                        <a:spcBef>
                          <a:spcPct val="0"/>
                        </a:spcBef>
                        <a:spcAft>
                          <a:spcPct val="20000"/>
                        </a:spcAft>
                        <a:buSzPct val="120000"/>
                        <a:buFont typeface="Wingdings" pitchFamily="2" charset="2"/>
                        <a:buChar char="§"/>
                        <a:tabLst>
                          <a:tab pos="5715000" algn="l"/>
                        </a:tabLst>
                      </a:pPr>
                      <a:r>
                        <a:rPr lang="en-GB" sz="1400" kern="1200" dirty="0" smtClean="0">
                          <a:solidFill>
                            <a:srgbClr val="000066"/>
                          </a:solidFill>
                          <a:latin typeface="+mn-lt"/>
                          <a:ea typeface="+mn-ea"/>
                          <a:cs typeface="Arial" pitchFamily="34" charset="0"/>
                        </a:rPr>
                        <a:t>Critical to Quality (CTQ)</a:t>
                      </a:r>
                    </a:p>
                    <a:p>
                      <a:pPr marL="185738" marR="0" indent="-185738" algn="l" defTabSz="914400" rtl="0" eaLnBrk="1" fontAlgn="base" latinLnBrk="0" hangingPunct="1">
                        <a:lnSpc>
                          <a:spcPct val="100000"/>
                        </a:lnSpc>
                        <a:spcBef>
                          <a:spcPct val="0"/>
                        </a:spcBef>
                        <a:spcAft>
                          <a:spcPct val="20000"/>
                        </a:spcAft>
                        <a:buClrTx/>
                        <a:buSzPct val="120000"/>
                        <a:buFont typeface="Wingdings" pitchFamily="2" charset="2"/>
                        <a:buChar char="§"/>
                        <a:tabLst>
                          <a:tab pos="5715000" algn="l"/>
                        </a:tabLst>
                        <a:defRPr/>
                      </a:pPr>
                      <a:r>
                        <a:rPr lang="en-GB" sz="1400" kern="1200" dirty="0" smtClean="0">
                          <a:solidFill>
                            <a:srgbClr val="000066"/>
                          </a:solidFill>
                          <a:latin typeface="+mn-lt"/>
                          <a:ea typeface="+mn-ea"/>
                          <a:cs typeface="Arial" pitchFamily="34" charset="0"/>
                        </a:rPr>
                        <a:t>Customer demand analysis</a:t>
                      </a:r>
                    </a:p>
                  </a:txBody>
                  <a:tcPr marL="90000" marR="90000" marT="46794" marB="46794" anchor="ctr" horzOverflow="overflow">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a:noFill/>
                    </a:lnTlToBr>
                    <a:lnBlToTr>
                      <a:noFill/>
                    </a:lnBlToTr>
                    <a:noFill/>
                  </a:tcPr>
                </a:tc>
              </a:tr>
              <a:tr h="1075027">
                <a:tc>
                  <a:txBody>
                    <a:bodyPr/>
                    <a:lstStyle/>
                    <a:p>
                      <a:pPr marL="0" marR="0" lvl="0" indent="0" algn="l" defTabSz="914400" rtl="0" eaLnBrk="1" fontAlgn="base" latinLnBrk="0" hangingPunct="1">
                        <a:lnSpc>
                          <a:spcPct val="102000"/>
                        </a:lnSpc>
                        <a:spcBef>
                          <a:spcPct val="0"/>
                        </a:spcBef>
                        <a:spcAft>
                          <a:spcPct val="37000"/>
                        </a:spcAft>
                        <a:buClrTx/>
                        <a:buSzTx/>
                        <a:buFontTx/>
                        <a:buNone/>
                        <a:tabLst>
                          <a:tab pos="5715000" algn="l"/>
                        </a:tabLst>
                      </a:pPr>
                      <a:r>
                        <a:rPr kumimoji="0" lang="en-GB" sz="1800" b="0" i="0" u="none" strike="noStrike" cap="none" normalizeH="0" baseline="0" dirty="0" smtClean="0">
                          <a:ln>
                            <a:noFill/>
                          </a:ln>
                          <a:solidFill>
                            <a:srgbClr val="000066"/>
                          </a:solidFill>
                          <a:effectLst/>
                          <a:latin typeface="Arial" pitchFamily="34" charset="0"/>
                        </a:rPr>
                        <a:t>Section 3</a:t>
                      </a:r>
                    </a:p>
                  </a:txBody>
                  <a:tcPr marL="90000" marR="90000" marT="46794" marB="46794" anchor="ctr" anchorCtr="1" horzOverflow="overflow">
                    <a:lnL cap="flat">
                      <a:noFill/>
                    </a:lnL>
                    <a:lnR w="3175" cap="flat" cmpd="sng" algn="ctr">
                      <a:noFill/>
                      <a:prstDash val="solid"/>
                      <a:round/>
                      <a:headEnd type="none" w="med" len="med"/>
                      <a:tailEnd type="none" w="med" len="med"/>
                    </a:lnR>
                    <a:lnT>
                      <a:noFill/>
                    </a:lnT>
                    <a:lnB>
                      <a:noFill/>
                    </a:lnB>
                    <a:lnTlToBr>
                      <a:noFill/>
                    </a:lnTlToBr>
                    <a:lnBlToTr>
                      <a:noFill/>
                    </a:lnBlToTr>
                    <a:blipFill dpi="0" rotWithShape="0">
                      <a:blip r:embed="rId2"/>
                      <a:srcRect/>
                      <a:stretch>
                        <a:fillRect/>
                      </a:stretch>
                    </a:blipFill>
                  </a:tcPr>
                </a:tc>
                <a:tc>
                  <a:txBody>
                    <a:bodyPr/>
                    <a:lstStyle/>
                    <a:p>
                      <a:pPr marL="185738" marR="0" indent="-185738" algn="l" defTabSz="914400" rtl="0" eaLnBrk="1" fontAlgn="base" latinLnBrk="0" hangingPunct="1">
                        <a:lnSpc>
                          <a:spcPct val="100000"/>
                        </a:lnSpc>
                        <a:spcBef>
                          <a:spcPct val="0"/>
                        </a:spcBef>
                        <a:spcAft>
                          <a:spcPct val="20000"/>
                        </a:spcAft>
                        <a:buClrTx/>
                        <a:buSzPct val="120000"/>
                        <a:buFont typeface="Wingdings" pitchFamily="2" charset="2"/>
                        <a:buChar char="§"/>
                        <a:tabLst>
                          <a:tab pos="5715000" algn="l"/>
                        </a:tabLst>
                        <a:defRPr/>
                      </a:pPr>
                      <a:r>
                        <a:rPr lang="en-GB" sz="1400" kern="1200" dirty="0" smtClean="0">
                          <a:solidFill>
                            <a:srgbClr val="000066"/>
                          </a:solidFill>
                          <a:latin typeface="+mn-lt"/>
                          <a:ea typeface="+mn-ea"/>
                          <a:cs typeface="Arial" pitchFamily="34" charset="0"/>
                        </a:rPr>
                        <a:t>Value</a:t>
                      </a:r>
                      <a:r>
                        <a:rPr lang="en-GB" sz="1400" kern="1200" baseline="0" dirty="0" smtClean="0">
                          <a:solidFill>
                            <a:srgbClr val="000066"/>
                          </a:solidFill>
                          <a:latin typeface="+mn-lt"/>
                          <a:ea typeface="+mn-ea"/>
                          <a:cs typeface="Arial" pitchFamily="34" charset="0"/>
                        </a:rPr>
                        <a:t> Flow </a:t>
                      </a:r>
                      <a:r>
                        <a:rPr lang="en-GB" sz="1400" kern="1200" dirty="0" smtClean="0">
                          <a:solidFill>
                            <a:srgbClr val="000066"/>
                          </a:solidFill>
                          <a:latin typeface="+mn-lt"/>
                          <a:ea typeface="+mn-ea"/>
                          <a:cs typeface="Arial" pitchFamily="34" charset="0"/>
                        </a:rPr>
                        <a:t>and Identifying Waste</a:t>
                      </a:r>
                    </a:p>
                    <a:p>
                      <a:pPr marL="185738" indent="-185738" algn="l" defTabSz="914400" rtl="0" eaLnBrk="1" fontAlgn="base" latinLnBrk="0" hangingPunct="1">
                        <a:spcBef>
                          <a:spcPct val="0"/>
                        </a:spcBef>
                        <a:spcAft>
                          <a:spcPct val="20000"/>
                        </a:spcAft>
                        <a:buSzPct val="120000"/>
                        <a:buFont typeface="Wingdings" pitchFamily="2" charset="2"/>
                        <a:buChar char="§"/>
                        <a:tabLst>
                          <a:tab pos="5715000" algn="l"/>
                        </a:tabLst>
                      </a:pPr>
                      <a:r>
                        <a:rPr lang="en-GB" sz="1400" kern="1200" dirty="0" smtClean="0">
                          <a:solidFill>
                            <a:srgbClr val="000066"/>
                          </a:solidFill>
                          <a:latin typeface="+mn-lt"/>
                          <a:ea typeface="+mn-ea"/>
                          <a:cs typeface="Arial" pitchFamily="34" charset="0"/>
                        </a:rPr>
                        <a:t>Identify “just do it” activities</a:t>
                      </a:r>
                    </a:p>
                    <a:p>
                      <a:pPr marL="185738" indent="-185738" algn="l" defTabSz="914400" rtl="0" eaLnBrk="1" fontAlgn="base" latinLnBrk="0" hangingPunct="1">
                        <a:spcBef>
                          <a:spcPct val="0"/>
                        </a:spcBef>
                        <a:spcAft>
                          <a:spcPct val="20000"/>
                        </a:spcAft>
                        <a:buSzPct val="120000"/>
                        <a:buFont typeface="Wingdings" pitchFamily="2" charset="2"/>
                        <a:buChar char="§"/>
                        <a:tabLst>
                          <a:tab pos="5715000" algn="l"/>
                        </a:tabLst>
                      </a:pPr>
                      <a:r>
                        <a:rPr lang="en-GB" sz="1400" kern="1200" dirty="0" smtClean="0">
                          <a:solidFill>
                            <a:srgbClr val="000066"/>
                          </a:solidFill>
                          <a:latin typeface="+mn-lt"/>
                          <a:ea typeface="+mn-ea"/>
                          <a:cs typeface="Arial" pitchFamily="34" charset="0"/>
                        </a:rPr>
                        <a:t>Simulation Round 2</a:t>
                      </a:r>
                    </a:p>
                    <a:p>
                      <a:pPr marL="185738" indent="-185738" algn="l" defTabSz="914400" rtl="0" eaLnBrk="1" fontAlgn="base" latinLnBrk="0" hangingPunct="1">
                        <a:spcBef>
                          <a:spcPct val="0"/>
                        </a:spcBef>
                        <a:spcAft>
                          <a:spcPct val="20000"/>
                        </a:spcAft>
                        <a:buSzPct val="120000"/>
                        <a:buFont typeface="Wingdings" pitchFamily="2" charset="2"/>
                        <a:buChar char="§"/>
                        <a:tabLst>
                          <a:tab pos="5715000" algn="l"/>
                        </a:tabLst>
                      </a:pPr>
                      <a:r>
                        <a:rPr lang="en-GB" sz="1400" kern="1200" dirty="0" smtClean="0">
                          <a:solidFill>
                            <a:srgbClr val="000066"/>
                          </a:solidFill>
                          <a:latin typeface="+mn-lt"/>
                          <a:ea typeface="+mn-ea"/>
                          <a:cs typeface="Arial" pitchFamily="34" charset="0"/>
                        </a:rPr>
                        <a:t>Record and review</a:t>
                      </a:r>
                      <a:r>
                        <a:rPr lang="en-GB" sz="1400" kern="1200" baseline="0" dirty="0" smtClean="0">
                          <a:solidFill>
                            <a:srgbClr val="000066"/>
                          </a:solidFill>
                          <a:latin typeface="+mn-lt"/>
                          <a:ea typeface="+mn-ea"/>
                          <a:cs typeface="Arial" pitchFamily="34" charset="0"/>
                        </a:rPr>
                        <a:t> simulation performance</a:t>
                      </a:r>
                      <a:endParaRPr lang="en-GB" sz="1400" kern="1200" dirty="0" smtClean="0">
                        <a:solidFill>
                          <a:srgbClr val="000066"/>
                        </a:solidFill>
                        <a:latin typeface="+mn-lt"/>
                        <a:ea typeface="+mn-ea"/>
                        <a:cs typeface="Arial" pitchFamily="34" charset="0"/>
                      </a:endParaRPr>
                    </a:p>
                  </a:txBody>
                  <a:tcPr marL="90000" marR="90000" marT="46794" marB="46794" anchor="ctr" horzOverflow="overflow">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a:noFill/>
                    </a:lnTlToBr>
                    <a:lnBlToTr>
                      <a:noFill/>
                    </a:lnBlToTr>
                    <a:noFill/>
                  </a:tcPr>
                </a:tc>
              </a:tr>
              <a:tr h="878465">
                <a:tc>
                  <a:txBody>
                    <a:bodyPr/>
                    <a:lstStyle/>
                    <a:p>
                      <a:pPr marL="0" marR="0" lvl="0" indent="0" algn="l" defTabSz="914400" rtl="0" eaLnBrk="1" fontAlgn="base" latinLnBrk="0" hangingPunct="1">
                        <a:lnSpc>
                          <a:spcPct val="102000"/>
                        </a:lnSpc>
                        <a:spcBef>
                          <a:spcPct val="0"/>
                        </a:spcBef>
                        <a:spcAft>
                          <a:spcPct val="37000"/>
                        </a:spcAft>
                        <a:buClrTx/>
                        <a:buSzTx/>
                        <a:buFontTx/>
                        <a:buNone/>
                        <a:tabLst>
                          <a:tab pos="5715000" algn="l"/>
                        </a:tabLst>
                      </a:pPr>
                      <a:r>
                        <a:rPr kumimoji="0" lang="en-GB" sz="1800" b="0" i="0" u="none" strike="noStrike" cap="none" normalizeH="0" baseline="0" dirty="0" smtClean="0">
                          <a:ln>
                            <a:noFill/>
                          </a:ln>
                          <a:solidFill>
                            <a:srgbClr val="000066"/>
                          </a:solidFill>
                          <a:effectLst/>
                          <a:latin typeface="Arial" pitchFamily="34" charset="0"/>
                        </a:rPr>
                        <a:t>Section 4</a:t>
                      </a:r>
                    </a:p>
                  </a:txBody>
                  <a:tcPr marL="90000" marR="90000" marT="46794" marB="46794" anchor="ctr" anchorCtr="1" horzOverflow="overflow">
                    <a:lnL cap="flat">
                      <a:noFill/>
                    </a:lnL>
                    <a:lnR w="3175" cap="flat" cmpd="sng" algn="ctr">
                      <a:noFill/>
                      <a:prstDash val="solid"/>
                      <a:round/>
                      <a:headEnd type="none" w="med" len="med"/>
                      <a:tailEnd type="none" w="med" len="med"/>
                    </a:lnR>
                    <a:lnT>
                      <a:noFill/>
                    </a:lnT>
                    <a:lnB cap="flat">
                      <a:noFill/>
                    </a:lnB>
                    <a:lnTlToBr>
                      <a:noFill/>
                    </a:lnTlToBr>
                    <a:lnBlToTr>
                      <a:noFill/>
                    </a:lnBlToTr>
                    <a:blipFill dpi="0" rotWithShape="0">
                      <a:blip r:embed="rId2"/>
                      <a:srcRect/>
                      <a:stretch>
                        <a:fillRect/>
                      </a:stretch>
                    </a:blipFill>
                  </a:tcPr>
                </a:tc>
                <a:tc>
                  <a:txBody>
                    <a:bodyPr/>
                    <a:lstStyle/>
                    <a:p>
                      <a:pPr marL="185738" indent="-185738" algn="l" defTabSz="914400" rtl="0" eaLnBrk="1" fontAlgn="base" latinLnBrk="0" hangingPunct="1">
                        <a:spcBef>
                          <a:spcPct val="0"/>
                        </a:spcBef>
                        <a:spcAft>
                          <a:spcPct val="20000"/>
                        </a:spcAft>
                        <a:buSzPct val="120000"/>
                        <a:buFont typeface="Wingdings" pitchFamily="2" charset="2"/>
                        <a:buChar char="§"/>
                        <a:tabLst>
                          <a:tab pos="5715000" algn="l"/>
                        </a:tabLst>
                      </a:pPr>
                      <a:r>
                        <a:rPr lang="en-GB" sz="1400" kern="1200" dirty="0" smtClean="0">
                          <a:solidFill>
                            <a:srgbClr val="000066"/>
                          </a:solidFill>
                          <a:latin typeface="+mn-lt"/>
                          <a:ea typeface="+mn-ea"/>
                          <a:cs typeface="Arial" pitchFamily="34" charset="0"/>
                        </a:rPr>
                        <a:t>Introduction</a:t>
                      </a:r>
                      <a:r>
                        <a:rPr lang="en-GB" sz="1400" kern="1200" baseline="0" dirty="0" smtClean="0">
                          <a:solidFill>
                            <a:srgbClr val="000066"/>
                          </a:solidFill>
                          <a:latin typeface="+mn-lt"/>
                          <a:ea typeface="+mn-ea"/>
                          <a:cs typeface="Arial" pitchFamily="34" charset="0"/>
                        </a:rPr>
                        <a:t> to Current State 2</a:t>
                      </a:r>
                      <a:endParaRPr lang="en-GB" sz="1400" kern="1200" dirty="0" smtClean="0">
                        <a:solidFill>
                          <a:srgbClr val="000066"/>
                        </a:solidFill>
                        <a:latin typeface="+mn-lt"/>
                        <a:ea typeface="+mn-ea"/>
                        <a:cs typeface="Arial" pitchFamily="34" charset="0"/>
                      </a:endParaRPr>
                    </a:p>
                    <a:p>
                      <a:pPr marL="185738" indent="-185738" algn="l" defTabSz="914400" rtl="0" eaLnBrk="1" fontAlgn="base" latinLnBrk="0" hangingPunct="1">
                        <a:spcBef>
                          <a:spcPct val="0"/>
                        </a:spcBef>
                        <a:spcAft>
                          <a:spcPct val="20000"/>
                        </a:spcAft>
                        <a:buSzPct val="120000"/>
                        <a:buFont typeface="Wingdings" pitchFamily="2" charset="2"/>
                        <a:buChar char="§"/>
                        <a:tabLst>
                          <a:tab pos="5715000" algn="l"/>
                        </a:tabLst>
                      </a:pPr>
                      <a:r>
                        <a:rPr lang="en-GB" sz="1400" kern="1200" dirty="0" smtClean="0">
                          <a:solidFill>
                            <a:srgbClr val="000066"/>
                          </a:solidFill>
                          <a:latin typeface="+mn-lt"/>
                          <a:ea typeface="+mn-ea"/>
                          <a:cs typeface="Arial" pitchFamily="34" charset="0"/>
                        </a:rPr>
                        <a:t>Seeing is Believing</a:t>
                      </a:r>
                    </a:p>
                    <a:p>
                      <a:pPr marL="185738" indent="-185738" algn="l" defTabSz="914400" rtl="0" eaLnBrk="1" fontAlgn="base" latinLnBrk="0" hangingPunct="1">
                        <a:spcBef>
                          <a:spcPct val="0"/>
                        </a:spcBef>
                        <a:spcAft>
                          <a:spcPct val="20000"/>
                        </a:spcAft>
                        <a:buSzPct val="120000"/>
                        <a:buFont typeface="Wingdings" pitchFamily="2" charset="2"/>
                        <a:buChar char="§"/>
                        <a:tabLst>
                          <a:tab pos="5715000" algn="l"/>
                        </a:tabLst>
                      </a:pPr>
                      <a:r>
                        <a:rPr lang="en-GB" sz="1400" kern="1200" dirty="0" smtClean="0">
                          <a:solidFill>
                            <a:srgbClr val="000066"/>
                          </a:solidFill>
                          <a:latin typeface="+mn-lt"/>
                          <a:ea typeface="+mn-ea"/>
                          <a:cs typeface="Arial" pitchFamily="34" charset="0"/>
                        </a:rPr>
                        <a:t>Value Stream Mapping</a:t>
                      </a:r>
                    </a:p>
                  </a:txBody>
                  <a:tcPr marL="90000" marR="90000" marT="46794" marB="46794" anchor="ctr" horzOverflow="overflow">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a:noFill/>
                    </a:lnTlToBr>
                    <a:lnBlToTr>
                      <a:noFill/>
                    </a:lnBlToTr>
                    <a:noFill/>
                  </a:tcPr>
                </a:tc>
              </a:tr>
              <a:tr h="878465">
                <a:tc>
                  <a:txBody>
                    <a:bodyPr/>
                    <a:lstStyle/>
                    <a:p>
                      <a:pPr marL="0" marR="0" lvl="0" indent="0" algn="l" defTabSz="914400" rtl="0" eaLnBrk="1" fontAlgn="base" latinLnBrk="0" hangingPunct="1">
                        <a:lnSpc>
                          <a:spcPct val="102000"/>
                        </a:lnSpc>
                        <a:spcBef>
                          <a:spcPct val="0"/>
                        </a:spcBef>
                        <a:spcAft>
                          <a:spcPct val="37000"/>
                        </a:spcAft>
                        <a:buClrTx/>
                        <a:buSzTx/>
                        <a:buFontTx/>
                        <a:buNone/>
                        <a:tabLst>
                          <a:tab pos="5715000" algn="l"/>
                        </a:tabLst>
                      </a:pPr>
                      <a:r>
                        <a:rPr kumimoji="0" lang="en-GB" sz="1800" b="1" i="0" u="none" strike="noStrike" cap="none" normalizeH="0" baseline="0" dirty="0" smtClean="0">
                          <a:ln>
                            <a:noFill/>
                          </a:ln>
                          <a:solidFill>
                            <a:schemeClr val="tx1"/>
                          </a:solidFill>
                          <a:effectLst/>
                          <a:latin typeface="Arial" pitchFamily="34" charset="0"/>
                        </a:rPr>
                        <a:t>Section 5</a:t>
                      </a:r>
                    </a:p>
                  </a:txBody>
                  <a:tcPr marL="90000" marR="90000" marT="46794" marB="46794" anchor="ctr" anchorCtr="1" horzOverflow="overflow">
                    <a:lnL cap="flat">
                      <a:noFill/>
                    </a:lnL>
                    <a:lnR w="3175" cap="flat" cmpd="sng" algn="ctr">
                      <a:noFill/>
                      <a:prstDash val="solid"/>
                      <a:round/>
                      <a:headEnd type="none" w="med" len="med"/>
                      <a:tailEnd type="none" w="med" len="med"/>
                    </a:lnR>
                    <a:lnT>
                      <a:noFill/>
                    </a:lnT>
                    <a:lnB cap="flat">
                      <a:noFill/>
                    </a:lnB>
                    <a:lnTlToBr>
                      <a:noFill/>
                    </a:lnTlToBr>
                    <a:lnBlToTr>
                      <a:noFill/>
                    </a:lnBlToTr>
                    <a:blipFill dpi="0" rotWithShape="0">
                      <a:blip r:embed="rId2"/>
                      <a:srcRect/>
                      <a:stretch>
                        <a:fillRect/>
                      </a:stretch>
                    </a:blipFill>
                  </a:tcPr>
                </a:tc>
                <a:tc>
                  <a:txBody>
                    <a:bodyPr/>
                    <a:lstStyle/>
                    <a:p>
                      <a:pPr marL="185738" marR="0" indent="-185738" algn="l" defTabSz="914400" rtl="0" eaLnBrk="1" fontAlgn="base" latinLnBrk="0" hangingPunct="1">
                        <a:lnSpc>
                          <a:spcPct val="100000"/>
                        </a:lnSpc>
                        <a:spcBef>
                          <a:spcPct val="0"/>
                        </a:spcBef>
                        <a:spcAft>
                          <a:spcPct val="20000"/>
                        </a:spcAft>
                        <a:buClrTx/>
                        <a:buSzPct val="120000"/>
                        <a:buFont typeface="Wingdings" pitchFamily="2" charset="2"/>
                        <a:buChar char="§"/>
                        <a:tabLst>
                          <a:tab pos="5715000" algn="l"/>
                        </a:tabLst>
                        <a:defRPr/>
                      </a:pPr>
                      <a:r>
                        <a:rPr lang="en-GB" sz="1600" b="1" kern="1200" dirty="0" smtClean="0">
                          <a:solidFill>
                            <a:schemeClr val="tx1"/>
                          </a:solidFill>
                          <a:latin typeface="+mn-lt"/>
                          <a:ea typeface="+mn-ea"/>
                          <a:cs typeface="Arial" pitchFamily="34" charset="0"/>
                        </a:rPr>
                        <a:t>Exercise – Value Stream Mapping</a:t>
                      </a:r>
                    </a:p>
                    <a:p>
                      <a:pPr marL="185738" indent="-185738" algn="l" defTabSz="914400" rtl="0" eaLnBrk="1" fontAlgn="base" latinLnBrk="0" hangingPunct="1">
                        <a:spcBef>
                          <a:spcPct val="0"/>
                        </a:spcBef>
                        <a:spcAft>
                          <a:spcPct val="20000"/>
                        </a:spcAft>
                        <a:buSzPct val="120000"/>
                        <a:buFont typeface="Wingdings" pitchFamily="2" charset="2"/>
                        <a:buChar char="§"/>
                        <a:tabLst>
                          <a:tab pos="5715000" algn="l"/>
                        </a:tabLst>
                      </a:pPr>
                      <a:r>
                        <a:rPr lang="en-GB" sz="1600" b="1" kern="1200" dirty="0" smtClean="0">
                          <a:solidFill>
                            <a:schemeClr val="tx1"/>
                          </a:solidFill>
                          <a:latin typeface="+mn-lt"/>
                          <a:ea typeface="+mn-ea"/>
                          <a:cs typeface="Arial" pitchFamily="34" charset="0"/>
                        </a:rPr>
                        <a:t>Exercise – Identifying Value</a:t>
                      </a:r>
                      <a:r>
                        <a:rPr lang="en-GB" sz="1600" b="1" kern="1200" baseline="0" dirty="0" smtClean="0">
                          <a:solidFill>
                            <a:schemeClr val="tx1"/>
                          </a:solidFill>
                          <a:latin typeface="+mn-lt"/>
                          <a:ea typeface="+mn-ea"/>
                          <a:cs typeface="Arial" pitchFamily="34" charset="0"/>
                        </a:rPr>
                        <a:t> Add / Non Value Add Steps</a:t>
                      </a:r>
                      <a:endParaRPr lang="en-GB" sz="1600" b="1" kern="1200" dirty="0">
                        <a:solidFill>
                          <a:schemeClr val="tx1"/>
                        </a:solidFill>
                        <a:latin typeface="+mn-lt"/>
                        <a:ea typeface="+mn-ea"/>
                        <a:cs typeface="Arial" pitchFamily="34" charset="0"/>
                      </a:endParaRPr>
                    </a:p>
                  </a:txBody>
                  <a:tcPr marL="90000" marR="90000" marT="46794" marB="46794" anchor="ctr" horzOverflow="overflow">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a:noFill/>
                    </a:lnTlToBr>
                    <a:lnBlToTr>
                      <a:noFill/>
                    </a:lnBlToTr>
                    <a:noFill/>
                  </a:tcPr>
                </a:tc>
              </a:tr>
              <a:tr h="878465">
                <a:tc>
                  <a:txBody>
                    <a:bodyPr/>
                    <a:lstStyle/>
                    <a:p>
                      <a:pPr marL="0" marR="0" lvl="0" indent="0" algn="l" defTabSz="914400" rtl="0" eaLnBrk="1" fontAlgn="base" latinLnBrk="0" hangingPunct="1">
                        <a:lnSpc>
                          <a:spcPct val="102000"/>
                        </a:lnSpc>
                        <a:spcBef>
                          <a:spcPct val="0"/>
                        </a:spcBef>
                        <a:spcAft>
                          <a:spcPct val="37000"/>
                        </a:spcAft>
                        <a:buClrTx/>
                        <a:buSzTx/>
                        <a:buFontTx/>
                        <a:buNone/>
                        <a:tabLst>
                          <a:tab pos="5715000" algn="l"/>
                        </a:tabLst>
                      </a:pPr>
                      <a:r>
                        <a:rPr kumimoji="0" lang="en-GB" sz="1800" b="0" i="0" u="none" strike="noStrike" cap="none" normalizeH="0" baseline="0" dirty="0" smtClean="0">
                          <a:ln>
                            <a:noFill/>
                          </a:ln>
                          <a:solidFill>
                            <a:srgbClr val="000066"/>
                          </a:solidFill>
                          <a:effectLst/>
                          <a:latin typeface="Arial" pitchFamily="34" charset="0"/>
                        </a:rPr>
                        <a:t>Section 6</a:t>
                      </a:r>
                    </a:p>
                  </a:txBody>
                  <a:tcPr marL="90000" marR="90000" marT="46794" marB="46794" anchor="ctr" anchorCtr="1" horzOverflow="overflow">
                    <a:lnL cap="flat">
                      <a:noFill/>
                    </a:lnL>
                    <a:lnR w="3175" cap="flat" cmpd="sng" algn="ctr">
                      <a:noFill/>
                      <a:prstDash val="solid"/>
                      <a:round/>
                      <a:headEnd type="none" w="med" len="med"/>
                      <a:tailEnd type="none" w="med" len="med"/>
                    </a:lnR>
                    <a:lnT>
                      <a:noFill/>
                    </a:lnT>
                    <a:lnB cap="flat">
                      <a:noFill/>
                    </a:lnB>
                    <a:lnTlToBr>
                      <a:noFill/>
                    </a:lnTlToBr>
                    <a:lnBlToTr>
                      <a:noFill/>
                    </a:lnBlToTr>
                    <a:blipFill dpi="0" rotWithShape="0">
                      <a:blip r:embed="rId2"/>
                      <a:srcRect/>
                      <a:stretch>
                        <a:fillRect/>
                      </a:stretch>
                    </a:blipFill>
                  </a:tcPr>
                </a:tc>
                <a:tc>
                  <a:txBody>
                    <a:bodyPr/>
                    <a:lstStyle/>
                    <a:p>
                      <a:pPr marL="185738" indent="-185738" algn="l" defTabSz="914400" rtl="0" eaLnBrk="1" fontAlgn="base" latinLnBrk="0" hangingPunct="1">
                        <a:spcBef>
                          <a:spcPct val="0"/>
                        </a:spcBef>
                        <a:spcAft>
                          <a:spcPct val="20000"/>
                        </a:spcAft>
                        <a:buSzPct val="120000"/>
                        <a:buFont typeface="Wingdings" pitchFamily="2" charset="2"/>
                        <a:buChar char="§"/>
                        <a:tabLst>
                          <a:tab pos="5715000" algn="l"/>
                        </a:tabLst>
                      </a:pPr>
                      <a:r>
                        <a:rPr lang="en-GB" sz="1400" kern="1200" dirty="0" smtClean="0">
                          <a:solidFill>
                            <a:srgbClr val="000066"/>
                          </a:solidFill>
                          <a:latin typeface="+mn-lt"/>
                          <a:ea typeface="+mn-ea"/>
                          <a:cs typeface="Arial" pitchFamily="34" charset="0"/>
                        </a:rPr>
                        <a:t>Typical Workshop  Agenda</a:t>
                      </a:r>
                    </a:p>
                    <a:p>
                      <a:pPr marL="185738" indent="-185738" algn="l" defTabSz="914400" rtl="0" eaLnBrk="1" fontAlgn="base" latinLnBrk="0" hangingPunct="1">
                        <a:spcBef>
                          <a:spcPct val="0"/>
                        </a:spcBef>
                        <a:spcAft>
                          <a:spcPct val="20000"/>
                        </a:spcAft>
                        <a:buSzPct val="120000"/>
                        <a:buFont typeface="Wingdings" pitchFamily="2" charset="2"/>
                        <a:buChar char="§"/>
                        <a:tabLst>
                          <a:tab pos="5715000" algn="l"/>
                        </a:tabLst>
                      </a:pPr>
                      <a:r>
                        <a:rPr lang="en-GB" sz="1400" kern="1200" dirty="0" smtClean="0">
                          <a:solidFill>
                            <a:srgbClr val="000066"/>
                          </a:solidFill>
                          <a:latin typeface="+mn-lt"/>
                          <a:ea typeface="+mn-ea"/>
                          <a:cs typeface="Arial" pitchFamily="34" charset="0"/>
                        </a:rPr>
                        <a:t>Day 2 Review &amp; Wrap up</a:t>
                      </a:r>
                      <a:endParaRPr lang="en-GB" sz="1400" kern="1200" dirty="0">
                        <a:solidFill>
                          <a:srgbClr val="000066"/>
                        </a:solidFill>
                        <a:latin typeface="+mn-lt"/>
                        <a:ea typeface="+mn-ea"/>
                        <a:cs typeface="Arial" pitchFamily="34" charset="0"/>
                      </a:endParaRPr>
                    </a:p>
                  </a:txBody>
                  <a:tcPr marL="90000" marR="90000" marT="46794" marB="46794" anchor="ctr" horzOverflow="overflow">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a:noFill/>
                    </a:lnTlToBr>
                    <a:lnBlToTr>
                      <a:noFill/>
                    </a:lnBlToTr>
                    <a:noFill/>
                  </a:tcPr>
                </a:tc>
              </a:tr>
            </a:tbl>
          </a:graphicData>
        </a:graphic>
      </p:graphicFrame>
      <p:sp>
        <p:nvSpPr>
          <p:cNvPr id="134159" name="Title 27"/>
          <p:cNvSpPr>
            <a:spLocks noGrp="1"/>
          </p:cNvSpPr>
          <p:nvPr>
            <p:ph type="title"/>
          </p:nvPr>
        </p:nvSpPr>
        <p:spPr/>
        <p:txBody>
          <a:bodyPr/>
          <a:lstStyle/>
          <a:p>
            <a:pPr eaLnBrk="1" hangingPunct="1"/>
            <a:r>
              <a:rPr lang="en-GB" altLang="fr-FR" smtClean="0"/>
              <a:t>Agenda</a:t>
            </a:r>
            <a:br>
              <a:rPr lang="en-GB" altLang="fr-FR" smtClean="0"/>
            </a:br>
            <a:r>
              <a:rPr lang="en-GB" altLang="fr-FR" sz="1800" b="1" smtClean="0">
                <a:solidFill>
                  <a:schemeClr val="tx1"/>
                </a:solidFill>
                <a:cs typeface="Arial" pitchFamily="34" charset="0"/>
              </a:rPr>
              <a:t>Day 2 - Current State 1, Current State 2</a:t>
            </a:r>
            <a:r>
              <a:rPr lang="en-GB" altLang="fr-FR" sz="1800" b="1" smtClean="0">
                <a:solidFill>
                  <a:srgbClr val="92D400"/>
                </a:solidFill>
                <a:cs typeface="Arial" pitchFamily="34" charset="0"/>
              </a:rPr>
              <a:t/>
            </a:r>
            <a:br>
              <a:rPr lang="en-GB" altLang="fr-FR" sz="1800" b="1" smtClean="0">
                <a:solidFill>
                  <a:srgbClr val="92D400"/>
                </a:solidFill>
                <a:cs typeface="Arial" pitchFamily="34" charset="0"/>
              </a:rPr>
            </a:br>
            <a:endParaRPr lang="en-GB" altLang="fr-FR" sz="1800" b="1" smtClean="0">
              <a:solidFill>
                <a:srgbClr val="92D400"/>
              </a:solidFill>
              <a:cs typeface="Arial" pitchFamily="34" charset="0"/>
            </a:endParaRPr>
          </a:p>
        </p:txBody>
      </p:sp>
      <p:sp>
        <p:nvSpPr>
          <p:cNvPr id="134160" name="Slide Number Placeholder 4"/>
          <p:cNvSpPr>
            <a:spLocks noGrp="1"/>
          </p:cNvSpPr>
          <p:nvPr>
            <p:ph type="sldNum" sz="quarter" idx="1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lvl1pPr eaLnBrk="0" hangingPunct="0">
              <a:lnSpc>
                <a:spcPts val="2200"/>
              </a:lnSpc>
              <a:spcAft>
                <a:spcPct val="25000"/>
              </a:spcAft>
              <a:defRPr sz="2000">
                <a:solidFill>
                  <a:srgbClr val="000066"/>
                </a:solidFill>
                <a:latin typeface="Arial" pitchFamily="34" charset="0"/>
              </a:defRPr>
            </a:lvl1pPr>
            <a:lvl2pPr marL="742950" indent="-285750" eaLnBrk="0" hangingPunct="0">
              <a:lnSpc>
                <a:spcPts val="2200"/>
              </a:lnSpc>
              <a:spcAft>
                <a:spcPct val="25000"/>
              </a:spcAft>
              <a:buChar char="•"/>
              <a:defRPr sz="2000">
                <a:solidFill>
                  <a:srgbClr val="000066"/>
                </a:solidFill>
                <a:latin typeface="Arial" pitchFamily="34" charset="0"/>
              </a:defRPr>
            </a:lvl2pPr>
            <a:lvl3pPr marL="1143000" indent="-228600" eaLnBrk="0" hangingPunct="0">
              <a:lnSpc>
                <a:spcPts val="2000"/>
              </a:lnSpc>
              <a:spcAft>
                <a:spcPct val="25000"/>
              </a:spcAft>
              <a:buChar char="–"/>
              <a:defRPr>
                <a:solidFill>
                  <a:srgbClr val="000066"/>
                </a:solidFill>
                <a:latin typeface="Arial" pitchFamily="34" charset="0"/>
              </a:defRPr>
            </a:lvl3pPr>
            <a:lvl4pPr marL="1600200" indent="-228600" eaLnBrk="0" hangingPunct="0">
              <a:lnSpc>
                <a:spcPts val="1800"/>
              </a:lnSpc>
              <a:spcAft>
                <a:spcPct val="25000"/>
              </a:spcAft>
              <a:buChar char="•"/>
              <a:defRPr sz="1600">
                <a:solidFill>
                  <a:srgbClr val="000066"/>
                </a:solidFill>
                <a:latin typeface="Arial" pitchFamily="34" charset="0"/>
              </a:defRPr>
            </a:lvl4pPr>
            <a:lvl5pPr marL="2057400" indent="-228600" eaLnBrk="0" hangingPunct="0">
              <a:spcAft>
                <a:spcPct val="25000"/>
              </a:spcAft>
              <a:buChar char="–"/>
              <a:defRPr sz="1200">
                <a:solidFill>
                  <a:srgbClr val="000066"/>
                </a:solidFill>
                <a:latin typeface="Arial" pitchFamily="34" charset="0"/>
              </a:defRPr>
            </a:lvl5pPr>
            <a:lvl6pPr marL="2514600" indent="-228600" eaLnBrk="0" fontAlgn="base" hangingPunct="0">
              <a:spcBef>
                <a:spcPct val="0"/>
              </a:spcBef>
              <a:spcAft>
                <a:spcPct val="25000"/>
              </a:spcAft>
              <a:buChar char="–"/>
              <a:defRPr sz="1200">
                <a:solidFill>
                  <a:srgbClr val="000066"/>
                </a:solidFill>
                <a:latin typeface="Arial" pitchFamily="34" charset="0"/>
              </a:defRPr>
            </a:lvl6pPr>
            <a:lvl7pPr marL="2971800" indent="-228600" eaLnBrk="0" fontAlgn="base" hangingPunct="0">
              <a:spcBef>
                <a:spcPct val="0"/>
              </a:spcBef>
              <a:spcAft>
                <a:spcPct val="25000"/>
              </a:spcAft>
              <a:buChar char="–"/>
              <a:defRPr sz="1200">
                <a:solidFill>
                  <a:srgbClr val="000066"/>
                </a:solidFill>
                <a:latin typeface="Arial" pitchFamily="34" charset="0"/>
              </a:defRPr>
            </a:lvl7pPr>
            <a:lvl8pPr marL="3429000" indent="-228600" eaLnBrk="0" fontAlgn="base" hangingPunct="0">
              <a:spcBef>
                <a:spcPct val="0"/>
              </a:spcBef>
              <a:spcAft>
                <a:spcPct val="25000"/>
              </a:spcAft>
              <a:buChar char="–"/>
              <a:defRPr sz="1200">
                <a:solidFill>
                  <a:srgbClr val="000066"/>
                </a:solidFill>
                <a:latin typeface="Arial" pitchFamily="34" charset="0"/>
              </a:defRPr>
            </a:lvl8pPr>
            <a:lvl9pPr marL="3886200" indent="-228600" eaLnBrk="0" fontAlgn="base" hangingPunct="0">
              <a:spcBef>
                <a:spcPct val="0"/>
              </a:spcBef>
              <a:spcAft>
                <a:spcPct val="25000"/>
              </a:spcAft>
              <a:buChar char="–"/>
              <a:defRPr sz="1200">
                <a:solidFill>
                  <a:srgbClr val="000066"/>
                </a:solidFill>
                <a:latin typeface="Arial" pitchFamily="34" charset="0"/>
              </a:defRPr>
            </a:lvl9pPr>
          </a:lstStyle>
          <a:p>
            <a:pPr eaLnBrk="1" hangingPunct="1">
              <a:lnSpc>
                <a:spcPct val="100000"/>
              </a:lnSpc>
              <a:spcAft>
                <a:spcPct val="0"/>
              </a:spcAft>
            </a:pPr>
            <a:fld id="{5BCEA0FC-8543-4F57-A8B5-B52F087B1916}" type="slidenum">
              <a:rPr lang="en-GB" altLang="en-GB" sz="800" smtClean="0"/>
              <a:pPr eaLnBrk="1" hangingPunct="1">
                <a:lnSpc>
                  <a:spcPct val="100000"/>
                </a:lnSpc>
                <a:spcAft>
                  <a:spcPct val="0"/>
                </a:spcAft>
              </a:pPr>
              <a:t>79</a:t>
            </a:fld>
            <a:endParaRPr lang="en-GB" altLang="en-GB" sz="800" smtClean="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1" name="Title 1"/>
          <p:cNvSpPr>
            <a:spLocks noGrp="1"/>
          </p:cNvSpPr>
          <p:nvPr>
            <p:ph type="title"/>
          </p:nvPr>
        </p:nvSpPr>
        <p:spPr/>
        <p:txBody>
          <a:bodyPr/>
          <a:lstStyle/>
          <a:p>
            <a:pPr eaLnBrk="1" hangingPunct="1"/>
            <a:r>
              <a:rPr lang="en-US" dirty="0"/>
              <a:t>Tools &amp; </a:t>
            </a:r>
            <a:r>
              <a:rPr lang="en-US" dirty="0" smtClean="0"/>
              <a:t>Techniques</a:t>
            </a:r>
            <a:r>
              <a:rPr lang="en-GB" altLang="fr-FR" dirty="0" smtClean="0"/>
              <a:t/>
            </a:r>
            <a:br>
              <a:rPr lang="en-GB" altLang="fr-FR" dirty="0" smtClean="0"/>
            </a:br>
            <a:r>
              <a:rPr lang="en-GB" sz="1800" b="1" dirty="0">
                <a:solidFill>
                  <a:srgbClr val="92D050"/>
                </a:solidFill>
              </a:rPr>
              <a:t>Lean originated with 5 core principles used to drive continuous </a:t>
            </a:r>
            <a:r>
              <a:rPr lang="en-GB" sz="1800" b="1" dirty="0" smtClean="0">
                <a:solidFill>
                  <a:srgbClr val="92D050"/>
                </a:solidFill>
              </a:rPr>
              <a:t>improvement</a:t>
            </a:r>
            <a:endParaRPr lang="en-GB" altLang="fr-FR" sz="1800" b="1" dirty="0" smtClean="0">
              <a:solidFill>
                <a:srgbClr val="92D400"/>
              </a:solidFill>
              <a:cs typeface="Arial" pitchFamily="34" charset="0"/>
            </a:endParaRPr>
          </a:p>
        </p:txBody>
      </p:sp>
      <p:sp>
        <p:nvSpPr>
          <p:cNvPr id="83972" name="Slide Number Placeholder 4"/>
          <p:cNvSpPr>
            <a:spLocks noGrp="1"/>
          </p:cNvSpPr>
          <p:nvPr>
            <p:ph type="sldNum" sz="quarter" idx="1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lvl1pPr eaLnBrk="0" hangingPunct="0">
              <a:lnSpc>
                <a:spcPts val="2200"/>
              </a:lnSpc>
              <a:spcAft>
                <a:spcPct val="25000"/>
              </a:spcAft>
              <a:defRPr sz="2000">
                <a:solidFill>
                  <a:srgbClr val="000066"/>
                </a:solidFill>
                <a:latin typeface="Arial" pitchFamily="34" charset="0"/>
              </a:defRPr>
            </a:lvl1pPr>
            <a:lvl2pPr marL="742950" indent="-285750" eaLnBrk="0" hangingPunct="0">
              <a:lnSpc>
                <a:spcPts val="2200"/>
              </a:lnSpc>
              <a:spcAft>
                <a:spcPct val="25000"/>
              </a:spcAft>
              <a:buChar char="•"/>
              <a:defRPr sz="2000">
                <a:solidFill>
                  <a:srgbClr val="000066"/>
                </a:solidFill>
                <a:latin typeface="Arial" pitchFamily="34" charset="0"/>
              </a:defRPr>
            </a:lvl2pPr>
            <a:lvl3pPr marL="1143000" indent="-228600" eaLnBrk="0" hangingPunct="0">
              <a:lnSpc>
                <a:spcPts val="2000"/>
              </a:lnSpc>
              <a:spcAft>
                <a:spcPct val="25000"/>
              </a:spcAft>
              <a:buChar char="–"/>
              <a:defRPr>
                <a:solidFill>
                  <a:srgbClr val="000066"/>
                </a:solidFill>
                <a:latin typeface="Arial" pitchFamily="34" charset="0"/>
              </a:defRPr>
            </a:lvl3pPr>
            <a:lvl4pPr marL="1600200" indent="-228600" eaLnBrk="0" hangingPunct="0">
              <a:lnSpc>
                <a:spcPts val="1800"/>
              </a:lnSpc>
              <a:spcAft>
                <a:spcPct val="25000"/>
              </a:spcAft>
              <a:buChar char="•"/>
              <a:defRPr sz="1600">
                <a:solidFill>
                  <a:srgbClr val="000066"/>
                </a:solidFill>
                <a:latin typeface="Arial" pitchFamily="34" charset="0"/>
              </a:defRPr>
            </a:lvl4pPr>
            <a:lvl5pPr marL="2057400" indent="-228600" eaLnBrk="0" hangingPunct="0">
              <a:spcAft>
                <a:spcPct val="25000"/>
              </a:spcAft>
              <a:buChar char="–"/>
              <a:defRPr sz="1200">
                <a:solidFill>
                  <a:srgbClr val="000066"/>
                </a:solidFill>
                <a:latin typeface="Arial" pitchFamily="34" charset="0"/>
              </a:defRPr>
            </a:lvl5pPr>
            <a:lvl6pPr marL="2514600" indent="-228600" eaLnBrk="0" fontAlgn="base" hangingPunct="0">
              <a:spcBef>
                <a:spcPct val="0"/>
              </a:spcBef>
              <a:spcAft>
                <a:spcPct val="25000"/>
              </a:spcAft>
              <a:buChar char="–"/>
              <a:defRPr sz="1200">
                <a:solidFill>
                  <a:srgbClr val="000066"/>
                </a:solidFill>
                <a:latin typeface="Arial" pitchFamily="34" charset="0"/>
              </a:defRPr>
            </a:lvl6pPr>
            <a:lvl7pPr marL="2971800" indent="-228600" eaLnBrk="0" fontAlgn="base" hangingPunct="0">
              <a:spcBef>
                <a:spcPct val="0"/>
              </a:spcBef>
              <a:spcAft>
                <a:spcPct val="25000"/>
              </a:spcAft>
              <a:buChar char="–"/>
              <a:defRPr sz="1200">
                <a:solidFill>
                  <a:srgbClr val="000066"/>
                </a:solidFill>
                <a:latin typeface="Arial" pitchFamily="34" charset="0"/>
              </a:defRPr>
            </a:lvl7pPr>
            <a:lvl8pPr marL="3429000" indent="-228600" eaLnBrk="0" fontAlgn="base" hangingPunct="0">
              <a:spcBef>
                <a:spcPct val="0"/>
              </a:spcBef>
              <a:spcAft>
                <a:spcPct val="25000"/>
              </a:spcAft>
              <a:buChar char="–"/>
              <a:defRPr sz="1200">
                <a:solidFill>
                  <a:srgbClr val="000066"/>
                </a:solidFill>
                <a:latin typeface="Arial" pitchFamily="34" charset="0"/>
              </a:defRPr>
            </a:lvl8pPr>
            <a:lvl9pPr marL="3886200" indent="-228600" eaLnBrk="0" fontAlgn="base" hangingPunct="0">
              <a:spcBef>
                <a:spcPct val="0"/>
              </a:spcBef>
              <a:spcAft>
                <a:spcPct val="25000"/>
              </a:spcAft>
              <a:buChar char="–"/>
              <a:defRPr sz="1200">
                <a:solidFill>
                  <a:srgbClr val="000066"/>
                </a:solidFill>
                <a:latin typeface="Arial" pitchFamily="34" charset="0"/>
              </a:defRPr>
            </a:lvl9pPr>
          </a:lstStyle>
          <a:p>
            <a:pPr eaLnBrk="1" hangingPunct="1">
              <a:lnSpc>
                <a:spcPct val="100000"/>
              </a:lnSpc>
              <a:spcAft>
                <a:spcPct val="0"/>
              </a:spcAft>
            </a:pPr>
            <a:fld id="{3947FC79-5CFE-4AD2-A644-C907580057B8}" type="slidenum">
              <a:rPr lang="en-GB" altLang="en-GB" sz="800" smtClean="0"/>
              <a:pPr eaLnBrk="1" hangingPunct="1">
                <a:lnSpc>
                  <a:spcPct val="100000"/>
                </a:lnSpc>
                <a:spcAft>
                  <a:spcPct val="0"/>
                </a:spcAft>
              </a:pPr>
              <a:t>8</a:t>
            </a:fld>
            <a:endParaRPr lang="en-GB" altLang="en-GB" sz="800" smtClean="0"/>
          </a:p>
        </p:txBody>
      </p:sp>
      <p:sp>
        <p:nvSpPr>
          <p:cNvPr id="83973" name="Rectangle 6"/>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lnSpc>
                <a:spcPts val="2200"/>
              </a:lnSpc>
              <a:spcAft>
                <a:spcPct val="25000"/>
              </a:spcAft>
              <a:defRPr sz="2000">
                <a:solidFill>
                  <a:srgbClr val="000066"/>
                </a:solidFill>
                <a:latin typeface="Arial" pitchFamily="34" charset="0"/>
              </a:defRPr>
            </a:lvl1pPr>
            <a:lvl2pPr marL="742950" indent="-285750" eaLnBrk="0" hangingPunct="0">
              <a:lnSpc>
                <a:spcPts val="2200"/>
              </a:lnSpc>
              <a:spcAft>
                <a:spcPct val="25000"/>
              </a:spcAft>
              <a:buChar char="•"/>
              <a:defRPr sz="2000">
                <a:solidFill>
                  <a:srgbClr val="000066"/>
                </a:solidFill>
                <a:latin typeface="Arial" pitchFamily="34" charset="0"/>
              </a:defRPr>
            </a:lvl2pPr>
            <a:lvl3pPr marL="1143000" indent="-228600" eaLnBrk="0" hangingPunct="0">
              <a:lnSpc>
                <a:spcPts val="2000"/>
              </a:lnSpc>
              <a:spcAft>
                <a:spcPct val="25000"/>
              </a:spcAft>
              <a:buChar char="–"/>
              <a:defRPr>
                <a:solidFill>
                  <a:srgbClr val="000066"/>
                </a:solidFill>
                <a:latin typeface="Arial" pitchFamily="34" charset="0"/>
              </a:defRPr>
            </a:lvl3pPr>
            <a:lvl4pPr marL="1600200" indent="-228600" eaLnBrk="0" hangingPunct="0">
              <a:lnSpc>
                <a:spcPts val="1800"/>
              </a:lnSpc>
              <a:spcAft>
                <a:spcPct val="25000"/>
              </a:spcAft>
              <a:buChar char="•"/>
              <a:defRPr sz="1600">
                <a:solidFill>
                  <a:srgbClr val="000066"/>
                </a:solidFill>
                <a:latin typeface="Arial" pitchFamily="34" charset="0"/>
              </a:defRPr>
            </a:lvl4pPr>
            <a:lvl5pPr marL="2057400" indent="-228600" eaLnBrk="0" hangingPunct="0">
              <a:spcAft>
                <a:spcPct val="25000"/>
              </a:spcAft>
              <a:buChar char="–"/>
              <a:defRPr sz="1200">
                <a:solidFill>
                  <a:srgbClr val="000066"/>
                </a:solidFill>
                <a:latin typeface="Arial" pitchFamily="34" charset="0"/>
              </a:defRPr>
            </a:lvl5pPr>
            <a:lvl6pPr marL="2514600" indent="-228600" eaLnBrk="0" fontAlgn="base" hangingPunct="0">
              <a:spcBef>
                <a:spcPct val="0"/>
              </a:spcBef>
              <a:spcAft>
                <a:spcPct val="25000"/>
              </a:spcAft>
              <a:buChar char="–"/>
              <a:defRPr sz="1200">
                <a:solidFill>
                  <a:srgbClr val="000066"/>
                </a:solidFill>
                <a:latin typeface="Arial" pitchFamily="34" charset="0"/>
              </a:defRPr>
            </a:lvl6pPr>
            <a:lvl7pPr marL="2971800" indent="-228600" eaLnBrk="0" fontAlgn="base" hangingPunct="0">
              <a:spcBef>
                <a:spcPct val="0"/>
              </a:spcBef>
              <a:spcAft>
                <a:spcPct val="25000"/>
              </a:spcAft>
              <a:buChar char="–"/>
              <a:defRPr sz="1200">
                <a:solidFill>
                  <a:srgbClr val="000066"/>
                </a:solidFill>
                <a:latin typeface="Arial" pitchFamily="34" charset="0"/>
              </a:defRPr>
            </a:lvl7pPr>
            <a:lvl8pPr marL="3429000" indent="-228600" eaLnBrk="0" fontAlgn="base" hangingPunct="0">
              <a:spcBef>
                <a:spcPct val="0"/>
              </a:spcBef>
              <a:spcAft>
                <a:spcPct val="25000"/>
              </a:spcAft>
              <a:buChar char="–"/>
              <a:defRPr sz="1200">
                <a:solidFill>
                  <a:srgbClr val="000066"/>
                </a:solidFill>
                <a:latin typeface="Arial" pitchFamily="34" charset="0"/>
              </a:defRPr>
            </a:lvl8pPr>
            <a:lvl9pPr marL="3886200" indent="-228600" eaLnBrk="0" fontAlgn="base" hangingPunct="0">
              <a:spcBef>
                <a:spcPct val="0"/>
              </a:spcBef>
              <a:spcAft>
                <a:spcPct val="25000"/>
              </a:spcAft>
              <a:buChar char="–"/>
              <a:defRPr sz="1200">
                <a:solidFill>
                  <a:srgbClr val="000066"/>
                </a:solidFill>
                <a:latin typeface="Arial" pitchFamily="34" charset="0"/>
              </a:defRPr>
            </a:lvl9pPr>
          </a:lstStyle>
          <a:p>
            <a:pPr>
              <a:lnSpc>
                <a:spcPct val="100000"/>
              </a:lnSpc>
              <a:spcAft>
                <a:spcPct val="0"/>
              </a:spcAft>
            </a:pPr>
            <a:endParaRPr lang="en-US" altLang="fr-FR" sz="1800"/>
          </a:p>
        </p:txBody>
      </p:sp>
      <p:grpSp>
        <p:nvGrpSpPr>
          <p:cNvPr id="45" name="Group 44"/>
          <p:cNvGrpSpPr/>
          <p:nvPr/>
        </p:nvGrpSpPr>
        <p:grpSpPr>
          <a:xfrm>
            <a:off x="3043877" y="1946298"/>
            <a:ext cx="3052578" cy="3059217"/>
            <a:chOff x="-579258" y="1152661"/>
            <a:chExt cx="3228002" cy="3235022"/>
          </a:xfrm>
        </p:grpSpPr>
        <p:grpSp>
          <p:nvGrpSpPr>
            <p:cNvPr id="46" name="Group 45"/>
            <p:cNvGrpSpPr/>
            <p:nvPr/>
          </p:nvGrpSpPr>
          <p:grpSpPr>
            <a:xfrm>
              <a:off x="-579258" y="1162883"/>
              <a:ext cx="3224800" cy="3224800"/>
              <a:chOff x="-579258" y="1162883"/>
              <a:chExt cx="3224800" cy="3224800"/>
            </a:xfrm>
          </p:grpSpPr>
          <p:sp>
            <p:nvSpPr>
              <p:cNvPr id="56" name="Pie 55"/>
              <p:cNvSpPr/>
              <p:nvPr/>
            </p:nvSpPr>
            <p:spPr bwMode="auto">
              <a:xfrm>
                <a:off x="-375592" y="1412776"/>
                <a:ext cx="2617002" cy="2617002"/>
              </a:xfrm>
              <a:prstGeom prst="pie">
                <a:avLst>
                  <a:gd name="adj1" fmla="val 8999574"/>
                  <a:gd name="adj2" fmla="val 16200000"/>
                </a:avLst>
              </a:prstGeom>
              <a:solidFill>
                <a:srgbClr val="00A1DE"/>
              </a:solidFill>
              <a:ln w="6350" algn="ctr">
                <a:solidFill>
                  <a:srgbClr val="72C7E7">
                    <a:lumMod val="75000"/>
                  </a:srgbClr>
                </a:solidFill>
                <a:round/>
                <a:headEnd/>
                <a:tailEnd/>
              </a:ln>
            </p:spPr>
            <p:txBody>
              <a:bodyPr lIns="64588" tIns="64588" rIns="64588" bIns="64588" rtlCol="0" anchor="ctr"/>
              <a:lstStyle/>
              <a:p>
                <a:pPr marL="0" marR="0" lvl="0" indent="0" algn="ctr" defTabSz="914400" eaLnBrk="1" fontAlgn="auto" latinLnBrk="0" hangingPunct="1">
                  <a:lnSpc>
                    <a:spcPct val="102000"/>
                  </a:lnSpc>
                  <a:spcBef>
                    <a:spcPts val="0"/>
                  </a:spcBef>
                  <a:spcAft>
                    <a:spcPct val="37000"/>
                  </a:spcAft>
                  <a:buClrTx/>
                  <a:buSzTx/>
                  <a:buFontTx/>
                  <a:buNone/>
                  <a:tabLst>
                    <a:tab pos="5125216" algn="l"/>
                  </a:tabLst>
                  <a:defRPr/>
                </a:pPr>
                <a:endParaRPr kumimoji="0" lang="fr-FR" sz="1100" b="0" i="0" u="none" strike="noStrike" kern="0" cap="none" spc="0" normalizeH="0" baseline="0" noProof="0" dirty="0" smtClean="0">
                  <a:ln>
                    <a:noFill/>
                  </a:ln>
                  <a:solidFill>
                    <a:srgbClr val="FFFFFF"/>
                  </a:solidFill>
                  <a:effectLst/>
                  <a:uLnTx/>
                  <a:uFillTx/>
                </a:endParaRPr>
              </a:p>
            </p:txBody>
          </p:sp>
          <p:sp>
            <p:nvSpPr>
              <p:cNvPr id="57" name="Circular Arrow 56"/>
              <p:cNvSpPr/>
              <p:nvPr/>
            </p:nvSpPr>
            <p:spPr bwMode="auto">
              <a:xfrm rot="16200000">
                <a:off x="-579258" y="1162883"/>
                <a:ext cx="3224800" cy="3224800"/>
              </a:xfrm>
              <a:prstGeom prst="circularArrow">
                <a:avLst>
                  <a:gd name="adj1" fmla="val 6047"/>
                  <a:gd name="adj2" fmla="val 1142319"/>
                  <a:gd name="adj3" fmla="val 20457680"/>
                  <a:gd name="adj4" fmla="val 14590959"/>
                  <a:gd name="adj5" fmla="val 6124"/>
                </a:avLst>
              </a:prstGeom>
              <a:solidFill>
                <a:srgbClr val="002776"/>
              </a:solidFill>
              <a:ln w="6350" algn="ctr">
                <a:noFill/>
                <a:round/>
                <a:headEnd/>
                <a:tailEnd/>
              </a:ln>
            </p:spPr>
            <p:txBody>
              <a:bodyPr lIns="64588" tIns="64588" rIns="64588" bIns="64588" rtlCol="0" anchor="ctr"/>
              <a:lstStyle/>
              <a:p>
                <a:pPr marL="0" marR="0" lvl="0" indent="0" algn="ctr" defTabSz="914400" eaLnBrk="1" fontAlgn="auto" latinLnBrk="0" hangingPunct="1">
                  <a:lnSpc>
                    <a:spcPct val="102000"/>
                  </a:lnSpc>
                  <a:spcBef>
                    <a:spcPts val="0"/>
                  </a:spcBef>
                  <a:spcAft>
                    <a:spcPct val="37000"/>
                  </a:spcAft>
                  <a:buClrTx/>
                  <a:buSzTx/>
                  <a:buFontTx/>
                  <a:buNone/>
                  <a:tabLst>
                    <a:tab pos="5125216" algn="l"/>
                  </a:tabLst>
                  <a:defRPr/>
                </a:pPr>
                <a:endParaRPr kumimoji="0" lang="fr-FR" sz="1100" b="0" i="0" u="none" strike="noStrike" kern="0" cap="none" spc="0" normalizeH="0" baseline="0" noProof="0" dirty="0" smtClean="0">
                  <a:ln>
                    <a:noFill/>
                  </a:ln>
                  <a:solidFill>
                    <a:srgbClr val="FFFFFF"/>
                  </a:solidFill>
                  <a:effectLst/>
                  <a:uLnTx/>
                  <a:uFillTx/>
                </a:endParaRPr>
              </a:p>
            </p:txBody>
          </p:sp>
        </p:grpSp>
        <p:sp>
          <p:nvSpPr>
            <p:cNvPr id="47" name="TextBox 46"/>
            <p:cNvSpPr txBox="1"/>
            <p:nvPr/>
          </p:nvSpPr>
          <p:spPr>
            <a:xfrm>
              <a:off x="-87560" y="2060848"/>
              <a:ext cx="1019831" cy="553288"/>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srgbClr val="FFFFFF"/>
                  </a:solidFill>
                  <a:effectLst/>
                  <a:uLnTx/>
                  <a:uFillTx/>
                  <a:latin typeface="Arial" charset="0"/>
                  <a:cs typeface="Arial" charset="0"/>
                </a:rPr>
                <a:t>Sustain and CI</a:t>
              </a:r>
            </a:p>
          </p:txBody>
        </p:sp>
        <p:grpSp>
          <p:nvGrpSpPr>
            <p:cNvPr id="48" name="Group 47"/>
            <p:cNvGrpSpPr/>
            <p:nvPr/>
          </p:nvGrpSpPr>
          <p:grpSpPr>
            <a:xfrm rot="7200000">
              <a:off x="-576056" y="1162883"/>
              <a:ext cx="3224800" cy="3224800"/>
              <a:chOff x="-579258" y="1162883"/>
              <a:chExt cx="3224800" cy="3224800"/>
            </a:xfrm>
          </p:grpSpPr>
          <p:sp>
            <p:nvSpPr>
              <p:cNvPr id="54" name="Pie 53"/>
              <p:cNvSpPr/>
              <p:nvPr/>
            </p:nvSpPr>
            <p:spPr bwMode="auto">
              <a:xfrm>
                <a:off x="-375592" y="1412776"/>
                <a:ext cx="2617002" cy="2617002"/>
              </a:xfrm>
              <a:prstGeom prst="pie">
                <a:avLst>
                  <a:gd name="adj1" fmla="val 8999574"/>
                  <a:gd name="adj2" fmla="val 16200000"/>
                </a:avLst>
              </a:prstGeom>
              <a:solidFill>
                <a:srgbClr val="00A1DE"/>
              </a:solidFill>
              <a:ln w="6350" algn="ctr">
                <a:solidFill>
                  <a:srgbClr val="72C7E7">
                    <a:lumMod val="75000"/>
                  </a:srgbClr>
                </a:solidFill>
                <a:round/>
                <a:headEnd/>
                <a:tailEnd/>
              </a:ln>
            </p:spPr>
            <p:txBody>
              <a:bodyPr lIns="64588" tIns="64588" rIns="64588" bIns="64588" rtlCol="0" anchor="ctr"/>
              <a:lstStyle/>
              <a:p>
                <a:pPr marL="0" marR="0" lvl="0" indent="0" algn="ctr" defTabSz="914400" eaLnBrk="1" fontAlgn="auto" latinLnBrk="0" hangingPunct="1">
                  <a:lnSpc>
                    <a:spcPct val="102000"/>
                  </a:lnSpc>
                  <a:spcBef>
                    <a:spcPts val="0"/>
                  </a:spcBef>
                  <a:spcAft>
                    <a:spcPct val="37000"/>
                  </a:spcAft>
                  <a:buClrTx/>
                  <a:buSzTx/>
                  <a:buFontTx/>
                  <a:buNone/>
                  <a:tabLst>
                    <a:tab pos="5125216" algn="l"/>
                  </a:tabLst>
                  <a:defRPr/>
                </a:pPr>
                <a:endParaRPr kumimoji="0" lang="fr-FR" sz="1100" b="0" i="0" u="none" strike="noStrike" kern="0" cap="none" spc="0" normalizeH="0" baseline="0" noProof="0" dirty="0" smtClean="0">
                  <a:ln>
                    <a:noFill/>
                  </a:ln>
                  <a:solidFill>
                    <a:srgbClr val="FFFFFF"/>
                  </a:solidFill>
                  <a:effectLst/>
                  <a:uLnTx/>
                  <a:uFillTx/>
                </a:endParaRPr>
              </a:p>
            </p:txBody>
          </p:sp>
          <p:sp>
            <p:nvSpPr>
              <p:cNvPr id="55" name="Circular Arrow 54"/>
              <p:cNvSpPr/>
              <p:nvPr/>
            </p:nvSpPr>
            <p:spPr bwMode="auto">
              <a:xfrm rot="16200000">
                <a:off x="-579258" y="1162883"/>
                <a:ext cx="3224800" cy="3224800"/>
              </a:xfrm>
              <a:prstGeom prst="circularArrow">
                <a:avLst>
                  <a:gd name="adj1" fmla="val 6047"/>
                  <a:gd name="adj2" fmla="val 1142319"/>
                  <a:gd name="adj3" fmla="val 20457680"/>
                  <a:gd name="adj4" fmla="val 14590959"/>
                  <a:gd name="adj5" fmla="val 6124"/>
                </a:avLst>
              </a:prstGeom>
              <a:solidFill>
                <a:srgbClr val="002776"/>
              </a:solidFill>
              <a:ln w="6350" algn="ctr">
                <a:noFill/>
                <a:round/>
                <a:headEnd/>
                <a:tailEnd/>
              </a:ln>
            </p:spPr>
            <p:txBody>
              <a:bodyPr lIns="64588" tIns="64588" rIns="64588" bIns="64588" rtlCol="0" anchor="ctr"/>
              <a:lstStyle/>
              <a:p>
                <a:pPr marL="0" marR="0" lvl="0" indent="0" algn="ctr" defTabSz="914400" eaLnBrk="1" fontAlgn="auto" latinLnBrk="0" hangingPunct="1">
                  <a:lnSpc>
                    <a:spcPct val="102000"/>
                  </a:lnSpc>
                  <a:spcBef>
                    <a:spcPts val="0"/>
                  </a:spcBef>
                  <a:spcAft>
                    <a:spcPct val="37000"/>
                  </a:spcAft>
                  <a:buClrTx/>
                  <a:buSzTx/>
                  <a:buFontTx/>
                  <a:buNone/>
                  <a:tabLst>
                    <a:tab pos="5125216" algn="l"/>
                  </a:tabLst>
                  <a:defRPr/>
                </a:pPr>
                <a:endParaRPr kumimoji="0" lang="fr-FR" sz="1100" b="0" i="0" u="none" strike="noStrike" kern="0" cap="none" spc="0" normalizeH="0" baseline="0" noProof="0" dirty="0" smtClean="0">
                  <a:ln>
                    <a:noFill/>
                  </a:ln>
                  <a:solidFill>
                    <a:srgbClr val="FFFFFF"/>
                  </a:solidFill>
                  <a:effectLst/>
                  <a:uLnTx/>
                  <a:uFillTx/>
                </a:endParaRPr>
              </a:p>
            </p:txBody>
          </p:sp>
        </p:grpSp>
        <p:grpSp>
          <p:nvGrpSpPr>
            <p:cNvPr id="49" name="Group 48"/>
            <p:cNvGrpSpPr/>
            <p:nvPr/>
          </p:nvGrpSpPr>
          <p:grpSpPr>
            <a:xfrm rot="14400000">
              <a:off x="-576056" y="1152661"/>
              <a:ext cx="3224800" cy="3224800"/>
              <a:chOff x="-579258" y="1162883"/>
              <a:chExt cx="3224800" cy="3224800"/>
            </a:xfrm>
          </p:grpSpPr>
          <p:sp>
            <p:nvSpPr>
              <p:cNvPr id="52" name="Pie 51"/>
              <p:cNvSpPr/>
              <p:nvPr/>
            </p:nvSpPr>
            <p:spPr bwMode="auto">
              <a:xfrm>
                <a:off x="-375592" y="1412776"/>
                <a:ext cx="2617002" cy="2617002"/>
              </a:xfrm>
              <a:prstGeom prst="pie">
                <a:avLst>
                  <a:gd name="adj1" fmla="val 8999574"/>
                  <a:gd name="adj2" fmla="val 16200000"/>
                </a:avLst>
              </a:prstGeom>
              <a:solidFill>
                <a:srgbClr val="00A1DE"/>
              </a:solidFill>
              <a:ln w="6350" algn="ctr">
                <a:solidFill>
                  <a:srgbClr val="72C7E7">
                    <a:lumMod val="75000"/>
                  </a:srgbClr>
                </a:solidFill>
                <a:round/>
                <a:headEnd/>
                <a:tailEnd/>
              </a:ln>
            </p:spPr>
            <p:txBody>
              <a:bodyPr lIns="64588" tIns="64588" rIns="64588" bIns="64588" rtlCol="0" anchor="ctr"/>
              <a:lstStyle/>
              <a:p>
                <a:pPr marL="0" marR="0" lvl="0" indent="0" algn="ctr" defTabSz="914400" eaLnBrk="1" fontAlgn="auto" latinLnBrk="0" hangingPunct="1">
                  <a:lnSpc>
                    <a:spcPct val="102000"/>
                  </a:lnSpc>
                  <a:spcBef>
                    <a:spcPts val="0"/>
                  </a:spcBef>
                  <a:spcAft>
                    <a:spcPct val="37000"/>
                  </a:spcAft>
                  <a:buClrTx/>
                  <a:buSzTx/>
                  <a:buFontTx/>
                  <a:buNone/>
                  <a:tabLst>
                    <a:tab pos="5125216" algn="l"/>
                  </a:tabLst>
                  <a:defRPr/>
                </a:pPr>
                <a:endParaRPr kumimoji="0" lang="fr-FR" sz="1100" b="0" i="0" u="none" strike="noStrike" kern="0" cap="none" spc="0" normalizeH="0" baseline="0" noProof="0" dirty="0" smtClean="0">
                  <a:ln>
                    <a:noFill/>
                  </a:ln>
                  <a:solidFill>
                    <a:srgbClr val="FFFFFF"/>
                  </a:solidFill>
                  <a:effectLst/>
                  <a:uLnTx/>
                  <a:uFillTx/>
                </a:endParaRPr>
              </a:p>
            </p:txBody>
          </p:sp>
          <p:sp>
            <p:nvSpPr>
              <p:cNvPr id="53" name="Circular Arrow 52"/>
              <p:cNvSpPr/>
              <p:nvPr/>
            </p:nvSpPr>
            <p:spPr bwMode="auto">
              <a:xfrm rot="16200000">
                <a:off x="-579258" y="1162883"/>
                <a:ext cx="3224800" cy="3224800"/>
              </a:xfrm>
              <a:prstGeom prst="circularArrow">
                <a:avLst>
                  <a:gd name="adj1" fmla="val 6047"/>
                  <a:gd name="adj2" fmla="val 1142319"/>
                  <a:gd name="adj3" fmla="val 20457680"/>
                  <a:gd name="adj4" fmla="val 14590959"/>
                  <a:gd name="adj5" fmla="val 6124"/>
                </a:avLst>
              </a:prstGeom>
              <a:solidFill>
                <a:srgbClr val="002776"/>
              </a:solidFill>
              <a:ln w="6350" algn="ctr">
                <a:noFill/>
                <a:round/>
                <a:headEnd/>
                <a:tailEnd/>
              </a:ln>
            </p:spPr>
            <p:txBody>
              <a:bodyPr lIns="64588" tIns="64588" rIns="64588" bIns="64588" rtlCol="0" anchor="ctr"/>
              <a:lstStyle/>
              <a:p>
                <a:pPr marL="0" marR="0" lvl="0" indent="0" algn="ctr" defTabSz="914400" eaLnBrk="1" fontAlgn="auto" latinLnBrk="0" hangingPunct="1">
                  <a:lnSpc>
                    <a:spcPct val="102000"/>
                  </a:lnSpc>
                  <a:spcBef>
                    <a:spcPts val="0"/>
                  </a:spcBef>
                  <a:spcAft>
                    <a:spcPct val="37000"/>
                  </a:spcAft>
                  <a:buClrTx/>
                  <a:buSzTx/>
                  <a:buFontTx/>
                  <a:buNone/>
                  <a:tabLst>
                    <a:tab pos="5125216" algn="l"/>
                  </a:tabLst>
                  <a:defRPr/>
                </a:pPr>
                <a:endParaRPr kumimoji="0" lang="fr-FR" sz="1100" b="0" i="0" u="none" strike="noStrike" kern="0" cap="none" spc="0" normalizeH="0" baseline="0" noProof="0" dirty="0" smtClean="0">
                  <a:ln>
                    <a:noFill/>
                  </a:ln>
                  <a:solidFill>
                    <a:srgbClr val="FFFFFF"/>
                  </a:solidFill>
                  <a:effectLst/>
                  <a:uLnTx/>
                  <a:uFillTx/>
                </a:endParaRPr>
              </a:p>
            </p:txBody>
          </p:sp>
        </p:grpSp>
        <p:sp>
          <p:nvSpPr>
            <p:cNvPr id="50" name="TextBox 49"/>
            <p:cNvSpPr txBox="1"/>
            <p:nvPr/>
          </p:nvSpPr>
          <p:spPr>
            <a:xfrm>
              <a:off x="1170006" y="1831394"/>
              <a:ext cx="1151651" cy="100893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srgbClr val="FFFFFF"/>
                  </a:solidFill>
                  <a:effectLst/>
                  <a:uLnTx/>
                  <a:uFillTx/>
                  <a:latin typeface="Arial" charset="0"/>
                  <a:cs typeface="Arial" charset="0"/>
                </a:rPr>
                <a:t>Identify value and the value stream</a:t>
              </a:r>
            </a:p>
          </p:txBody>
        </p:sp>
        <p:sp>
          <p:nvSpPr>
            <p:cNvPr id="51" name="TextBox 50"/>
            <p:cNvSpPr txBox="1"/>
            <p:nvPr/>
          </p:nvSpPr>
          <p:spPr>
            <a:xfrm>
              <a:off x="457931" y="3247913"/>
              <a:ext cx="1157987" cy="781113"/>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srgbClr val="FFFFFF"/>
                  </a:solidFill>
                  <a:effectLst/>
                  <a:uLnTx/>
                  <a:uFillTx/>
                  <a:latin typeface="Arial" charset="0"/>
                  <a:cs typeface="Arial" charset="0"/>
                </a:rPr>
                <a:t>Establish Flow &amp; Pull</a:t>
              </a:r>
            </a:p>
          </p:txBody>
        </p:sp>
      </p:grpSp>
      <p:sp>
        <p:nvSpPr>
          <p:cNvPr id="58" name="Rectangle 57"/>
          <p:cNvSpPr/>
          <p:nvPr/>
        </p:nvSpPr>
        <p:spPr bwMode="auto">
          <a:xfrm>
            <a:off x="361950" y="1470366"/>
            <a:ext cx="2304000" cy="413027"/>
          </a:xfrm>
          <a:prstGeom prst="rect">
            <a:avLst/>
          </a:prstGeom>
          <a:solidFill>
            <a:srgbClr val="002060"/>
          </a:solidFill>
          <a:ln w="6350" algn="ctr">
            <a:noFill/>
            <a:round/>
            <a:headEnd/>
            <a:tailEnd/>
          </a:ln>
        </p:spPr>
        <p:txBody>
          <a:bodyPr lIns="36000" tIns="36000" rIns="36000" bIns="36000" rtlCol="0" anchor="ctr"/>
          <a:lstStyle/>
          <a:p>
            <a:pPr marR="0" lvl="0" algn="ctr" defTabSz="914400" eaLnBrk="1" fontAlgn="auto" latinLnBrk="0" hangingPunct="1">
              <a:lnSpc>
                <a:spcPct val="102000"/>
              </a:lnSpc>
              <a:spcBef>
                <a:spcPts val="0"/>
              </a:spcBef>
              <a:spcAft>
                <a:spcPct val="37000"/>
              </a:spcAft>
              <a:buClrTx/>
              <a:buSzTx/>
              <a:tabLst>
                <a:tab pos="5125216" algn="l"/>
              </a:tabLst>
              <a:defRPr/>
            </a:pPr>
            <a:r>
              <a:rPr kumimoji="0" lang="en-US" sz="1600" b="0" i="0" u="none" strike="noStrike" kern="0" cap="none" spc="0" normalizeH="0" baseline="0" noProof="0" dirty="0" smtClean="0">
                <a:ln>
                  <a:noFill/>
                </a:ln>
                <a:solidFill>
                  <a:srgbClr val="FFFFFF"/>
                </a:solidFill>
                <a:effectLst/>
                <a:uLnTx/>
                <a:uFillTx/>
              </a:rPr>
              <a:t>Standard</a:t>
            </a:r>
            <a:r>
              <a:rPr kumimoji="0" lang="en-US" sz="1600" b="0" i="0" u="none" strike="noStrike" kern="0" cap="none" spc="0" normalizeH="0" noProof="0" dirty="0" smtClean="0">
                <a:ln>
                  <a:noFill/>
                </a:ln>
                <a:solidFill>
                  <a:srgbClr val="FFFFFF"/>
                </a:solidFill>
                <a:effectLst/>
                <a:uLnTx/>
                <a:uFillTx/>
              </a:rPr>
              <a:t> work</a:t>
            </a:r>
            <a:endParaRPr kumimoji="0" lang="en-US" sz="1600" b="0" i="0" u="none" strike="noStrike" kern="0" cap="none" spc="0" normalizeH="0" baseline="0" noProof="0" dirty="0" smtClean="0">
              <a:ln>
                <a:noFill/>
              </a:ln>
              <a:solidFill>
                <a:srgbClr val="FFFFFF"/>
              </a:solidFill>
              <a:effectLst/>
              <a:uLnTx/>
              <a:uFillTx/>
            </a:endParaRPr>
          </a:p>
        </p:txBody>
      </p:sp>
      <p:sp>
        <p:nvSpPr>
          <p:cNvPr id="59" name="Rectangle 58"/>
          <p:cNvSpPr/>
          <p:nvPr/>
        </p:nvSpPr>
        <p:spPr bwMode="auto">
          <a:xfrm>
            <a:off x="361950" y="2000277"/>
            <a:ext cx="2304000" cy="413027"/>
          </a:xfrm>
          <a:prstGeom prst="rect">
            <a:avLst/>
          </a:prstGeom>
          <a:solidFill>
            <a:srgbClr val="002060"/>
          </a:solidFill>
          <a:ln w="6350" algn="ctr">
            <a:noFill/>
            <a:round/>
            <a:headEnd/>
            <a:tailEnd/>
          </a:ln>
        </p:spPr>
        <p:txBody>
          <a:bodyPr lIns="36000" tIns="36000" rIns="36000" bIns="36000" rtlCol="0" anchor="ctr"/>
          <a:lstStyle/>
          <a:p>
            <a:pPr marR="0" lvl="0" algn="ctr" defTabSz="914400" eaLnBrk="1" fontAlgn="auto" latinLnBrk="0" hangingPunct="1">
              <a:lnSpc>
                <a:spcPct val="102000"/>
              </a:lnSpc>
              <a:spcBef>
                <a:spcPts val="0"/>
              </a:spcBef>
              <a:spcAft>
                <a:spcPct val="37000"/>
              </a:spcAft>
              <a:buClrTx/>
              <a:buSzTx/>
              <a:tabLst>
                <a:tab pos="5125216" algn="l"/>
              </a:tabLst>
              <a:defRPr/>
            </a:pPr>
            <a:r>
              <a:rPr kumimoji="0" lang="en-US" sz="1600" b="0" i="0" u="none" strike="noStrike" kern="0" cap="none" spc="0" normalizeH="0" baseline="0" noProof="0" dirty="0" smtClean="0">
                <a:ln>
                  <a:noFill/>
                </a:ln>
                <a:solidFill>
                  <a:srgbClr val="FFFFFF"/>
                </a:solidFill>
                <a:effectLst/>
                <a:uLnTx/>
                <a:uFillTx/>
              </a:rPr>
              <a:t>Visual management</a:t>
            </a:r>
          </a:p>
        </p:txBody>
      </p:sp>
      <p:sp>
        <p:nvSpPr>
          <p:cNvPr id="60" name="Rectangle 59"/>
          <p:cNvSpPr/>
          <p:nvPr/>
        </p:nvSpPr>
        <p:spPr bwMode="auto">
          <a:xfrm>
            <a:off x="361950" y="2526046"/>
            <a:ext cx="2304000" cy="413027"/>
          </a:xfrm>
          <a:prstGeom prst="rect">
            <a:avLst/>
          </a:prstGeom>
          <a:solidFill>
            <a:srgbClr val="002060"/>
          </a:solidFill>
          <a:ln w="6350" algn="ctr">
            <a:noFill/>
            <a:round/>
            <a:headEnd/>
            <a:tailEnd/>
          </a:ln>
        </p:spPr>
        <p:txBody>
          <a:bodyPr lIns="36000" tIns="36000" rIns="36000" bIns="36000" rtlCol="0" anchor="ctr"/>
          <a:lstStyle/>
          <a:p>
            <a:pPr marR="0" lvl="0" algn="ctr" defTabSz="914400" eaLnBrk="1" fontAlgn="auto" latinLnBrk="0" hangingPunct="1">
              <a:lnSpc>
                <a:spcPct val="102000"/>
              </a:lnSpc>
              <a:spcBef>
                <a:spcPts val="0"/>
              </a:spcBef>
              <a:spcAft>
                <a:spcPct val="37000"/>
              </a:spcAft>
              <a:buClrTx/>
              <a:buSzTx/>
              <a:tabLst>
                <a:tab pos="5125216" algn="l"/>
              </a:tabLst>
              <a:defRPr/>
            </a:pPr>
            <a:r>
              <a:rPr kumimoji="0" lang="en-US" sz="1600" b="0" i="0" u="none" strike="noStrike" kern="0" cap="none" spc="0" normalizeH="0" baseline="0" noProof="0" dirty="0" smtClean="0">
                <a:ln>
                  <a:noFill/>
                </a:ln>
                <a:solidFill>
                  <a:srgbClr val="FFFFFF"/>
                </a:solidFill>
                <a:effectLst/>
                <a:uLnTx/>
                <a:uFillTx/>
              </a:rPr>
              <a:t>Problem</a:t>
            </a:r>
            <a:r>
              <a:rPr kumimoji="0" lang="en-US" sz="1600" b="0" i="0" u="none" strike="noStrike" kern="0" cap="none" spc="0" normalizeH="0" noProof="0" dirty="0" smtClean="0">
                <a:ln>
                  <a:noFill/>
                </a:ln>
                <a:solidFill>
                  <a:srgbClr val="FFFFFF"/>
                </a:solidFill>
                <a:effectLst/>
                <a:uLnTx/>
                <a:uFillTx/>
              </a:rPr>
              <a:t> solving</a:t>
            </a:r>
            <a:endParaRPr kumimoji="0" lang="en-US" sz="1600" b="0" i="0" u="none" strike="noStrike" kern="0" cap="none" spc="0" normalizeH="0" baseline="0" noProof="0" dirty="0" smtClean="0">
              <a:ln>
                <a:noFill/>
              </a:ln>
              <a:solidFill>
                <a:srgbClr val="FFFFFF"/>
              </a:solidFill>
              <a:effectLst/>
              <a:uLnTx/>
              <a:uFillTx/>
            </a:endParaRPr>
          </a:p>
        </p:txBody>
      </p:sp>
      <p:sp>
        <p:nvSpPr>
          <p:cNvPr id="61" name="Rectangle 60"/>
          <p:cNvSpPr/>
          <p:nvPr/>
        </p:nvSpPr>
        <p:spPr bwMode="auto">
          <a:xfrm>
            <a:off x="6512975" y="1470366"/>
            <a:ext cx="2304000" cy="413027"/>
          </a:xfrm>
          <a:prstGeom prst="rect">
            <a:avLst/>
          </a:prstGeom>
          <a:solidFill>
            <a:srgbClr val="92D400"/>
          </a:solidFill>
          <a:ln w="6350" algn="ctr">
            <a:noFill/>
            <a:round/>
            <a:headEnd/>
            <a:tailEnd/>
          </a:ln>
        </p:spPr>
        <p:txBody>
          <a:bodyPr lIns="36000" tIns="36000" rIns="36000" bIns="36000" rtlCol="0" anchor="ctr"/>
          <a:lstStyle/>
          <a:p>
            <a:pPr marR="0" lvl="0" algn="ctr" defTabSz="914400" eaLnBrk="1" fontAlgn="auto" latinLnBrk="0" hangingPunct="1">
              <a:lnSpc>
                <a:spcPct val="102000"/>
              </a:lnSpc>
              <a:spcBef>
                <a:spcPts val="0"/>
              </a:spcBef>
              <a:spcAft>
                <a:spcPct val="37000"/>
              </a:spcAft>
              <a:buClrTx/>
              <a:buSzTx/>
              <a:tabLst>
                <a:tab pos="5125216" algn="l"/>
              </a:tabLst>
              <a:defRPr/>
            </a:pPr>
            <a:r>
              <a:rPr kumimoji="0" lang="en-US" sz="1600" b="0" i="0" u="none" strike="noStrike" kern="0" cap="none" spc="0" normalizeH="0" baseline="0" noProof="0" dirty="0" smtClean="0">
                <a:ln>
                  <a:noFill/>
                </a:ln>
                <a:solidFill>
                  <a:srgbClr val="FFFFFF"/>
                </a:solidFill>
                <a:effectLst/>
                <a:uLnTx/>
                <a:uFillTx/>
              </a:rPr>
              <a:t>Voice of the Customer</a:t>
            </a:r>
          </a:p>
        </p:txBody>
      </p:sp>
      <p:sp>
        <p:nvSpPr>
          <p:cNvPr id="62" name="Rectangle 61"/>
          <p:cNvSpPr/>
          <p:nvPr/>
        </p:nvSpPr>
        <p:spPr bwMode="auto">
          <a:xfrm>
            <a:off x="6512975" y="2000277"/>
            <a:ext cx="2304000" cy="413027"/>
          </a:xfrm>
          <a:prstGeom prst="rect">
            <a:avLst/>
          </a:prstGeom>
          <a:solidFill>
            <a:srgbClr val="92D400"/>
          </a:solidFill>
          <a:ln w="6350" algn="ctr">
            <a:noFill/>
            <a:round/>
            <a:headEnd/>
            <a:tailEnd/>
          </a:ln>
        </p:spPr>
        <p:txBody>
          <a:bodyPr lIns="36000" tIns="36000" rIns="36000" bIns="36000" rtlCol="0" anchor="ctr"/>
          <a:lstStyle/>
          <a:p>
            <a:pPr marR="0" lvl="0" algn="ctr" defTabSz="914400" eaLnBrk="1" fontAlgn="auto" latinLnBrk="0" hangingPunct="1">
              <a:lnSpc>
                <a:spcPct val="102000"/>
              </a:lnSpc>
              <a:spcBef>
                <a:spcPts val="0"/>
              </a:spcBef>
              <a:spcAft>
                <a:spcPct val="37000"/>
              </a:spcAft>
              <a:buClrTx/>
              <a:buSzTx/>
              <a:tabLst>
                <a:tab pos="5125216" algn="l"/>
              </a:tabLst>
              <a:defRPr/>
            </a:pPr>
            <a:r>
              <a:rPr kumimoji="0" lang="en-US" sz="1600" b="0" i="0" u="none" strike="noStrike" kern="0" cap="none" spc="0" normalizeH="0" baseline="0" noProof="0" dirty="0" smtClean="0">
                <a:ln>
                  <a:noFill/>
                </a:ln>
                <a:solidFill>
                  <a:srgbClr val="FFFFFF"/>
                </a:solidFill>
                <a:effectLst/>
                <a:uLnTx/>
                <a:uFillTx/>
              </a:rPr>
              <a:t>SIPOC</a:t>
            </a:r>
          </a:p>
        </p:txBody>
      </p:sp>
      <p:sp>
        <p:nvSpPr>
          <p:cNvPr id="63" name="Rectangle 62"/>
          <p:cNvSpPr/>
          <p:nvPr/>
        </p:nvSpPr>
        <p:spPr bwMode="auto">
          <a:xfrm>
            <a:off x="6512975" y="2526046"/>
            <a:ext cx="2304000" cy="413027"/>
          </a:xfrm>
          <a:prstGeom prst="rect">
            <a:avLst/>
          </a:prstGeom>
          <a:solidFill>
            <a:srgbClr val="92D400"/>
          </a:solidFill>
          <a:ln w="6350" algn="ctr">
            <a:noFill/>
            <a:round/>
            <a:headEnd/>
            <a:tailEnd/>
          </a:ln>
        </p:spPr>
        <p:txBody>
          <a:bodyPr lIns="36000" tIns="36000" rIns="36000" bIns="36000" rtlCol="0" anchor="ctr"/>
          <a:lstStyle/>
          <a:p>
            <a:pPr marR="0" lvl="0" algn="ctr" defTabSz="914400" eaLnBrk="1" fontAlgn="auto" latinLnBrk="0" hangingPunct="1">
              <a:lnSpc>
                <a:spcPct val="102000"/>
              </a:lnSpc>
              <a:spcBef>
                <a:spcPts val="0"/>
              </a:spcBef>
              <a:spcAft>
                <a:spcPct val="37000"/>
              </a:spcAft>
              <a:buClrTx/>
              <a:buSzTx/>
              <a:tabLst>
                <a:tab pos="5125216" algn="l"/>
              </a:tabLst>
              <a:defRPr/>
            </a:pPr>
            <a:r>
              <a:rPr kumimoji="0" lang="en-US" sz="1600" b="0" i="0" u="none" strike="noStrike" kern="0" cap="none" spc="0" normalizeH="0" baseline="0" noProof="0" dirty="0" smtClean="0">
                <a:ln>
                  <a:noFill/>
                </a:ln>
                <a:solidFill>
                  <a:srgbClr val="FFFFFF"/>
                </a:solidFill>
                <a:effectLst/>
                <a:uLnTx/>
                <a:uFillTx/>
              </a:rPr>
              <a:t>Go and See</a:t>
            </a:r>
          </a:p>
        </p:txBody>
      </p:sp>
      <p:sp>
        <p:nvSpPr>
          <p:cNvPr id="64" name="Rectangle 63"/>
          <p:cNvSpPr/>
          <p:nvPr/>
        </p:nvSpPr>
        <p:spPr bwMode="auto">
          <a:xfrm>
            <a:off x="6512975" y="3074029"/>
            <a:ext cx="2304000" cy="413027"/>
          </a:xfrm>
          <a:prstGeom prst="rect">
            <a:avLst/>
          </a:prstGeom>
          <a:solidFill>
            <a:srgbClr val="92D400"/>
          </a:solidFill>
          <a:ln w="6350" algn="ctr">
            <a:noFill/>
            <a:round/>
            <a:headEnd/>
            <a:tailEnd/>
          </a:ln>
        </p:spPr>
        <p:txBody>
          <a:bodyPr lIns="36000" tIns="36000" rIns="36000" bIns="36000" rtlCol="0" anchor="ctr"/>
          <a:lstStyle/>
          <a:p>
            <a:pPr marR="0" lvl="0" algn="ctr" defTabSz="914400" eaLnBrk="1" fontAlgn="auto" latinLnBrk="0" hangingPunct="1">
              <a:lnSpc>
                <a:spcPct val="102000"/>
              </a:lnSpc>
              <a:spcBef>
                <a:spcPts val="0"/>
              </a:spcBef>
              <a:spcAft>
                <a:spcPct val="37000"/>
              </a:spcAft>
              <a:buClrTx/>
              <a:buSzTx/>
              <a:tabLst>
                <a:tab pos="5125216" algn="l"/>
              </a:tabLst>
              <a:defRPr/>
            </a:pPr>
            <a:r>
              <a:rPr kumimoji="0" lang="en-US" sz="1600" b="0" i="0" u="none" strike="noStrike" kern="0" cap="none" spc="0" normalizeH="0" baseline="0" noProof="0" dirty="0" smtClean="0">
                <a:ln>
                  <a:noFill/>
                </a:ln>
                <a:solidFill>
                  <a:srgbClr val="FFFFFF"/>
                </a:solidFill>
                <a:effectLst/>
                <a:uLnTx/>
                <a:uFillTx/>
              </a:rPr>
              <a:t>Value Stream Mapping</a:t>
            </a:r>
          </a:p>
        </p:txBody>
      </p:sp>
      <p:sp>
        <p:nvSpPr>
          <p:cNvPr id="65" name="Rectangle 64"/>
          <p:cNvSpPr/>
          <p:nvPr/>
        </p:nvSpPr>
        <p:spPr bwMode="auto">
          <a:xfrm>
            <a:off x="361950" y="3049266"/>
            <a:ext cx="2304000" cy="413027"/>
          </a:xfrm>
          <a:prstGeom prst="rect">
            <a:avLst/>
          </a:prstGeom>
          <a:solidFill>
            <a:srgbClr val="002060"/>
          </a:solidFill>
          <a:ln w="6350" algn="ctr">
            <a:noFill/>
            <a:round/>
            <a:headEnd/>
            <a:tailEnd/>
          </a:ln>
        </p:spPr>
        <p:txBody>
          <a:bodyPr lIns="36000" tIns="36000" rIns="36000" bIns="36000" rtlCol="0" anchor="ctr"/>
          <a:lstStyle/>
          <a:p>
            <a:pPr marR="0" lvl="0" algn="ctr" defTabSz="914400" eaLnBrk="1" fontAlgn="auto" latinLnBrk="0" hangingPunct="1">
              <a:lnSpc>
                <a:spcPct val="102000"/>
              </a:lnSpc>
              <a:spcBef>
                <a:spcPts val="0"/>
              </a:spcBef>
              <a:spcAft>
                <a:spcPct val="37000"/>
              </a:spcAft>
              <a:buClrTx/>
              <a:buSzTx/>
              <a:tabLst>
                <a:tab pos="5125216" algn="l"/>
              </a:tabLst>
              <a:defRPr/>
            </a:pPr>
            <a:r>
              <a:rPr kumimoji="0" lang="en-US" sz="1600" b="0" i="0" u="none" strike="noStrike" kern="0" cap="none" spc="0" normalizeH="0" baseline="0" noProof="0" dirty="0" smtClean="0">
                <a:ln>
                  <a:noFill/>
                </a:ln>
                <a:solidFill>
                  <a:srgbClr val="FFFFFF"/>
                </a:solidFill>
                <a:effectLst/>
                <a:uLnTx/>
                <a:uFillTx/>
              </a:rPr>
              <a:t>5 S</a:t>
            </a:r>
          </a:p>
        </p:txBody>
      </p:sp>
      <p:sp>
        <p:nvSpPr>
          <p:cNvPr id="66" name="Rectangle 65"/>
          <p:cNvSpPr/>
          <p:nvPr/>
        </p:nvSpPr>
        <p:spPr bwMode="auto">
          <a:xfrm>
            <a:off x="739314" y="5367283"/>
            <a:ext cx="2304000" cy="413027"/>
          </a:xfrm>
          <a:prstGeom prst="rect">
            <a:avLst/>
          </a:prstGeom>
          <a:solidFill>
            <a:srgbClr val="00A1DE"/>
          </a:solidFill>
          <a:ln w="6350" algn="ctr">
            <a:noFill/>
            <a:round/>
            <a:headEnd/>
            <a:tailEnd/>
          </a:ln>
        </p:spPr>
        <p:txBody>
          <a:bodyPr lIns="36000" tIns="36000" rIns="36000" bIns="36000" rtlCol="0" anchor="ctr"/>
          <a:lstStyle/>
          <a:p>
            <a:pPr marR="0" lvl="0" algn="ctr" defTabSz="914400" eaLnBrk="1" fontAlgn="auto" latinLnBrk="0" hangingPunct="1">
              <a:lnSpc>
                <a:spcPct val="102000"/>
              </a:lnSpc>
              <a:spcBef>
                <a:spcPts val="0"/>
              </a:spcBef>
              <a:spcAft>
                <a:spcPct val="37000"/>
              </a:spcAft>
              <a:buClrTx/>
              <a:buSzTx/>
              <a:tabLst>
                <a:tab pos="5125216" algn="l"/>
              </a:tabLst>
              <a:defRPr/>
            </a:pPr>
            <a:r>
              <a:rPr kumimoji="0" lang="en-US" sz="1600" b="0" i="0" u="none" strike="noStrike" kern="0" cap="none" spc="0" normalizeH="0" baseline="0" noProof="0" dirty="0" smtClean="0">
                <a:ln>
                  <a:noFill/>
                </a:ln>
                <a:solidFill>
                  <a:srgbClr val="FFFFFF"/>
                </a:solidFill>
                <a:effectLst/>
                <a:uLnTx/>
                <a:uFillTx/>
              </a:rPr>
              <a:t>Mistake proofing</a:t>
            </a:r>
          </a:p>
        </p:txBody>
      </p:sp>
      <p:sp>
        <p:nvSpPr>
          <p:cNvPr id="67" name="Rectangle 66"/>
          <p:cNvSpPr/>
          <p:nvPr/>
        </p:nvSpPr>
        <p:spPr bwMode="auto">
          <a:xfrm>
            <a:off x="3421241" y="5397334"/>
            <a:ext cx="2304000" cy="413027"/>
          </a:xfrm>
          <a:prstGeom prst="rect">
            <a:avLst/>
          </a:prstGeom>
          <a:solidFill>
            <a:srgbClr val="00A1DE"/>
          </a:solidFill>
          <a:ln w="6350" algn="ctr">
            <a:noFill/>
            <a:round/>
            <a:headEnd/>
            <a:tailEnd/>
          </a:ln>
        </p:spPr>
        <p:txBody>
          <a:bodyPr lIns="36000" tIns="36000" rIns="36000" bIns="36000" rtlCol="0" anchor="ctr"/>
          <a:lstStyle/>
          <a:p>
            <a:pPr marR="0" lvl="0" algn="ctr" defTabSz="914400" eaLnBrk="1" fontAlgn="auto" latinLnBrk="0" hangingPunct="1">
              <a:lnSpc>
                <a:spcPct val="102000"/>
              </a:lnSpc>
              <a:spcBef>
                <a:spcPts val="0"/>
              </a:spcBef>
              <a:spcAft>
                <a:spcPct val="37000"/>
              </a:spcAft>
              <a:buClrTx/>
              <a:buSzTx/>
              <a:tabLst>
                <a:tab pos="5125216" algn="l"/>
              </a:tabLst>
              <a:defRPr/>
            </a:pPr>
            <a:r>
              <a:rPr kumimoji="0" lang="en-US" sz="1600" b="0" i="0" u="none" strike="noStrike" kern="0" cap="none" spc="0" normalizeH="0" baseline="0" noProof="0" dirty="0" smtClean="0">
                <a:ln>
                  <a:noFill/>
                </a:ln>
                <a:solidFill>
                  <a:srgbClr val="FFFFFF"/>
                </a:solidFill>
                <a:effectLst/>
                <a:uLnTx/>
                <a:uFillTx/>
              </a:rPr>
              <a:t>Pull systems</a:t>
            </a:r>
          </a:p>
        </p:txBody>
      </p:sp>
      <p:sp>
        <p:nvSpPr>
          <p:cNvPr id="68" name="Rectangle 67"/>
          <p:cNvSpPr/>
          <p:nvPr/>
        </p:nvSpPr>
        <p:spPr bwMode="auto">
          <a:xfrm>
            <a:off x="3421241" y="5889799"/>
            <a:ext cx="2304000" cy="413027"/>
          </a:xfrm>
          <a:prstGeom prst="rect">
            <a:avLst/>
          </a:prstGeom>
          <a:solidFill>
            <a:srgbClr val="00A1DE"/>
          </a:solidFill>
          <a:ln w="6350" algn="ctr">
            <a:noFill/>
            <a:round/>
            <a:headEnd/>
            <a:tailEnd/>
          </a:ln>
        </p:spPr>
        <p:txBody>
          <a:bodyPr lIns="36000" tIns="36000" rIns="36000" bIns="36000" rtlCol="0" anchor="ctr"/>
          <a:lstStyle/>
          <a:p>
            <a:pPr marR="0" lvl="0" algn="ctr" defTabSz="914400" eaLnBrk="1" fontAlgn="auto" latinLnBrk="0" hangingPunct="1">
              <a:lnSpc>
                <a:spcPct val="102000"/>
              </a:lnSpc>
              <a:spcBef>
                <a:spcPts val="0"/>
              </a:spcBef>
              <a:spcAft>
                <a:spcPct val="37000"/>
              </a:spcAft>
              <a:buClrTx/>
              <a:buSzTx/>
              <a:tabLst>
                <a:tab pos="5125216" algn="l"/>
              </a:tabLst>
              <a:defRPr/>
            </a:pPr>
            <a:r>
              <a:rPr kumimoji="0" lang="en-US" sz="1600" b="0" i="0" u="none" strike="noStrike" kern="0" cap="none" spc="0" normalizeH="0" baseline="0" noProof="0" dirty="0" smtClean="0">
                <a:ln>
                  <a:noFill/>
                </a:ln>
                <a:solidFill>
                  <a:srgbClr val="FFFFFF"/>
                </a:solidFill>
                <a:effectLst/>
                <a:uLnTx/>
                <a:uFillTx/>
              </a:rPr>
              <a:t>Continuous flow</a:t>
            </a:r>
          </a:p>
        </p:txBody>
      </p:sp>
      <p:sp>
        <p:nvSpPr>
          <p:cNvPr id="69" name="Rectangle 68"/>
          <p:cNvSpPr/>
          <p:nvPr/>
        </p:nvSpPr>
        <p:spPr bwMode="auto">
          <a:xfrm>
            <a:off x="739314" y="5889799"/>
            <a:ext cx="2304000" cy="413027"/>
          </a:xfrm>
          <a:prstGeom prst="rect">
            <a:avLst/>
          </a:prstGeom>
          <a:solidFill>
            <a:srgbClr val="00A1DE"/>
          </a:solidFill>
          <a:ln w="6350" algn="ctr">
            <a:noFill/>
            <a:round/>
            <a:headEnd/>
            <a:tailEnd/>
          </a:ln>
        </p:spPr>
        <p:txBody>
          <a:bodyPr lIns="36000" tIns="36000" rIns="36000" bIns="36000" rtlCol="0" anchor="ctr"/>
          <a:lstStyle/>
          <a:p>
            <a:pPr marR="0" lvl="0" algn="ctr" defTabSz="914400" eaLnBrk="1" fontAlgn="auto" latinLnBrk="0" hangingPunct="1">
              <a:lnSpc>
                <a:spcPct val="102000"/>
              </a:lnSpc>
              <a:spcBef>
                <a:spcPts val="0"/>
              </a:spcBef>
              <a:spcAft>
                <a:spcPct val="37000"/>
              </a:spcAft>
              <a:buClrTx/>
              <a:buSzTx/>
              <a:tabLst>
                <a:tab pos="5125216" algn="l"/>
              </a:tabLst>
              <a:defRPr/>
            </a:pPr>
            <a:r>
              <a:rPr kumimoji="0" lang="en-US" sz="1600" b="0" i="0" u="none" strike="noStrike" kern="0" cap="none" spc="0" normalizeH="0" baseline="0" noProof="0" dirty="0" err="1" smtClean="0">
                <a:ln>
                  <a:noFill/>
                </a:ln>
                <a:solidFill>
                  <a:srgbClr val="FFFFFF"/>
                </a:solidFill>
                <a:effectLst/>
                <a:uLnTx/>
                <a:uFillTx/>
              </a:rPr>
              <a:t>Andon</a:t>
            </a:r>
            <a:endParaRPr kumimoji="0" lang="en-US" sz="1600" b="0" i="0" u="none" strike="noStrike" kern="0" cap="none" spc="0" normalizeH="0" baseline="0" noProof="0" dirty="0" smtClean="0">
              <a:ln>
                <a:noFill/>
              </a:ln>
              <a:solidFill>
                <a:srgbClr val="FFFFFF"/>
              </a:solidFill>
              <a:effectLst/>
              <a:uLnTx/>
              <a:uFillTx/>
            </a:endParaRPr>
          </a:p>
        </p:txBody>
      </p:sp>
      <p:sp>
        <p:nvSpPr>
          <p:cNvPr id="70" name="Rectangle 69"/>
          <p:cNvSpPr/>
          <p:nvPr/>
        </p:nvSpPr>
        <p:spPr bwMode="auto">
          <a:xfrm>
            <a:off x="6088621" y="5397334"/>
            <a:ext cx="2304000" cy="413027"/>
          </a:xfrm>
          <a:prstGeom prst="rect">
            <a:avLst/>
          </a:prstGeom>
          <a:solidFill>
            <a:srgbClr val="00A1DE"/>
          </a:solidFill>
          <a:ln w="6350" algn="ctr">
            <a:noFill/>
            <a:round/>
            <a:headEnd/>
            <a:tailEnd/>
          </a:ln>
        </p:spPr>
        <p:txBody>
          <a:bodyPr lIns="36000" tIns="36000" rIns="36000" bIns="36000" rtlCol="0" anchor="ctr"/>
          <a:lstStyle/>
          <a:p>
            <a:pPr marR="0" lvl="0" algn="ctr" defTabSz="914400" eaLnBrk="1" fontAlgn="auto" latinLnBrk="0" hangingPunct="1">
              <a:lnSpc>
                <a:spcPct val="102000"/>
              </a:lnSpc>
              <a:spcBef>
                <a:spcPts val="0"/>
              </a:spcBef>
              <a:spcAft>
                <a:spcPct val="37000"/>
              </a:spcAft>
              <a:buClrTx/>
              <a:buSzTx/>
              <a:tabLst>
                <a:tab pos="5125216" algn="l"/>
              </a:tabLst>
              <a:defRPr/>
            </a:pPr>
            <a:r>
              <a:rPr kumimoji="0" lang="en-US" sz="1600" b="0" i="0" u="none" strike="noStrike" kern="0" cap="none" spc="0" normalizeH="0" baseline="0" noProof="0" dirty="0" smtClean="0">
                <a:ln>
                  <a:noFill/>
                </a:ln>
                <a:solidFill>
                  <a:srgbClr val="FFFFFF"/>
                </a:solidFill>
                <a:effectLst/>
                <a:uLnTx/>
                <a:uFillTx/>
              </a:rPr>
              <a:t>Cellular flow</a:t>
            </a:r>
          </a:p>
        </p:txBody>
      </p:sp>
      <p:sp>
        <p:nvSpPr>
          <p:cNvPr id="71" name="Rectangle 70"/>
          <p:cNvSpPr/>
          <p:nvPr/>
        </p:nvSpPr>
        <p:spPr bwMode="auto">
          <a:xfrm>
            <a:off x="6088621" y="5889799"/>
            <a:ext cx="2304000" cy="413027"/>
          </a:xfrm>
          <a:prstGeom prst="rect">
            <a:avLst/>
          </a:prstGeom>
          <a:solidFill>
            <a:srgbClr val="00A1DE"/>
          </a:solidFill>
          <a:ln w="6350" algn="ctr">
            <a:noFill/>
            <a:round/>
            <a:headEnd/>
            <a:tailEnd/>
          </a:ln>
        </p:spPr>
        <p:txBody>
          <a:bodyPr lIns="36000" tIns="36000" rIns="36000" bIns="36000" rtlCol="0" anchor="ctr"/>
          <a:lstStyle/>
          <a:p>
            <a:pPr marR="0" lvl="0" algn="ctr" defTabSz="914400" eaLnBrk="1" fontAlgn="auto" latinLnBrk="0" hangingPunct="1">
              <a:lnSpc>
                <a:spcPct val="102000"/>
              </a:lnSpc>
              <a:spcBef>
                <a:spcPts val="0"/>
              </a:spcBef>
              <a:spcAft>
                <a:spcPct val="37000"/>
              </a:spcAft>
              <a:buClrTx/>
              <a:buSzTx/>
              <a:tabLst>
                <a:tab pos="5125216" algn="l"/>
              </a:tabLst>
              <a:defRPr/>
            </a:pPr>
            <a:r>
              <a:rPr kumimoji="0" lang="en-US" sz="1600" b="0" i="0" u="none" strike="noStrike" kern="0" cap="none" spc="0" normalizeH="0" baseline="0" noProof="0" dirty="0" err="1" smtClean="0">
                <a:ln>
                  <a:noFill/>
                </a:ln>
                <a:solidFill>
                  <a:srgbClr val="FFFFFF"/>
                </a:solidFill>
                <a:effectLst/>
                <a:uLnTx/>
                <a:uFillTx/>
              </a:rPr>
              <a:t>Takt</a:t>
            </a:r>
            <a:r>
              <a:rPr kumimoji="0" lang="en-US" sz="1600" b="0" i="0" u="none" strike="noStrike" kern="0" cap="none" spc="0" normalizeH="0" baseline="0" noProof="0" dirty="0" smtClean="0">
                <a:ln>
                  <a:noFill/>
                </a:ln>
                <a:solidFill>
                  <a:srgbClr val="FFFFFF"/>
                </a:solidFill>
                <a:effectLst/>
                <a:uLnTx/>
                <a:uFillTx/>
              </a:rPr>
              <a:t> time</a:t>
            </a:r>
          </a:p>
        </p:txBody>
      </p:sp>
      <p:sp>
        <p:nvSpPr>
          <p:cNvPr id="72" name="Rectangle 71"/>
          <p:cNvSpPr/>
          <p:nvPr/>
        </p:nvSpPr>
        <p:spPr bwMode="auto">
          <a:xfrm>
            <a:off x="6394555" y="1340768"/>
            <a:ext cx="2516042" cy="2237927"/>
          </a:xfrm>
          <a:prstGeom prst="rect">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smtClean="0">
              <a:ln>
                <a:noFill/>
              </a:ln>
              <a:solidFill>
                <a:schemeClr val="tx1"/>
              </a:solidFill>
              <a:effectLst/>
              <a:latin typeface="Arial" pitchFamily="34" charset="0"/>
            </a:endParaRPr>
          </a:p>
        </p:txBody>
      </p:sp>
    </p:spTree>
    <p:extLst>
      <p:ext uri="{BB962C8B-B14F-4D97-AF65-F5344CB8AC3E}">
        <p14:creationId xmlns:p14="http://schemas.microsoft.com/office/powerpoint/2010/main" val="3217063403"/>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Title 1"/>
          <p:cNvSpPr>
            <a:spLocks noGrp="1"/>
          </p:cNvSpPr>
          <p:nvPr>
            <p:ph type="title"/>
          </p:nvPr>
        </p:nvSpPr>
        <p:spPr/>
        <p:txBody>
          <a:bodyPr/>
          <a:lstStyle/>
          <a:p>
            <a:pPr eaLnBrk="1" hangingPunct="1"/>
            <a:r>
              <a:rPr lang="en-GB" altLang="fr-FR" smtClean="0"/>
              <a:t>Exercise </a:t>
            </a:r>
            <a:br>
              <a:rPr lang="en-GB" altLang="fr-FR" smtClean="0"/>
            </a:br>
            <a:r>
              <a:rPr lang="en-GB" altLang="fr-FR" sz="1800" b="1" smtClean="0">
                <a:solidFill>
                  <a:srgbClr val="92D400"/>
                </a:solidFill>
                <a:cs typeface="Arial" pitchFamily="34" charset="0"/>
              </a:rPr>
              <a:t>Value Stream Mapping and Identifying Waste</a:t>
            </a:r>
          </a:p>
        </p:txBody>
      </p:sp>
      <p:sp>
        <p:nvSpPr>
          <p:cNvPr id="135171" name="Slide Number Placeholder 4"/>
          <p:cNvSpPr>
            <a:spLocks noGrp="1"/>
          </p:cNvSpPr>
          <p:nvPr>
            <p:ph type="sldNum" sz="quarter" idx="1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lvl1pPr eaLnBrk="0" hangingPunct="0">
              <a:lnSpc>
                <a:spcPts val="2200"/>
              </a:lnSpc>
              <a:spcAft>
                <a:spcPct val="25000"/>
              </a:spcAft>
              <a:defRPr sz="2000">
                <a:solidFill>
                  <a:srgbClr val="000066"/>
                </a:solidFill>
                <a:latin typeface="Arial" pitchFamily="34" charset="0"/>
              </a:defRPr>
            </a:lvl1pPr>
            <a:lvl2pPr marL="742950" indent="-285750" eaLnBrk="0" hangingPunct="0">
              <a:lnSpc>
                <a:spcPts val="2200"/>
              </a:lnSpc>
              <a:spcAft>
                <a:spcPct val="25000"/>
              </a:spcAft>
              <a:buChar char="•"/>
              <a:defRPr sz="2000">
                <a:solidFill>
                  <a:srgbClr val="000066"/>
                </a:solidFill>
                <a:latin typeface="Arial" pitchFamily="34" charset="0"/>
              </a:defRPr>
            </a:lvl2pPr>
            <a:lvl3pPr marL="1143000" indent="-228600" eaLnBrk="0" hangingPunct="0">
              <a:lnSpc>
                <a:spcPts val="2000"/>
              </a:lnSpc>
              <a:spcAft>
                <a:spcPct val="25000"/>
              </a:spcAft>
              <a:buChar char="–"/>
              <a:defRPr>
                <a:solidFill>
                  <a:srgbClr val="000066"/>
                </a:solidFill>
                <a:latin typeface="Arial" pitchFamily="34" charset="0"/>
              </a:defRPr>
            </a:lvl3pPr>
            <a:lvl4pPr marL="1600200" indent="-228600" eaLnBrk="0" hangingPunct="0">
              <a:lnSpc>
                <a:spcPts val="1800"/>
              </a:lnSpc>
              <a:spcAft>
                <a:spcPct val="25000"/>
              </a:spcAft>
              <a:buChar char="•"/>
              <a:defRPr sz="1600">
                <a:solidFill>
                  <a:srgbClr val="000066"/>
                </a:solidFill>
                <a:latin typeface="Arial" pitchFamily="34" charset="0"/>
              </a:defRPr>
            </a:lvl4pPr>
            <a:lvl5pPr marL="2057400" indent="-228600" eaLnBrk="0" hangingPunct="0">
              <a:spcAft>
                <a:spcPct val="25000"/>
              </a:spcAft>
              <a:buChar char="–"/>
              <a:defRPr sz="1200">
                <a:solidFill>
                  <a:srgbClr val="000066"/>
                </a:solidFill>
                <a:latin typeface="Arial" pitchFamily="34" charset="0"/>
              </a:defRPr>
            </a:lvl5pPr>
            <a:lvl6pPr marL="2514600" indent="-228600" eaLnBrk="0" fontAlgn="base" hangingPunct="0">
              <a:spcBef>
                <a:spcPct val="0"/>
              </a:spcBef>
              <a:spcAft>
                <a:spcPct val="25000"/>
              </a:spcAft>
              <a:buChar char="–"/>
              <a:defRPr sz="1200">
                <a:solidFill>
                  <a:srgbClr val="000066"/>
                </a:solidFill>
                <a:latin typeface="Arial" pitchFamily="34" charset="0"/>
              </a:defRPr>
            </a:lvl6pPr>
            <a:lvl7pPr marL="2971800" indent="-228600" eaLnBrk="0" fontAlgn="base" hangingPunct="0">
              <a:spcBef>
                <a:spcPct val="0"/>
              </a:spcBef>
              <a:spcAft>
                <a:spcPct val="25000"/>
              </a:spcAft>
              <a:buChar char="–"/>
              <a:defRPr sz="1200">
                <a:solidFill>
                  <a:srgbClr val="000066"/>
                </a:solidFill>
                <a:latin typeface="Arial" pitchFamily="34" charset="0"/>
              </a:defRPr>
            </a:lvl7pPr>
            <a:lvl8pPr marL="3429000" indent="-228600" eaLnBrk="0" fontAlgn="base" hangingPunct="0">
              <a:spcBef>
                <a:spcPct val="0"/>
              </a:spcBef>
              <a:spcAft>
                <a:spcPct val="25000"/>
              </a:spcAft>
              <a:buChar char="–"/>
              <a:defRPr sz="1200">
                <a:solidFill>
                  <a:srgbClr val="000066"/>
                </a:solidFill>
                <a:latin typeface="Arial" pitchFamily="34" charset="0"/>
              </a:defRPr>
            </a:lvl8pPr>
            <a:lvl9pPr marL="3886200" indent="-228600" eaLnBrk="0" fontAlgn="base" hangingPunct="0">
              <a:spcBef>
                <a:spcPct val="0"/>
              </a:spcBef>
              <a:spcAft>
                <a:spcPct val="25000"/>
              </a:spcAft>
              <a:buChar char="–"/>
              <a:defRPr sz="1200">
                <a:solidFill>
                  <a:srgbClr val="000066"/>
                </a:solidFill>
                <a:latin typeface="Arial" pitchFamily="34" charset="0"/>
              </a:defRPr>
            </a:lvl9pPr>
          </a:lstStyle>
          <a:p>
            <a:pPr eaLnBrk="1" hangingPunct="1">
              <a:lnSpc>
                <a:spcPct val="100000"/>
              </a:lnSpc>
              <a:spcAft>
                <a:spcPct val="0"/>
              </a:spcAft>
            </a:pPr>
            <a:fld id="{16407734-213B-4996-B52C-67AEE42FC630}" type="slidenum">
              <a:rPr lang="en-GB" altLang="en-GB" sz="800" smtClean="0"/>
              <a:pPr eaLnBrk="1" hangingPunct="1">
                <a:lnSpc>
                  <a:spcPct val="100000"/>
                </a:lnSpc>
                <a:spcAft>
                  <a:spcPct val="0"/>
                </a:spcAft>
              </a:pPr>
              <a:t>80</a:t>
            </a:fld>
            <a:endParaRPr lang="en-GB" altLang="en-GB" sz="800" smtClean="0"/>
          </a:p>
        </p:txBody>
      </p:sp>
      <p:sp>
        <p:nvSpPr>
          <p:cNvPr id="135173" name="Rectangle 2"/>
          <p:cNvSpPr>
            <a:spLocks noChangeArrowheads="1"/>
          </p:cNvSpPr>
          <p:nvPr/>
        </p:nvSpPr>
        <p:spPr bwMode="auto">
          <a:xfrm>
            <a:off x="350838" y="2028825"/>
            <a:ext cx="4835311" cy="3203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lgn="ctr">
                <a:solidFill>
                  <a:srgbClr val="000000"/>
                </a:solidFill>
                <a:miter lim="800000"/>
                <a:headEnd/>
                <a:tailEnd/>
              </a14:hiddenLine>
            </a:ext>
          </a:extLst>
        </p:spPr>
        <p:txBody>
          <a:bodyPr lIns="0" tIns="0" rIns="0" bIns="0" anchor="t"/>
          <a:lstStyle>
            <a:lvl1pPr marL="266700" indent="-182563" eaLnBrk="0" hangingPunct="0">
              <a:lnSpc>
                <a:spcPts val="2200"/>
              </a:lnSpc>
              <a:spcAft>
                <a:spcPct val="25000"/>
              </a:spcAft>
              <a:defRPr sz="2000">
                <a:solidFill>
                  <a:srgbClr val="000066"/>
                </a:solidFill>
                <a:latin typeface="Arial" pitchFamily="34" charset="0"/>
              </a:defRPr>
            </a:lvl1pPr>
            <a:lvl2pPr marL="742950" indent="-285750" eaLnBrk="0" hangingPunct="0">
              <a:lnSpc>
                <a:spcPts val="2200"/>
              </a:lnSpc>
              <a:spcAft>
                <a:spcPct val="25000"/>
              </a:spcAft>
              <a:buChar char="•"/>
              <a:defRPr sz="2000">
                <a:solidFill>
                  <a:srgbClr val="000066"/>
                </a:solidFill>
                <a:latin typeface="Arial" pitchFamily="34" charset="0"/>
              </a:defRPr>
            </a:lvl2pPr>
            <a:lvl3pPr marL="1143000" indent="-228600" eaLnBrk="0" hangingPunct="0">
              <a:lnSpc>
                <a:spcPts val="2000"/>
              </a:lnSpc>
              <a:spcAft>
                <a:spcPct val="25000"/>
              </a:spcAft>
              <a:buChar char="–"/>
              <a:defRPr>
                <a:solidFill>
                  <a:srgbClr val="000066"/>
                </a:solidFill>
                <a:latin typeface="Arial" pitchFamily="34" charset="0"/>
              </a:defRPr>
            </a:lvl3pPr>
            <a:lvl4pPr marL="1600200" indent="-228600" eaLnBrk="0" hangingPunct="0">
              <a:lnSpc>
                <a:spcPts val="1800"/>
              </a:lnSpc>
              <a:spcAft>
                <a:spcPct val="25000"/>
              </a:spcAft>
              <a:buChar char="•"/>
              <a:defRPr sz="1600">
                <a:solidFill>
                  <a:srgbClr val="000066"/>
                </a:solidFill>
                <a:latin typeface="Arial" pitchFamily="34" charset="0"/>
              </a:defRPr>
            </a:lvl4pPr>
            <a:lvl5pPr marL="2057400" indent="-228600" eaLnBrk="0" hangingPunct="0">
              <a:spcAft>
                <a:spcPct val="25000"/>
              </a:spcAft>
              <a:buChar char="–"/>
              <a:defRPr sz="1200">
                <a:solidFill>
                  <a:srgbClr val="000066"/>
                </a:solidFill>
                <a:latin typeface="Arial" pitchFamily="34" charset="0"/>
              </a:defRPr>
            </a:lvl5pPr>
            <a:lvl6pPr marL="2514600" indent="-228600" eaLnBrk="0" fontAlgn="base" hangingPunct="0">
              <a:spcBef>
                <a:spcPct val="0"/>
              </a:spcBef>
              <a:spcAft>
                <a:spcPct val="25000"/>
              </a:spcAft>
              <a:buChar char="–"/>
              <a:defRPr sz="1200">
                <a:solidFill>
                  <a:srgbClr val="000066"/>
                </a:solidFill>
                <a:latin typeface="Arial" pitchFamily="34" charset="0"/>
              </a:defRPr>
            </a:lvl6pPr>
            <a:lvl7pPr marL="2971800" indent="-228600" eaLnBrk="0" fontAlgn="base" hangingPunct="0">
              <a:spcBef>
                <a:spcPct val="0"/>
              </a:spcBef>
              <a:spcAft>
                <a:spcPct val="25000"/>
              </a:spcAft>
              <a:buChar char="–"/>
              <a:defRPr sz="1200">
                <a:solidFill>
                  <a:srgbClr val="000066"/>
                </a:solidFill>
                <a:latin typeface="Arial" pitchFamily="34" charset="0"/>
              </a:defRPr>
            </a:lvl7pPr>
            <a:lvl8pPr marL="3429000" indent="-228600" eaLnBrk="0" fontAlgn="base" hangingPunct="0">
              <a:spcBef>
                <a:spcPct val="0"/>
              </a:spcBef>
              <a:spcAft>
                <a:spcPct val="25000"/>
              </a:spcAft>
              <a:buChar char="–"/>
              <a:defRPr sz="1200">
                <a:solidFill>
                  <a:srgbClr val="000066"/>
                </a:solidFill>
                <a:latin typeface="Arial" pitchFamily="34" charset="0"/>
              </a:defRPr>
            </a:lvl8pPr>
            <a:lvl9pPr marL="3886200" indent="-228600" eaLnBrk="0" fontAlgn="base" hangingPunct="0">
              <a:spcBef>
                <a:spcPct val="0"/>
              </a:spcBef>
              <a:spcAft>
                <a:spcPct val="25000"/>
              </a:spcAft>
              <a:buChar char="–"/>
              <a:defRPr sz="1200">
                <a:solidFill>
                  <a:srgbClr val="000066"/>
                </a:solidFill>
                <a:latin typeface="Arial" pitchFamily="34" charset="0"/>
              </a:defRPr>
            </a:lvl9pPr>
          </a:lstStyle>
          <a:p>
            <a:pPr eaLnBrk="1" hangingPunct="1">
              <a:lnSpc>
                <a:spcPct val="100000"/>
              </a:lnSpc>
              <a:spcAft>
                <a:spcPct val="0"/>
              </a:spcAft>
            </a:pPr>
            <a:r>
              <a:rPr lang="en-GB" altLang="zh-CN" sz="1800" b="1" dirty="0">
                <a:solidFill>
                  <a:schemeClr val="accent1"/>
                </a:solidFill>
                <a:ea typeface="SimSun" pitchFamily="2" charset="-122"/>
              </a:rPr>
              <a:t>Go back to your simulation rooms</a:t>
            </a:r>
          </a:p>
          <a:p>
            <a:pPr eaLnBrk="1" hangingPunct="1">
              <a:lnSpc>
                <a:spcPct val="100000"/>
              </a:lnSpc>
              <a:spcAft>
                <a:spcPct val="0"/>
              </a:spcAft>
            </a:pPr>
            <a:endParaRPr lang="en-GB" altLang="zh-CN" sz="1800" b="1" dirty="0">
              <a:solidFill>
                <a:schemeClr val="accent1"/>
              </a:solidFill>
              <a:ea typeface="SimSun" pitchFamily="2" charset="-122"/>
            </a:endParaRPr>
          </a:p>
          <a:p>
            <a:pPr eaLnBrk="1" hangingPunct="1">
              <a:lnSpc>
                <a:spcPct val="100000"/>
              </a:lnSpc>
              <a:spcAft>
                <a:spcPct val="0"/>
              </a:spcAft>
              <a:buFontTx/>
              <a:buAutoNum type="arabicPeriod"/>
            </a:pPr>
            <a:r>
              <a:rPr lang="en-GB" altLang="zh-CN" sz="1800" dirty="0" smtClean="0">
                <a:solidFill>
                  <a:schemeClr val="accent1"/>
                </a:solidFill>
                <a:ea typeface="SimSun" pitchFamily="2" charset="-122"/>
              </a:rPr>
              <a:t>VOC and CTQ</a:t>
            </a:r>
          </a:p>
          <a:p>
            <a:pPr eaLnBrk="1" hangingPunct="1">
              <a:lnSpc>
                <a:spcPct val="100000"/>
              </a:lnSpc>
              <a:spcAft>
                <a:spcPct val="0"/>
              </a:spcAft>
              <a:buFontTx/>
              <a:buAutoNum type="arabicPeriod"/>
            </a:pPr>
            <a:endParaRPr lang="en-GB" altLang="zh-CN" sz="1800" dirty="0" smtClean="0">
              <a:solidFill>
                <a:schemeClr val="accent1"/>
              </a:solidFill>
              <a:ea typeface="SimSun" pitchFamily="2" charset="-122"/>
            </a:endParaRPr>
          </a:p>
          <a:p>
            <a:pPr eaLnBrk="1" hangingPunct="1">
              <a:lnSpc>
                <a:spcPct val="100000"/>
              </a:lnSpc>
              <a:spcAft>
                <a:spcPct val="0"/>
              </a:spcAft>
              <a:buFontTx/>
              <a:buAutoNum type="arabicPeriod"/>
            </a:pPr>
            <a:r>
              <a:rPr lang="en-GB" altLang="zh-CN" sz="1800" dirty="0" smtClean="0">
                <a:solidFill>
                  <a:schemeClr val="accent1"/>
                </a:solidFill>
                <a:ea typeface="SimSun" pitchFamily="2" charset="-122"/>
              </a:rPr>
              <a:t>Use </a:t>
            </a:r>
            <a:r>
              <a:rPr lang="en-GB" altLang="zh-CN" sz="1800" dirty="0">
                <a:solidFill>
                  <a:schemeClr val="accent1"/>
                </a:solidFill>
                <a:ea typeface="SimSun" pitchFamily="2" charset="-122"/>
              </a:rPr>
              <a:t>the templates provided to develop a value stream map for your process</a:t>
            </a:r>
          </a:p>
          <a:p>
            <a:pPr eaLnBrk="1" hangingPunct="1">
              <a:lnSpc>
                <a:spcPct val="100000"/>
              </a:lnSpc>
              <a:spcAft>
                <a:spcPct val="0"/>
              </a:spcAft>
              <a:buFontTx/>
              <a:buAutoNum type="arabicPeriod"/>
            </a:pPr>
            <a:endParaRPr lang="en-GB" altLang="fr-FR" sz="1800" dirty="0">
              <a:solidFill>
                <a:schemeClr val="accent1"/>
              </a:solidFill>
              <a:ea typeface="SimSun" pitchFamily="2" charset="-122"/>
            </a:endParaRPr>
          </a:p>
          <a:p>
            <a:pPr eaLnBrk="1" hangingPunct="1">
              <a:lnSpc>
                <a:spcPct val="100000"/>
              </a:lnSpc>
              <a:spcAft>
                <a:spcPct val="0"/>
              </a:spcAft>
              <a:buFontTx/>
              <a:buAutoNum type="arabicPeriod"/>
            </a:pPr>
            <a:r>
              <a:rPr lang="en-GB" altLang="fr-FR" sz="1800" dirty="0">
                <a:solidFill>
                  <a:schemeClr val="accent1"/>
                </a:solidFill>
              </a:rPr>
              <a:t>Using TIM WOODS, identify which steps are value-adding and which are non value-adding</a:t>
            </a:r>
          </a:p>
        </p:txBody>
      </p:sp>
      <p:grpSp>
        <p:nvGrpSpPr>
          <p:cNvPr id="135174" name="Group 9"/>
          <p:cNvGrpSpPr>
            <a:grpSpLocks/>
          </p:cNvGrpSpPr>
          <p:nvPr/>
        </p:nvGrpSpPr>
        <p:grpSpPr bwMode="auto">
          <a:xfrm>
            <a:off x="450849" y="4926842"/>
            <a:ext cx="3053920" cy="1169158"/>
            <a:chOff x="3357554" y="5500702"/>
            <a:chExt cx="1973809" cy="755650"/>
          </a:xfrm>
        </p:grpSpPr>
        <p:sp>
          <p:nvSpPr>
            <p:cNvPr id="36871" name="TextBox 7"/>
            <p:cNvSpPr txBox="1">
              <a:spLocks noChangeArrowheads="1"/>
            </p:cNvSpPr>
            <p:nvPr/>
          </p:nvSpPr>
          <p:spPr bwMode="auto">
            <a:xfrm>
              <a:off x="4172849" y="5779936"/>
              <a:ext cx="1158514" cy="275176"/>
            </a:xfrm>
            <a:prstGeom prst="rect">
              <a:avLst/>
            </a:prstGeom>
            <a:noFill/>
            <a:ln w="9525">
              <a:noFill/>
              <a:miter lim="800000"/>
              <a:headEnd/>
              <a:tailEnd/>
            </a:ln>
          </p:spPr>
          <p:txBody>
            <a:bodyPr wrap="none">
              <a:spAutoFit/>
            </a:bodyPr>
            <a:lstStyle/>
            <a:p>
              <a:pPr>
                <a:lnSpc>
                  <a:spcPts val="2600"/>
                </a:lnSpc>
                <a:defRPr/>
              </a:pPr>
              <a:r>
                <a:rPr lang="en-GB" sz="2400" b="1" dirty="0" smtClean="0">
                  <a:solidFill>
                    <a:srgbClr val="92D400"/>
                  </a:solidFill>
                  <a:latin typeface="+mj-lt"/>
                  <a:ea typeface="+mj-ea"/>
                </a:rPr>
                <a:t>60 </a:t>
              </a:r>
              <a:r>
                <a:rPr lang="en-GB" sz="2400" b="1" dirty="0">
                  <a:solidFill>
                    <a:srgbClr val="92D400"/>
                  </a:solidFill>
                  <a:latin typeface="+mj-lt"/>
                  <a:ea typeface="+mj-ea"/>
                </a:rPr>
                <a:t>minutes</a:t>
              </a:r>
            </a:p>
          </p:txBody>
        </p:sp>
        <p:pic>
          <p:nvPicPr>
            <p:cNvPr id="135177" name="Picture 9" descr="chronomet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57554" y="5500702"/>
              <a:ext cx="719138" cy="75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0" name="Group 9"/>
          <p:cNvGrpSpPr/>
          <p:nvPr/>
        </p:nvGrpSpPr>
        <p:grpSpPr>
          <a:xfrm>
            <a:off x="5743096" y="2514591"/>
            <a:ext cx="2887811" cy="1816118"/>
            <a:chOff x="5950424" y="1209675"/>
            <a:chExt cx="2887811" cy="1816118"/>
          </a:xfrm>
        </p:grpSpPr>
        <p:pic>
          <p:nvPicPr>
            <p:cNvPr id="12" name="Picture 11"/>
            <p:cNvPicPr>
              <a:picLocks noChangeAspect="1"/>
            </p:cNvPicPr>
            <p:nvPr/>
          </p:nvPicPr>
          <p:blipFill rotWithShape="1">
            <a:blip r:embed="rId3" cstate="print">
              <a:extLst>
                <a:ext uri="{28A0092B-C50C-407E-A947-70E740481C1C}">
                  <a14:useLocalDpi xmlns:a14="http://schemas.microsoft.com/office/drawing/2010/main" val="0"/>
                </a:ext>
              </a:extLst>
            </a:blip>
            <a:srcRect l="46372" t="48478" r="4508" b="6875"/>
            <a:stretch/>
          </p:blipFill>
          <p:spPr>
            <a:xfrm>
              <a:off x="6169081" y="1209675"/>
              <a:ext cx="2669154" cy="1816118"/>
            </a:xfrm>
            <a:prstGeom prst="rect">
              <a:avLst/>
            </a:prstGeom>
          </p:spPr>
        </p:pic>
        <p:sp>
          <p:nvSpPr>
            <p:cNvPr id="13" name="Rectangle 12"/>
            <p:cNvSpPr/>
            <p:nvPr/>
          </p:nvSpPr>
          <p:spPr bwMode="auto">
            <a:xfrm>
              <a:off x="5950424" y="2606675"/>
              <a:ext cx="464024" cy="286650"/>
            </a:xfrm>
            <a:prstGeom prst="rect">
              <a:avLst/>
            </a:prstGeom>
            <a:solidFill>
              <a:schemeClr val="tx1"/>
            </a:solidFill>
            <a:ln w="0" algn="ctr">
              <a:noFill/>
              <a:miter lim="800000"/>
              <a:headEnd/>
              <a:tailEnd/>
            </a:ln>
          </p:spPr>
          <p:txBody>
            <a:bodyPr wrap="none" lIns="0" tIns="0" rIns="0" bIns="0" rtlCol="0" anchor="ctr"/>
            <a:lstStyle/>
            <a:p>
              <a:pPr algn="ctr"/>
              <a:endParaRPr lang="en-US">
                <a:solidFill>
                  <a:srgbClr val="FFFFFF"/>
                </a:solidFill>
              </a:endParaRPr>
            </a:p>
          </p:txBody>
        </p:sp>
      </p:grpSp>
      <p:sp>
        <p:nvSpPr>
          <p:cNvPr id="11" name="Rectangle 10"/>
          <p:cNvSpPr/>
          <p:nvPr/>
        </p:nvSpPr>
        <p:spPr>
          <a:xfrm>
            <a:off x="50800" y="50800"/>
            <a:ext cx="9036050" cy="6743700"/>
          </a:xfrm>
          <a:prstGeom prst="rect">
            <a:avLst/>
          </a:prstGeom>
          <a:noFill/>
          <a:ln w="107950">
            <a:solidFill>
              <a:schemeClr val="accent3"/>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81024" y="176473"/>
            <a:ext cx="1121664" cy="1121664"/>
          </a:xfrm>
          <a:prstGeom prst="rect">
            <a:avLst/>
          </a:prstGeom>
        </p:spPr>
      </p:pic>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
        <p:cNvGrpSpPr/>
        <p:nvPr/>
      </p:nvGrpSpPr>
      <p:grpSpPr>
        <a:xfrm>
          <a:off x="0" y="0"/>
          <a:ext cx="0" cy="0"/>
          <a:chOff x="0" y="0"/>
          <a:chExt cx="0" cy="0"/>
        </a:xfrm>
      </p:grpSpPr>
      <p:graphicFrame>
        <p:nvGraphicFramePr>
          <p:cNvPr id="7" name="Group 33"/>
          <p:cNvGraphicFramePr>
            <a:graphicFrameLocks noGrp="1"/>
          </p:cNvGraphicFramePr>
          <p:nvPr>
            <p:extLst>
              <p:ext uri="{D42A27DB-BD31-4B8C-83A1-F6EECF244321}">
                <p14:modId xmlns:p14="http://schemas.microsoft.com/office/powerpoint/2010/main" val="1337725165"/>
              </p:ext>
            </p:extLst>
          </p:nvPr>
        </p:nvGraphicFramePr>
        <p:xfrm>
          <a:off x="476250" y="1182688"/>
          <a:ext cx="8353425" cy="5467369"/>
        </p:xfrm>
        <a:graphic>
          <a:graphicData uri="http://schemas.openxmlformats.org/drawingml/2006/table">
            <a:tbl>
              <a:tblPr/>
              <a:tblGrid>
                <a:gridCol w="1296987"/>
                <a:gridCol w="7056438"/>
              </a:tblGrid>
              <a:tr h="878465">
                <a:tc>
                  <a:txBody>
                    <a:bodyPr/>
                    <a:lstStyle/>
                    <a:p>
                      <a:pPr marL="0" marR="0" lvl="0" indent="0" algn="l" defTabSz="914400" rtl="0" eaLnBrk="1" fontAlgn="base" latinLnBrk="0" hangingPunct="1">
                        <a:lnSpc>
                          <a:spcPct val="102000"/>
                        </a:lnSpc>
                        <a:spcBef>
                          <a:spcPct val="0"/>
                        </a:spcBef>
                        <a:spcAft>
                          <a:spcPct val="37000"/>
                        </a:spcAft>
                        <a:buClrTx/>
                        <a:buSzTx/>
                        <a:buFontTx/>
                        <a:buNone/>
                        <a:tabLst>
                          <a:tab pos="5715000" algn="l"/>
                        </a:tabLst>
                      </a:pPr>
                      <a:r>
                        <a:rPr kumimoji="0" lang="en-GB" sz="1800" b="0" i="0" u="none" strike="noStrike" cap="none" normalizeH="0" baseline="0" dirty="0" smtClean="0">
                          <a:ln>
                            <a:noFill/>
                          </a:ln>
                          <a:solidFill>
                            <a:srgbClr val="000066"/>
                          </a:solidFill>
                          <a:effectLst/>
                          <a:latin typeface="Arial" pitchFamily="34" charset="0"/>
                        </a:rPr>
                        <a:t>Section 1</a:t>
                      </a:r>
                    </a:p>
                  </a:txBody>
                  <a:tcPr marL="90000" marR="90000" marT="46794" marB="46794" anchor="ctr" anchorCtr="1" horzOverflow="overflow">
                    <a:lnL cap="flat">
                      <a:noFill/>
                    </a:lnL>
                    <a:lnR w="3175" cap="flat" cmpd="sng" algn="ctr">
                      <a:noFill/>
                      <a:prstDash val="solid"/>
                      <a:round/>
                      <a:headEnd type="none" w="med" len="med"/>
                      <a:tailEnd type="none" w="med" len="med"/>
                    </a:lnR>
                    <a:lnT cap="flat">
                      <a:noFill/>
                    </a:lnT>
                    <a:lnB>
                      <a:noFill/>
                    </a:lnB>
                    <a:lnTlToBr>
                      <a:noFill/>
                    </a:lnTlToBr>
                    <a:lnBlToTr>
                      <a:noFill/>
                    </a:lnBlToTr>
                    <a:blipFill dpi="0" rotWithShape="0">
                      <a:blip r:embed="rId2"/>
                      <a:srcRect/>
                      <a:stretch>
                        <a:fillRect/>
                      </a:stretch>
                    </a:blipFill>
                  </a:tcPr>
                </a:tc>
                <a:tc>
                  <a:txBody>
                    <a:bodyPr/>
                    <a:lstStyle/>
                    <a:p>
                      <a:pPr marL="185738" indent="-185738" algn="l" defTabSz="914400" rtl="0" eaLnBrk="1" fontAlgn="base" latinLnBrk="0" hangingPunct="1">
                        <a:spcBef>
                          <a:spcPct val="0"/>
                        </a:spcBef>
                        <a:buSzPct val="120000"/>
                        <a:buFont typeface="Wingdings" pitchFamily="2" charset="2"/>
                        <a:buChar char="§"/>
                        <a:tabLst>
                          <a:tab pos="5715000" algn="l"/>
                        </a:tabLst>
                      </a:pPr>
                      <a:r>
                        <a:rPr lang="en-GB" sz="1400" kern="1200" dirty="0" smtClean="0">
                          <a:solidFill>
                            <a:srgbClr val="000066"/>
                          </a:solidFill>
                          <a:latin typeface="+mn-lt"/>
                          <a:ea typeface="+mn-ea"/>
                          <a:cs typeface="Arial" pitchFamily="34" charset="0"/>
                        </a:rPr>
                        <a:t>Quiz from Day 1</a:t>
                      </a:r>
                    </a:p>
                    <a:p>
                      <a:pPr marL="185738" indent="-185738" algn="l" defTabSz="914400" rtl="0" eaLnBrk="1" fontAlgn="base" latinLnBrk="0" hangingPunct="1">
                        <a:spcBef>
                          <a:spcPct val="0"/>
                        </a:spcBef>
                        <a:buSzPct val="120000"/>
                        <a:buFont typeface="Wingdings" pitchFamily="2" charset="2"/>
                        <a:buChar char="§"/>
                        <a:tabLst>
                          <a:tab pos="5715000" algn="l"/>
                        </a:tabLst>
                      </a:pPr>
                      <a:r>
                        <a:rPr lang="en-GB" sz="1400" kern="1200" dirty="0" smtClean="0">
                          <a:solidFill>
                            <a:srgbClr val="000066"/>
                          </a:solidFill>
                          <a:latin typeface="+mn-lt"/>
                          <a:ea typeface="+mn-ea"/>
                          <a:cs typeface="Arial" pitchFamily="34" charset="0"/>
                        </a:rPr>
                        <a:t>Introduction to Current State 1</a:t>
                      </a:r>
                    </a:p>
                  </a:txBody>
                  <a:tcPr marL="90000" marR="90000" marT="46794" marB="46794" anchor="ctr" horzOverflow="overflow">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a:noFill/>
                    </a:lnTlToBr>
                    <a:lnBlToTr>
                      <a:noFill/>
                    </a:lnBlToTr>
                    <a:noFill/>
                  </a:tcPr>
                </a:tc>
              </a:tr>
              <a:tr h="878465">
                <a:tc>
                  <a:txBody>
                    <a:bodyPr/>
                    <a:lstStyle/>
                    <a:p>
                      <a:pPr marL="0" marR="0" lvl="0" indent="0" algn="l" defTabSz="914400" rtl="0" eaLnBrk="1" fontAlgn="base" latinLnBrk="0" hangingPunct="1">
                        <a:lnSpc>
                          <a:spcPct val="102000"/>
                        </a:lnSpc>
                        <a:spcBef>
                          <a:spcPct val="0"/>
                        </a:spcBef>
                        <a:spcAft>
                          <a:spcPct val="37000"/>
                        </a:spcAft>
                        <a:buClrTx/>
                        <a:buSzTx/>
                        <a:buFontTx/>
                        <a:buNone/>
                        <a:tabLst>
                          <a:tab pos="5715000" algn="l"/>
                        </a:tabLst>
                      </a:pPr>
                      <a:r>
                        <a:rPr kumimoji="0" lang="en-GB" sz="1800" b="0" i="0" u="none" strike="noStrike" cap="none" normalizeH="0" baseline="0" dirty="0" smtClean="0">
                          <a:ln>
                            <a:noFill/>
                          </a:ln>
                          <a:solidFill>
                            <a:srgbClr val="000066"/>
                          </a:solidFill>
                          <a:effectLst/>
                          <a:latin typeface="Arial" pitchFamily="34" charset="0"/>
                        </a:rPr>
                        <a:t>Section 2</a:t>
                      </a:r>
                    </a:p>
                  </a:txBody>
                  <a:tcPr marL="90000" marR="90000" marT="46794" marB="46794" anchor="ctr" anchorCtr="1" horzOverflow="overflow">
                    <a:lnL cap="flat">
                      <a:noFill/>
                    </a:lnL>
                    <a:lnR w="3175" cap="flat" cmpd="sng" algn="ctr">
                      <a:noFill/>
                      <a:prstDash val="solid"/>
                      <a:round/>
                      <a:headEnd type="none" w="med" len="med"/>
                      <a:tailEnd type="none" w="med" len="med"/>
                    </a:lnR>
                    <a:lnT>
                      <a:noFill/>
                    </a:lnT>
                    <a:lnB>
                      <a:noFill/>
                    </a:lnB>
                    <a:lnTlToBr>
                      <a:noFill/>
                    </a:lnTlToBr>
                    <a:lnBlToTr>
                      <a:noFill/>
                    </a:lnBlToTr>
                    <a:blipFill dpi="0" rotWithShape="0">
                      <a:blip r:embed="rId2"/>
                      <a:srcRect/>
                      <a:stretch>
                        <a:fillRect/>
                      </a:stretch>
                    </a:blipFill>
                  </a:tcPr>
                </a:tc>
                <a:tc>
                  <a:txBody>
                    <a:bodyPr/>
                    <a:lstStyle/>
                    <a:p>
                      <a:pPr marL="185738" indent="-185738" algn="l" defTabSz="914400" rtl="0" eaLnBrk="1" fontAlgn="base" latinLnBrk="0" hangingPunct="1">
                        <a:spcBef>
                          <a:spcPct val="0"/>
                        </a:spcBef>
                        <a:spcAft>
                          <a:spcPct val="20000"/>
                        </a:spcAft>
                        <a:buSzPct val="120000"/>
                        <a:buFont typeface="Wingdings" pitchFamily="2" charset="2"/>
                        <a:buChar char="§"/>
                        <a:tabLst>
                          <a:tab pos="5715000" algn="l"/>
                        </a:tabLst>
                      </a:pPr>
                      <a:r>
                        <a:rPr lang="en-GB" sz="1400" kern="1200" dirty="0" smtClean="0">
                          <a:solidFill>
                            <a:srgbClr val="000066"/>
                          </a:solidFill>
                          <a:latin typeface="+mn-lt"/>
                          <a:ea typeface="+mn-ea"/>
                          <a:cs typeface="Arial" pitchFamily="34" charset="0"/>
                        </a:rPr>
                        <a:t>Voice of Customer (VOC)</a:t>
                      </a:r>
                    </a:p>
                    <a:p>
                      <a:pPr marL="185738" indent="-185738" algn="l" defTabSz="914400" rtl="0" eaLnBrk="1" fontAlgn="base" latinLnBrk="0" hangingPunct="1">
                        <a:spcBef>
                          <a:spcPct val="0"/>
                        </a:spcBef>
                        <a:spcAft>
                          <a:spcPct val="20000"/>
                        </a:spcAft>
                        <a:buSzPct val="120000"/>
                        <a:buFont typeface="Wingdings" pitchFamily="2" charset="2"/>
                        <a:buChar char="§"/>
                        <a:tabLst>
                          <a:tab pos="5715000" algn="l"/>
                        </a:tabLst>
                      </a:pPr>
                      <a:r>
                        <a:rPr lang="en-GB" sz="1400" kern="1200" dirty="0" smtClean="0">
                          <a:solidFill>
                            <a:srgbClr val="000066"/>
                          </a:solidFill>
                          <a:latin typeface="+mn-lt"/>
                          <a:ea typeface="+mn-ea"/>
                          <a:cs typeface="Arial" pitchFamily="34" charset="0"/>
                        </a:rPr>
                        <a:t>Critical to Quality (CTQ)</a:t>
                      </a:r>
                    </a:p>
                    <a:p>
                      <a:pPr marL="185738" marR="0" indent="-185738" algn="l" defTabSz="914400" rtl="0" eaLnBrk="1" fontAlgn="base" latinLnBrk="0" hangingPunct="1">
                        <a:lnSpc>
                          <a:spcPct val="100000"/>
                        </a:lnSpc>
                        <a:spcBef>
                          <a:spcPct val="0"/>
                        </a:spcBef>
                        <a:spcAft>
                          <a:spcPct val="20000"/>
                        </a:spcAft>
                        <a:buClrTx/>
                        <a:buSzPct val="120000"/>
                        <a:buFont typeface="Wingdings" pitchFamily="2" charset="2"/>
                        <a:buChar char="§"/>
                        <a:tabLst>
                          <a:tab pos="5715000" algn="l"/>
                        </a:tabLst>
                        <a:defRPr/>
                      </a:pPr>
                      <a:r>
                        <a:rPr lang="en-GB" sz="1400" kern="1200" dirty="0" smtClean="0">
                          <a:solidFill>
                            <a:srgbClr val="000066"/>
                          </a:solidFill>
                          <a:latin typeface="+mn-lt"/>
                          <a:ea typeface="+mn-ea"/>
                          <a:cs typeface="Arial" pitchFamily="34" charset="0"/>
                        </a:rPr>
                        <a:t>Customer demand analysis</a:t>
                      </a:r>
                    </a:p>
                  </a:txBody>
                  <a:tcPr marL="90000" marR="90000" marT="46794" marB="46794" anchor="ctr" horzOverflow="overflow">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a:noFill/>
                    </a:lnTlToBr>
                    <a:lnBlToTr>
                      <a:noFill/>
                    </a:lnBlToTr>
                    <a:noFill/>
                  </a:tcPr>
                </a:tc>
              </a:tr>
              <a:tr h="1075027">
                <a:tc>
                  <a:txBody>
                    <a:bodyPr/>
                    <a:lstStyle/>
                    <a:p>
                      <a:pPr marL="0" marR="0" lvl="0" indent="0" algn="l" defTabSz="914400" rtl="0" eaLnBrk="1" fontAlgn="base" latinLnBrk="0" hangingPunct="1">
                        <a:lnSpc>
                          <a:spcPct val="102000"/>
                        </a:lnSpc>
                        <a:spcBef>
                          <a:spcPct val="0"/>
                        </a:spcBef>
                        <a:spcAft>
                          <a:spcPct val="37000"/>
                        </a:spcAft>
                        <a:buClrTx/>
                        <a:buSzTx/>
                        <a:buFontTx/>
                        <a:buNone/>
                        <a:tabLst>
                          <a:tab pos="5715000" algn="l"/>
                        </a:tabLst>
                      </a:pPr>
                      <a:r>
                        <a:rPr kumimoji="0" lang="en-GB" sz="1800" b="0" i="0" u="none" strike="noStrike" cap="none" normalizeH="0" baseline="0" dirty="0" smtClean="0">
                          <a:ln>
                            <a:noFill/>
                          </a:ln>
                          <a:solidFill>
                            <a:srgbClr val="000066"/>
                          </a:solidFill>
                          <a:effectLst/>
                          <a:latin typeface="Arial" pitchFamily="34" charset="0"/>
                        </a:rPr>
                        <a:t>Section 3</a:t>
                      </a:r>
                    </a:p>
                  </a:txBody>
                  <a:tcPr marL="90000" marR="90000" marT="46794" marB="46794" anchor="ctr" anchorCtr="1" horzOverflow="overflow">
                    <a:lnL cap="flat">
                      <a:noFill/>
                    </a:lnL>
                    <a:lnR w="3175" cap="flat" cmpd="sng" algn="ctr">
                      <a:noFill/>
                      <a:prstDash val="solid"/>
                      <a:round/>
                      <a:headEnd type="none" w="med" len="med"/>
                      <a:tailEnd type="none" w="med" len="med"/>
                    </a:lnR>
                    <a:lnT>
                      <a:noFill/>
                    </a:lnT>
                    <a:lnB>
                      <a:noFill/>
                    </a:lnB>
                    <a:lnTlToBr>
                      <a:noFill/>
                    </a:lnTlToBr>
                    <a:lnBlToTr>
                      <a:noFill/>
                    </a:lnBlToTr>
                    <a:blipFill dpi="0" rotWithShape="0">
                      <a:blip r:embed="rId2"/>
                      <a:srcRect/>
                      <a:stretch>
                        <a:fillRect/>
                      </a:stretch>
                    </a:blipFill>
                  </a:tcPr>
                </a:tc>
                <a:tc>
                  <a:txBody>
                    <a:bodyPr/>
                    <a:lstStyle/>
                    <a:p>
                      <a:pPr marL="185738" marR="0" indent="-185738" algn="l" defTabSz="914400" rtl="0" eaLnBrk="1" fontAlgn="base" latinLnBrk="0" hangingPunct="1">
                        <a:lnSpc>
                          <a:spcPct val="100000"/>
                        </a:lnSpc>
                        <a:spcBef>
                          <a:spcPct val="0"/>
                        </a:spcBef>
                        <a:spcAft>
                          <a:spcPct val="20000"/>
                        </a:spcAft>
                        <a:buClrTx/>
                        <a:buSzPct val="120000"/>
                        <a:buFont typeface="Wingdings" pitchFamily="2" charset="2"/>
                        <a:buChar char="§"/>
                        <a:tabLst>
                          <a:tab pos="5715000" algn="l"/>
                        </a:tabLst>
                        <a:defRPr/>
                      </a:pPr>
                      <a:r>
                        <a:rPr lang="en-GB" sz="1400" kern="1200" dirty="0" smtClean="0">
                          <a:solidFill>
                            <a:srgbClr val="000066"/>
                          </a:solidFill>
                          <a:latin typeface="+mn-lt"/>
                          <a:ea typeface="+mn-ea"/>
                          <a:cs typeface="Arial" pitchFamily="34" charset="0"/>
                        </a:rPr>
                        <a:t>Value</a:t>
                      </a:r>
                      <a:r>
                        <a:rPr lang="en-GB" sz="1400" kern="1200" baseline="0" dirty="0" smtClean="0">
                          <a:solidFill>
                            <a:srgbClr val="000066"/>
                          </a:solidFill>
                          <a:latin typeface="+mn-lt"/>
                          <a:ea typeface="+mn-ea"/>
                          <a:cs typeface="Arial" pitchFamily="34" charset="0"/>
                        </a:rPr>
                        <a:t> Flow </a:t>
                      </a:r>
                      <a:r>
                        <a:rPr lang="en-GB" sz="1400" kern="1200" dirty="0" smtClean="0">
                          <a:solidFill>
                            <a:srgbClr val="000066"/>
                          </a:solidFill>
                          <a:latin typeface="+mn-lt"/>
                          <a:ea typeface="+mn-ea"/>
                          <a:cs typeface="Arial" pitchFamily="34" charset="0"/>
                        </a:rPr>
                        <a:t>and Identifying Waste</a:t>
                      </a:r>
                    </a:p>
                    <a:p>
                      <a:pPr marL="185738" marR="0" indent="-185738" algn="l" defTabSz="914400" rtl="0" eaLnBrk="1" fontAlgn="base" latinLnBrk="0" hangingPunct="1">
                        <a:lnSpc>
                          <a:spcPct val="100000"/>
                        </a:lnSpc>
                        <a:spcBef>
                          <a:spcPct val="0"/>
                        </a:spcBef>
                        <a:spcAft>
                          <a:spcPct val="20000"/>
                        </a:spcAft>
                        <a:buClrTx/>
                        <a:buSzPct val="120000"/>
                        <a:buFont typeface="Wingdings" pitchFamily="2" charset="2"/>
                        <a:buChar char="§"/>
                        <a:tabLst>
                          <a:tab pos="5715000" algn="l"/>
                        </a:tabLst>
                        <a:defRPr/>
                      </a:pPr>
                      <a:r>
                        <a:rPr lang="en-GB" sz="1400" kern="1200" dirty="0" smtClean="0">
                          <a:solidFill>
                            <a:srgbClr val="000066"/>
                          </a:solidFill>
                          <a:latin typeface="+mn-lt"/>
                          <a:ea typeface="+mn-ea"/>
                          <a:cs typeface="Arial" pitchFamily="34" charset="0"/>
                        </a:rPr>
                        <a:t>Identify “Just do it” activities</a:t>
                      </a:r>
                    </a:p>
                    <a:p>
                      <a:pPr marL="185738" indent="-185738" algn="l" defTabSz="914400" rtl="0" eaLnBrk="1" fontAlgn="base" latinLnBrk="0" hangingPunct="1">
                        <a:spcBef>
                          <a:spcPct val="0"/>
                        </a:spcBef>
                        <a:spcAft>
                          <a:spcPct val="20000"/>
                        </a:spcAft>
                        <a:buSzPct val="120000"/>
                        <a:buFont typeface="Wingdings" pitchFamily="2" charset="2"/>
                        <a:buChar char="§"/>
                        <a:tabLst>
                          <a:tab pos="5715000" algn="l"/>
                        </a:tabLst>
                      </a:pPr>
                      <a:r>
                        <a:rPr lang="en-GB" sz="1400" kern="1200" dirty="0" smtClean="0">
                          <a:solidFill>
                            <a:srgbClr val="000066"/>
                          </a:solidFill>
                          <a:latin typeface="+mn-lt"/>
                          <a:ea typeface="+mn-ea"/>
                          <a:cs typeface="Arial" pitchFamily="34" charset="0"/>
                        </a:rPr>
                        <a:t>Simulation Round 2</a:t>
                      </a:r>
                    </a:p>
                    <a:p>
                      <a:pPr marL="185738" indent="-185738" algn="l" defTabSz="914400" rtl="0" eaLnBrk="1" fontAlgn="base" latinLnBrk="0" hangingPunct="1">
                        <a:spcBef>
                          <a:spcPct val="0"/>
                        </a:spcBef>
                        <a:spcAft>
                          <a:spcPct val="20000"/>
                        </a:spcAft>
                        <a:buSzPct val="120000"/>
                        <a:buFont typeface="Wingdings" pitchFamily="2" charset="2"/>
                        <a:buChar char="§"/>
                        <a:tabLst>
                          <a:tab pos="5715000" algn="l"/>
                        </a:tabLst>
                      </a:pPr>
                      <a:r>
                        <a:rPr lang="en-GB" sz="1400" kern="1200" dirty="0" smtClean="0">
                          <a:solidFill>
                            <a:srgbClr val="000066"/>
                          </a:solidFill>
                          <a:latin typeface="+mn-lt"/>
                          <a:ea typeface="+mn-ea"/>
                          <a:cs typeface="Arial" pitchFamily="34" charset="0"/>
                        </a:rPr>
                        <a:t>Record and review</a:t>
                      </a:r>
                      <a:r>
                        <a:rPr lang="en-GB" sz="1400" kern="1200" baseline="0" dirty="0" smtClean="0">
                          <a:solidFill>
                            <a:srgbClr val="000066"/>
                          </a:solidFill>
                          <a:latin typeface="+mn-lt"/>
                          <a:ea typeface="+mn-ea"/>
                          <a:cs typeface="Arial" pitchFamily="34" charset="0"/>
                        </a:rPr>
                        <a:t> simulation performance</a:t>
                      </a:r>
                      <a:endParaRPr lang="en-GB" sz="1400" kern="1200" dirty="0" smtClean="0">
                        <a:solidFill>
                          <a:srgbClr val="000066"/>
                        </a:solidFill>
                        <a:latin typeface="+mn-lt"/>
                        <a:ea typeface="+mn-ea"/>
                        <a:cs typeface="Arial" pitchFamily="34" charset="0"/>
                      </a:endParaRPr>
                    </a:p>
                  </a:txBody>
                  <a:tcPr marL="90000" marR="90000" marT="46794" marB="46794" anchor="ctr" horzOverflow="overflow">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a:noFill/>
                    </a:lnTlToBr>
                    <a:lnBlToTr>
                      <a:noFill/>
                    </a:lnBlToTr>
                    <a:noFill/>
                  </a:tcPr>
                </a:tc>
              </a:tr>
              <a:tr h="878465">
                <a:tc>
                  <a:txBody>
                    <a:bodyPr/>
                    <a:lstStyle/>
                    <a:p>
                      <a:pPr marL="0" marR="0" lvl="0" indent="0" algn="l" defTabSz="914400" rtl="0" eaLnBrk="1" fontAlgn="base" latinLnBrk="0" hangingPunct="1">
                        <a:lnSpc>
                          <a:spcPct val="102000"/>
                        </a:lnSpc>
                        <a:spcBef>
                          <a:spcPct val="0"/>
                        </a:spcBef>
                        <a:spcAft>
                          <a:spcPct val="37000"/>
                        </a:spcAft>
                        <a:buClrTx/>
                        <a:buSzTx/>
                        <a:buFontTx/>
                        <a:buNone/>
                        <a:tabLst>
                          <a:tab pos="5715000" algn="l"/>
                        </a:tabLst>
                      </a:pPr>
                      <a:r>
                        <a:rPr kumimoji="0" lang="en-GB" sz="1800" b="0" i="0" u="none" strike="noStrike" cap="none" normalizeH="0" baseline="0" dirty="0" smtClean="0">
                          <a:ln>
                            <a:noFill/>
                          </a:ln>
                          <a:solidFill>
                            <a:srgbClr val="000066"/>
                          </a:solidFill>
                          <a:effectLst/>
                          <a:latin typeface="Arial" pitchFamily="34" charset="0"/>
                        </a:rPr>
                        <a:t>Section 4</a:t>
                      </a:r>
                    </a:p>
                  </a:txBody>
                  <a:tcPr marL="90000" marR="90000" marT="46794" marB="46794" anchor="ctr" anchorCtr="1" horzOverflow="overflow">
                    <a:lnL cap="flat">
                      <a:noFill/>
                    </a:lnL>
                    <a:lnR w="3175" cap="flat" cmpd="sng" algn="ctr">
                      <a:noFill/>
                      <a:prstDash val="solid"/>
                      <a:round/>
                      <a:headEnd type="none" w="med" len="med"/>
                      <a:tailEnd type="none" w="med" len="med"/>
                    </a:lnR>
                    <a:lnT>
                      <a:noFill/>
                    </a:lnT>
                    <a:lnB cap="flat">
                      <a:noFill/>
                    </a:lnB>
                    <a:lnTlToBr>
                      <a:noFill/>
                    </a:lnTlToBr>
                    <a:lnBlToTr>
                      <a:noFill/>
                    </a:lnBlToTr>
                    <a:blipFill dpi="0" rotWithShape="0">
                      <a:blip r:embed="rId2"/>
                      <a:srcRect/>
                      <a:stretch>
                        <a:fillRect/>
                      </a:stretch>
                    </a:blipFill>
                  </a:tcPr>
                </a:tc>
                <a:tc>
                  <a:txBody>
                    <a:bodyPr/>
                    <a:lstStyle/>
                    <a:p>
                      <a:pPr marL="185738" indent="-185738" algn="l" defTabSz="914400" rtl="0" eaLnBrk="1" fontAlgn="base" latinLnBrk="0" hangingPunct="1">
                        <a:spcBef>
                          <a:spcPct val="0"/>
                        </a:spcBef>
                        <a:spcAft>
                          <a:spcPct val="20000"/>
                        </a:spcAft>
                        <a:buSzPct val="120000"/>
                        <a:buFont typeface="Wingdings" pitchFamily="2" charset="2"/>
                        <a:buChar char="§"/>
                        <a:tabLst>
                          <a:tab pos="5715000" algn="l"/>
                        </a:tabLst>
                      </a:pPr>
                      <a:r>
                        <a:rPr lang="en-GB" sz="1400" kern="1200" dirty="0" smtClean="0">
                          <a:solidFill>
                            <a:srgbClr val="000066"/>
                          </a:solidFill>
                          <a:latin typeface="+mn-lt"/>
                          <a:ea typeface="+mn-ea"/>
                          <a:cs typeface="Arial" pitchFamily="34" charset="0"/>
                        </a:rPr>
                        <a:t>Introduction</a:t>
                      </a:r>
                      <a:r>
                        <a:rPr lang="en-GB" sz="1400" kern="1200" baseline="0" dirty="0" smtClean="0">
                          <a:solidFill>
                            <a:srgbClr val="000066"/>
                          </a:solidFill>
                          <a:latin typeface="+mn-lt"/>
                          <a:ea typeface="+mn-ea"/>
                          <a:cs typeface="Arial" pitchFamily="34" charset="0"/>
                        </a:rPr>
                        <a:t> to Current State 2</a:t>
                      </a:r>
                      <a:endParaRPr lang="en-GB" sz="1400" kern="1200" dirty="0" smtClean="0">
                        <a:solidFill>
                          <a:srgbClr val="000066"/>
                        </a:solidFill>
                        <a:latin typeface="+mn-lt"/>
                        <a:ea typeface="+mn-ea"/>
                        <a:cs typeface="Arial" pitchFamily="34" charset="0"/>
                      </a:endParaRPr>
                    </a:p>
                    <a:p>
                      <a:pPr marL="185738" indent="-185738" algn="l" defTabSz="914400" rtl="0" eaLnBrk="1" fontAlgn="base" latinLnBrk="0" hangingPunct="1">
                        <a:spcBef>
                          <a:spcPct val="0"/>
                        </a:spcBef>
                        <a:spcAft>
                          <a:spcPct val="20000"/>
                        </a:spcAft>
                        <a:buSzPct val="120000"/>
                        <a:buFont typeface="Wingdings" pitchFamily="2" charset="2"/>
                        <a:buChar char="§"/>
                        <a:tabLst>
                          <a:tab pos="5715000" algn="l"/>
                        </a:tabLst>
                      </a:pPr>
                      <a:r>
                        <a:rPr lang="en-GB" sz="1400" kern="1200" dirty="0" smtClean="0">
                          <a:solidFill>
                            <a:srgbClr val="000066"/>
                          </a:solidFill>
                          <a:latin typeface="+mn-lt"/>
                          <a:ea typeface="+mn-ea"/>
                          <a:cs typeface="Arial" pitchFamily="34" charset="0"/>
                        </a:rPr>
                        <a:t>Seeing is Believing</a:t>
                      </a:r>
                    </a:p>
                    <a:p>
                      <a:pPr marL="185738" indent="-185738" algn="l" defTabSz="914400" rtl="0" eaLnBrk="1" fontAlgn="base" latinLnBrk="0" hangingPunct="1">
                        <a:spcBef>
                          <a:spcPct val="0"/>
                        </a:spcBef>
                        <a:spcAft>
                          <a:spcPct val="20000"/>
                        </a:spcAft>
                        <a:buSzPct val="120000"/>
                        <a:buFont typeface="Wingdings" pitchFamily="2" charset="2"/>
                        <a:buChar char="§"/>
                        <a:tabLst>
                          <a:tab pos="5715000" algn="l"/>
                        </a:tabLst>
                      </a:pPr>
                      <a:r>
                        <a:rPr lang="en-GB" sz="1400" kern="1200" dirty="0" smtClean="0">
                          <a:solidFill>
                            <a:srgbClr val="000066"/>
                          </a:solidFill>
                          <a:latin typeface="+mn-lt"/>
                          <a:ea typeface="+mn-ea"/>
                          <a:cs typeface="Arial" pitchFamily="34" charset="0"/>
                        </a:rPr>
                        <a:t>Value Stream Mapping</a:t>
                      </a:r>
                    </a:p>
                  </a:txBody>
                  <a:tcPr marL="90000" marR="90000" marT="46794" marB="46794" anchor="ctr" horzOverflow="overflow">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a:noFill/>
                    </a:lnTlToBr>
                    <a:lnBlToTr>
                      <a:noFill/>
                    </a:lnBlToTr>
                    <a:noFill/>
                  </a:tcPr>
                </a:tc>
              </a:tr>
              <a:tr h="878465">
                <a:tc>
                  <a:txBody>
                    <a:bodyPr/>
                    <a:lstStyle/>
                    <a:p>
                      <a:pPr marL="0" marR="0" lvl="0" indent="0" algn="l" defTabSz="914400" rtl="0" eaLnBrk="1" fontAlgn="base" latinLnBrk="0" hangingPunct="1">
                        <a:lnSpc>
                          <a:spcPct val="102000"/>
                        </a:lnSpc>
                        <a:spcBef>
                          <a:spcPct val="0"/>
                        </a:spcBef>
                        <a:spcAft>
                          <a:spcPct val="37000"/>
                        </a:spcAft>
                        <a:buClrTx/>
                        <a:buSzTx/>
                        <a:buFontTx/>
                        <a:buNone/>
                        <a:tabLst>
                          <a:tab pos="5715000" algn="l"/>
                        </a:tabLst>
                      </a:pPr>
                      <a:r>
                        <a:rPr kumimoji="0" lang="en-GB" sz="1800" b="0" i="0" u="none" strike="noStrike" cap="none" normalizeH="0" baseline="0" dirty="0" smtClean="0">
                          <a:ln>
                            <a:noFill/>
                          </a:ln>
                          <a:solidFill>
                            <a:srgbClr val="000066"/>
                          </a:solidFill>
                          <a:effectLst/>
                          <a:latin typeface="Arial" pitchFamily="34" charset="0"/>
                        </a:rPr>
                        <a:t>Section 5</a:t>
                      </a:r>
                    </a:p>
                  </a:txBody>
                  <a:tcPr marL="90000" marR="90000" marT="46794" marB="46794" anchor="ctr" anchorCtr="1" horzOverflow="overflow">
                    <a:lnL cap="flat">
                      <a:noFill/>
                    </a:lnL>
                    <a:lnR w="3175" cap="flat" cmpd="sng" algn="ctr">
                      <a:noFill/>
                      <a:prstDash val="solid"/>
                      <a:round/>
                      <a:headEnd type="none" w="med" len="med"/>
                      <a:tailEnd type="none" w="med" len="med"/>
                    </a:lnR>
                    <a:lnT>
                      <a:noFill/>
                    </a:lnT>
                    <a:lnB cap="flat">
                      <a:noFill/>
                    </a:lnB>
                    <a:lnTlToBr>
                      <a:noFill/>
                    </a:lnTlToBr>
                    <a:lnBlToTr>
                      <a:noFill/>
                    </a:lnBlToTr>
                    <a:blipFill dpi="0" rotWithShape="0">
                      <a:blip r:embed="rId2"/>
                      <a:srcRect/>
                      <a:stretch>
                        <a:fillRect/>
                      </a:stretch>
                    </a:blipFill>
                  </a:tcPr>
                </a:tc>
                <a:tc>
                  <a:txBody>
                    <a:bodyPr/>
                    <a:lstStyle/>
                    <a:p>
                      <a:pPr marL="185738" marR="0" indent="-185738" algn="l" defTabSz="914400" rtl="0" eaLnBrk="1" fontAlgn="base" latinLnBrk="0" hangingPunct="1">
                        <a:lnSpc>
                          <a:spcPct val="100000"/>
                        </a:lnSpc>
                        <a:spcBef>
                          <a:spcPct val="0"/>
                        </a:spcBef>
                        <a:spcAft>
                          <a:spcPct val="20000"/>
                        </a:spcAft>
                        <a:buClrTx/>
                        <a:buSzPct val="120000"/>
                        <a:buFont typeface="Wingdings" pitchFamily="2" charset="2"/>
                        <a:buChar char="§"/>
                        <a:tabLst>
                          <a:tab pos="5715000" algn="l"/>
                        </a:tabLst>
                        <a:defRPr/>
                      </a:pPr>
                      <a:r>
                        <a:rPr lang="en-GB" sz="1400" kern="1200" dirty="0" smtClean="0">
                          <a:solidFill>
                            <a:srgbClr val="000066"/>
                          </a:solidFill>
                          <a:latin typeface="+mn-lt"/>
                          <a:ea typeface="+mn-ea"/>
                          <a:cs typeface="Arial" pitchFamily="34" charset="0"/>
                        </a:rPr>
                        <a:t>Exercise – Value Stream Mapping</a:t>
                      </a:r>
                    </a:p>
                    <a:p>
                      <a:pPr marL="185738" indent="-185738" algn="l" defTabSz="914400" rtl="0" eaLnBrk="1" fontAlgn="base" latinLnBrk="0" hangingPunct="1">
                        <a:spcBef>
                          <a:spcPct val="0"/>
                        </a:spcBef>
                        <a:spcAft>
                          <a:spcPct val="20000"/>
                        </a:spcAft>
                        <a:buSzPct val="120000"/>
                        <a:buFont typeface="Wingdings" pitchFamily="2" charset="2"/>
                        <a:buChar char="§"/>
                        <a:tabLst>
                          <a:tab pos="5715000" algn="l"/>
                        </a:tabLst>
                      </a:pPr>
                      <a:r>
                        <a:rPr lang="en-GB" sz="1400" kern="1200" dirty="0" smtClean="0">
                          <a:solidFill>
                            <a:srgbClr val="000066"/>
                          </a:solidFill>
                          <a:latin typeface="+mn-lt"/>
                          <a:ea typeface="+mn-ea"/>
                          <a:cs typeface="Arial" pitchFamily="34" charset="0"/>
                        </a:rPr>
                        <a:t>Exercise – Identifying Value</a:t>
                      </a:r>
                      <a:r>
                        <a:rPr lang="en-GB" sz="1400" kern="1200" baseline="0" dirty="0" smtClean="0">
                          <a:solidFill>
                            <a:srgbClr val="000066"/>
                          </a:solidFill>
                          <a:latin typeface="+mn-lt"/>
                          <a:ea typeface="+mn-ea"/>
                          <a:cs typeface="Arial" pitchFamily="34" charset="0"/>
                        </a:rPr>
                        <a:t> Add / Non Value Add Steps</a:t>
                      </a:r>
                      <a:endParaRPr lang="en-GB" sz="1400" kern="1200" dirty="0">
                        <a:solidFill>
                          <a:srgbClr val="000066"/>
                        </a:solidFill>
                        <a:latin typeface="+mn-lt"/>
                        <a:ea typeface="+mn-ea"/>
                        <a:cs typeface="Arial" pitchFamily="34" charset="0"/>
                      </a:endParaRPr>
                    </a:p>
                  </a:txBody>
                  <a:tcPr marL="90000" marR="90000" marT="46794" marB="46794" anchor="ctr" horzOverflow="overflow">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a:noFill/>
                    </a:lnTlToBr>
                    <a:lnBlToTr>
                      <a:noFill/>
                    </a:lnBlToTr>
                    <a:noFill/>
                  </a:tcPr>
                </a:tc>
              </a:tr>
              <a:tr h="878465">
                <a:tc>
                  <a:txBody>
                    <a:bodyPr/>
                    <a:lstStyle/>
                    <a:p>
                      <a:pPr marL="0" marR="0" lvl="0" indent="0" algn="l" defTabSz="914400" rtl="0" eaLnBrk="1" fontAlgn="base" latinLnBrk="0" hangingPunct="1">
                        <a:lnSpc>
                          <a:spcPct val="102000"/>
                        </a:lnSpc>
                        <a:spcBef>
                          <a:spcPct val="0"/>
                        </a:spcBef>
                        <a:spcAft>
                          <a:spcPct val="37000"/>
                        </a:spcAft>
                        <a:buClrTx/>
                        <a:buSzTx/>
                        <a:buFontTx/>
                        <a:buNone/>
                        <a:tabLst>
                          <a:tab pos="5715000" algn="l"/>
                        </a:tabLst>
                      </a:pPr>
                      <a:r>
                        <a:rPr kumimoji="0" lang="en-GB" sz="1800" b="1" i="0" u="none" strike="noStrike" cap="none" normalizeH="0" baseline="0" dirty="0" smtClean="0">
                          <a:ln>
                            <a:noFill/>
                          </a:ln>
                          <a:solidFill>
                            <a:schemeClr val="tx1"/>
                          </a:solidFill>
                          <a:effectLst/>
                          <a:latin typeface="Arial" pitchFamily="34" charset="0"/>
                        </a:rPr>
                        <a:t>Section 6</a:t>
                      </a:r>
                    </a:p>
                  </a:txBody>
                  <a:tcPr marL="90000" marR="90000" marT="46794" marB="46794" anchor="ctr" anchorCtr="1" horzOverflow="overflow">
                    <a:lnL cap="flat">
                      <a:noFill/>
                    </a:lnL>
                    <a:lnR w="3175" cap="flat" cmpd="sng" algn="ctr">
                      <a:noFill/>
                      <a:prstDash val="solid"/>
                      <a:round/>
                      <a:headEnd type="none" w="med" len="med"/>
                      <a:tailEnd type="none" w="med" len="med"/>
                    </a:lnR>
                    <a:lnT>
                      <a:noFill/>
                    </a:lnT>
                    <a:lnB cap="flat">
                      <a:noFill/>
                    </a:lnB>
                    <a:lnTlToBr>
                      <a:noFill/>
                    </a:lnTlToBr>
                    <a:lnBlToTr>
                      <a:noFill/>
                    </a:lnBlToTr>
                    <a:blipFill dpi="0" rotWithShape="0">
                      <a:blip r:embed="rId2"/>
                      <a:srcRect/>
                      <a:stretch>
                        <a:fillRect/>
                      </a:stretch>
                    </a:blipFill>
                  </a:tcPr>
                </a:tc>
                <a:tc>
                  <a:txBody>
                    <a:bodyPr/>
                    <a:lstStyle/>
                    <a:p>
                      <a:pPr marL="185738" indent="-185738" algn="l" defTabSz="914400" rtl="0" eaLnBrk="1" fontAlgn="base" latinLnBrk="0" hangingPunct="1">
                        <a:spcBef>
                          <a:spcPct val="0"/>
                        </a:spcBef>
                        <a:spcAft>
                          <a:spcPct val="20000"/>
                        </a:spcAft>
                        <a:buSzPct val="120000"/>
                        <a:buFont typeface="Wingdings" pitchFamily="2" charset="2"/>
                        <a:buChar char="§"/>
                        <a:tabLst>
                          <a:tab pos="5715000" algn="l"/>
                        </a:tabLst>
                      </a:pPr>
                      <a:r>
                        <a:rPr lang="en-GB" sz="1600" b="1" kern="1200" dirty="0" smtClean="0">
                          <a:solidFill>
                            <a:schemeClr val="tx1"/>
                          </a:solidFill>
                          <a:latin typeface="+mn-lt"/>
                          <a:ea typeface="+mn-ea"/>
                          <a:cs typeface="Arial" pitchFamily="34" charset="0"/>
                        </a:rPr>
                        <a:t>Overview of the CS1 &amp; CS2 Workshop  Agenda</a:t>
                      </a:r>
                    </a:p>
                    <a:p>
                      <a:pPr marL="185738" indent="-185738" algn="l" defTabSz="914400" rtl="0" eaLnBrk="1" fontAlgn="base" latinLnBrk="0" hangingPunct="1">
                        <a:spcBef>
                          <a:spcPct val="0"/>
                        </a:spcBef>
                        <a:spcAft>
                          <a:spcPct val="20000"/>
                        </a:spcAft>
                        <a:buSzPct val="120000"/>
                        <a:buFont typeface="Wingdings" pitchFamily="2" charset="2"/>
                        <a:buChar char="§"/>
                        <a:tabLst>
                          <a:tab pos="5715000" algn="l"/>
                        </a:tabLst>
                      </a:pPr>
                      <a:r>
                        <a:rPr lang="en-GB" sz="1600" b="1" kern="1200" dirty="0" smtClean="0">
                          <a:solidFill>
                            <a:schemeClr val="tx1"/>
                          </a:solidFill>
                          <a:latin typeface="+mn-lt"/>
                          <a:ea typeface="+mn-ea"/>
                          <a:cs typeface="Arial" pitchFamily="34" charset="0"/>
                        </a:rPr>
                        <a:t>Day 2 Review &amp; Wrap up</a:t>
                      </a:r>
                      <a:endParaRPr lang="en-GB" sz="1600" b="1" kern="1200" dirty="0">
                        <a:solidFill>
                          <a:schemeClr val="tx1"/>
                        </a:solidFill>
                        <a:latin typeface="+mn-lt"/>
                        <a:ea typeface="+mn-ea"/>
                        <a:cs typeface="Arial" pitchFamily="34" charset="0"/>
                      </a:endParaRPr>
                    </a:p>
                  </a:txBody>
                  <a:tcPr marL="90000" marR="90000" marT="46794" marB="46794" anchor="ctr" horzOverflow="overflow">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a:noFill/>
                    </a:lnTlToBr>
                    <a:lnBlToTr>
                      <a:noFill/>
                    </a:lnBlToTr>
                    <a:noFill/>
                  </a:tcPr>
                </a:tc>
              </a:tr>
            </a:tbl>
          </a:graphicData>
        </a:graphic>
      </p:graphicFrame>
      <p:sp>
        <p:nvSpPr>
          <p:cNvPr id="136207" name="Title 27"/>
          <p:cNvSpPr>
            <a:spLocks noGrp="1"/>
          </p:cNvSpPr>
          <p:nvPr>
            <p:ph type="title"/>
          </p:nvPr>
        </p:nvSpPr>
        <p:spPr/>
        <p:txBody>
          <a:bodyPr/>
          <a:lstStyle/>
          <a:p>
            <a:pPr eaLnBrk="1" hangingPunct="1"/>
            <a:r>
              <a:rPr lang="en-GB" altLang="fr-FR" smtClean="0"/>
              <a:t>Agenda</a:t>
            </a:r>
            <a:br>
              <a:rPr lang="en-GB" altLang="fr-FR" smtClean="0"/>
            </a:br>
            <a:r>
              <a:rPr lang="en-GB" altLang="fr-FR" sz="1800" b="1" smtClean="0">
                <a:solidFill>
                  <a:schemeClr val="tx1"/>
                </a:solidFill>
                <a:cs typeface="Arial" pitchFamily="34" charset="0"/>
              </a:rPr>
              <a:t>Day 2 - Current State 1, Current State 2</a:t>
            </a:r>
            <a:r>
              <a:rPr lang="en-GB" altLang="fr-FR" sz="1800" b="1" smtClean="0">
                <a:solidFill>
                  <a:srgbClr val="92D400"/>
                </a:solidFill>
                <a:cs typeface="Arial" pitchFamily="34" charset="0"/>
              </a:rPr>
              <a:t/>
            </a:r>
            <a:br>
              <a:rPr lang="en-GB" altLang="fr-FR" sz="1800" b="1" smtClean="0">
                <a:solidFill>
                  <a:srgbClr val="92D400"/>
                </a:solidFill>
                <a:cs typeface="Arial" pitchFamily="34" charset="0"/>
              </a:rPr>
            </a:br>
            <a:endParaRPr lang="en-GB" altLang="fr-FR" sz="1800" b="1" smtClean="0">
              <a:solidFill>
                <a:srgbClr val="92D400"/>
              </a:solidFill>
              <a:cs typeface="Arial" pitchFamily="34" charset="0"/>
            </a:endParaRPr>
          </a:p>
        </p:txBody>
      </p:sp>
      <p:sp>
        <p:nvSpPr>
          <p:cNvPr id="136208" name="Slide Number Placeholder 4"/>
          <p:cNvSpPr>
            <a:spLocks noGrp="1"/>
          </p:cNvSpPr>
          <p:nvPr>
            <p:ph type="sldNum" sz="quarter" idx="1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lvl1pPr eaLnBrk="0" hangingPunct="0">
              <a:lnSpc>
                <a:spcPts val="2200"/>
              </a:lnSpc>
              <a:spcAft>
                <a:spcPct val="25000"/>
              </a:spcAft>
              <a:defRPr sz="2000">
                <a:solidFill>
                  <a:srgbClr val="000066"/>
                </a:solidFill>
                <a:latin typeface="Arial" pitchFamily="34" charset="0"/>
              </a:defRPr>
            </a:lvl1pPr>
            <a:lvl2pPr marL="742950" indent="-285750" eaLnBrk="0" hangingPunct="0">
              <a:lnSpc>
                <a:spcPts val="2200"/>
              </a:lnSpc>
              <a:spcAft>
                <a:spcPct val="25000"/>
              </a:spcAft>
              <a:buChar char="•"/>
              <a:defRPr sz="2000">
                <a:solidFill>
                  <a:srgbClr val="000066"/>
                </a:solidFill>
                <a:latin typeface="Arial" pitchFamily="34" charset="0"/>
              </a:defRPr>
            </a:lvl2pPr>
            <a:lvl3pPr marL="1143000" indent="-228600" eaLnBrk="0" hangingPunct="0">
              <a:lnSpc>
                <a:spcPts val="2000"/>
              </a:lnSpc>
              <a:spcAft>
                <a:spcPct val="25000"/>
              </a:spcAft>
              <a:buChar char="–"/>
              <a:defRPr>
                <a:solidFill>
                  <a:srgbClr val="000066"/>
                </a:solidFill>
                <a:latin typeface="Arial" pitchFamily="34" charset="0"/>
              </a:defRPr>
            </a:lvl3pPr>
            <a:lvl4pPr marL="1600200" indent="-228600" eaLnBrk="0" hangingPunct="0">
              <a:lnSpc>
                <a:spcPts val="1800"/>
              </a:lnSpc>
              <a:spcAft>
                <a:spcPct val="25000"/>
              </a:spcAft>
              <a:buChar char="•"/>
              <a:defRPr sz="1600">
                <a:solidFill>
                  <a:srgbClr val="000066"/>
                </a:solidFill>
                <a:latin typeface="Arial" pitchFamily="34" charset="0"/>
              </a:defRPr>
            </a:lvl4pPr>
            <a:lvl5pPr marL="2057400" indent="-228600" eaLnBrk="0" hangingPunct="0">
              <a:spcAft>
                <a:spcPct val="25000"/>
              </a:spcAft>
              <a:buChar char="–"/>
              <a:defRPr sz="1200">
                <a:solidFill>
                  <a:srgbClr val="000066"/>
                </a:solidFill>
                <a:latin typeface="Arial" pitchFamily="34" charset="0"/>
              </a:defRPr>
            </a:lvl5pPr>
            <a:lvl6pPr marL="2514600" indent="-228600" eaLnBrk="0" fontAlgn="base" hangingPunct="0">
              <a:spcBef>
                <a:spcPct val="0"/>
              </a:spcBef>
              <a:spcAft>
                <a:spcPct val="25000"/>
              </a:spcAft>
              <a:buChar char="–"/>
              <a:defRPr sz="1200">
                <a:solidFill>
                  <a:srgbClr val="000066"/>
                </a:solidFill>
                <a:latin typeface="Arial" pitchFamily="34" charset="0"/>
              </a:defRPr>
            </a:lvl6pPr>
            <a:lvl7pPr marL="2971800" indent="-228600" eaLnBrk="0" fontAlgn="base" hangingPunct="0">
              <a:spcBef>
                <a:spcPct val="0"/>
              </a:spcBef>
              <a:spcAft>
                <a:spcPct val="25000"/>
              </a:spcAft>
              <a:buChar char="–"/>
              <a:defRPr sz="1200">
                <a:solidFill>
                  <a:srgbClr val="000066"/>
                </a:solidFill>
                <a:latin typeface="Arial" pitchFamily="34" charset="0"/>
              </a:defRPr>
            </a:lvl7pPr>
            <a:lvl8pPr marL="3429000" indent="-228600" eaLnBrk="0" fontAlgn="base" hangingPunct="0">
              <a:spcBef>
                <a:spcPct val="0"/>
              </a:spcBef>
              <a:spcAft>
                <a:spcPct val="25000"/>
              </a:spcAft>
              <a:buChar char="–"/>
              <a:defRPr sz="1200">
                <a:solidFill>
                  <a:srgbClr val="000066"/>
                </a:solidFill>
                <a:latin typeface="Arial" pitchFamily="34" charset="0"/>
              </a:defRPr>
            </a:lvl8pPr>
            <a:lvl9pPr marL="3886200" indent="-228600" eaLnBrk="0" fontAlgn="base" hangingPunct="0">
              <a:spcBef>
                <a:spcPct val="0"/>
              </a:spcBef>
              <a:spcAft>
                <a:spcPct val="25000"/>
              </a:spcAft>
              <a:buChar char="–"/>
              <a:defRPr sz="1200">
                <a:solidFill>
                  <a:srgbClr val="000066"/>
                </a:solidFill>
                <a:latin typeface="Arial" pitchFamily="34" charset="0"/>
              </a:defRPr>
            </a:lvl9pPr>
          </a:lstStyle>
          <a:p>
            <a:pPr eaLnBrk="1" hangingPunct="1">
              <a:lnSpc>
                <a:spcPct val="100000"/>
              </a:lnSpc>
              <a:spcAft>
                <a:spcPct val="0"/>
              </a:spcAft>
            </a:pPr>
            <a:fld id="{74FADBF2-6BFF-4513-B2A1-0A3784E1BEC1}" type="slidenum">
              <a:rPr lang="en-GB" altLang="en-GB" sz="800" smtClean="0"/>
              <a:pPr eaLnBrk="1" hangingPunct="1">
                <a:lnSpc>
                  <a:spcPct val="100000"/>
                </a:lnSpc>
                <a:spcAft>
                  <a:spcPct val="0"/>
                </a:spcAft>
              </a:pPr>
              <a:t>81</a:t>
            </a:fld>
            <a:endParaRPr lang="en-GB" altLang="en-GB" sz="800" smtClean="0"/>
          </a:p>
        </p:txBody>
      </p:sp>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Title 1"/>
          <p:cNvSpPr>
            <a:spLocks noGrp="1"/>
          </p:cNvSpPr>
          <p:nvPr>
            <p:ph type="title"/>
          </p:nvPr>
        </p:nvSpPr>
        <p:spPr/>
        <p:txBody>
          <a:bodyPr/>
          <a:lstStyle/>
          <a:p>
            <a:r>
              <a:rPr lang="en-GB" altLang="fr-FR" dirty="0" smtClean="0"/>
              <a:t>Typical Current State 1 Workshop Agenda</a:t>
            </a:r>
          </a:p>
        </p:txBody>
      </p:sp>
      <p:sp>
        <p:nvSpPr>
          <p:cNvPr id="137219" name="Slide Number Placeholder 4"/>
          <p:cNvSpPr>
            <a:spLocks noGrp="1"/>
          </p:cNvSpPr>
          <p:nvPr>
            <p:ph type="sldNum" sz="quarter" idx="1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lvl1pPr eaLnBrk="0" hangingPunct="0">
              <a:lnSpc>
                <a:spcPts val="2200"/>
              </a:lnSpc>
              <a:spcAft>
                <a:spcPct val="25000"/>
              </a:spcAft>
              <a:defRPr sz="2000">
                <a:solidFill>
                  <a:srgbClr val="000066"/>
                </a:solidFill>
                <a:latin typeface="Arial" pitchFamily="34" charset="0"/>
              </a:defRPr>
            </a:lvl1pPr>
            <a:lvl2pPr marL="742950" indent="-285750" eaLnBrk="0" hangingPunct="0">
              <a:lnSpc>
                <a:spcPts val="2200"/>
              </a:lnSpc>
              <a:spcAft>
                <a:spcPct val="25000"/>
              </a:spcAft>
              <a:buChar char="•"/>
              <a:defRPr sz="2000">
                <a:solidFill>
                  <a:srgbClr val="000066"/>
                </a:solidFill>
                <a:latin typeface="Arial" pitchFamily="34" charset="0"/>
              </a:defRPr>
            </a:lvl2pPr>
            <a:lvl3pPr marL="1143000" indent="-228600" eaLnBrk="0" hangingPunct="0">
              <a:lnSpc>
                <a:spcPts val="2000"/>
              </a:lnSpc>
              <a:spcAft>
                <a:spcPct val="25000"/>
              </a:spcAft>
              <a:buChar char="–"/>
              <a:defRPr>
                <a:solidFill>
                  <a:srgbClr val="000066"/>
                </a:solidFill>
                <a:latin typeface="Arial" pitchFamily="34" charset="0"/>
              </a:defRPr>
            </a:lvl3pPr>
            <a:lvl4pPr marL="1600200" indent="-228600" eaLnBrk="0" hangingPunct="0">
              <a:lnSpc>
                <a:spcPts val="1800"/>
              </a:lnSpc>
              <a:spcAft>
                <a:spcPct val="25000"/>
              </a:spcAft>
              <a:buChar char="•"/>
              <a:defRPr sz="1600">
                <a:solidFill>
                  <a:srgbClr val="000066"/>
                </a:solidFill>
                <a:latin typeface="Arial" pitchFamily="34" charset="0"/>
              </a:defRPr>
            </a:lvl4pPr>
            <a:lvl5pPr marL="2057400" indent="-228600" eaLnBrk="0" hangingPunct="0">
              <a:spcAft>
                <a:spcPct val="25000"/>
              </a:spcAft>
              <a:buChar char="–"/>
              <a:defRPr sz="1200">
                <a:solidFill>
                  <a:srgbClr val="000066"/>
                </a:solidFill>
                <a:latin typeface="Arial" pitchFamily="34" charset="0"/>
              </a:defRPr>
            </a:lvl5pPr>
            <a:lvl6pPr marL="2514600" indent="-228600" eaLnBrk="0" fontAlgn="base" hangingPunct="0">
              <a:spcBef>
                <a:spcPct val="0"/>
              </a:spcBef>
              <a:spcAft>
                <a:spcPct val="25000"/>
              </a:spcAft>
              <a:buChar char="–"/>
              <a:defRPr sz="1200">
                <a:solidFill>
                  <a:srgbClr val="000066"/>
                </a:solidFill>
                <a:latin typeface="Arial" pitchFamily="34" charset="0"/>
              </a:defRPr>
            </a:lvl6pPr>
            <a:lvl7pPr marL="2971800" indent="-228600" eaLnBrk="0" fontAlgn="base" hangingPunct="0">
              <a:spcBef>
                <a:spcPct val="0"/>
              </a:spcBef>
              <a:spcAft>
                <a:spcPct val="25000"/>
              </a:spcAft>
              <a:buChar char="–"/>
              <a:defRPr sz="1200">
                <a:solidFill>
                  <a:srgbClr val="000066"/>
                </a:solidFill>
                <a:latin typeface="Arial" pitchFamily="34" charset="0"/>
              </a:defRPr>
            </a:lvl7pPr>
            <a:lvl8pPr marL="3429000" indent="-228600" eaLnBrk="0" fontAlgn="base" hangingPunct="0">
              <a:spcBef>
                <a:spcPct val="0"/>
              </a:spcBef>
              <a:spcAft>
                <a:spcPct val="25000"/>
              </a:spcAft>
              <a:buChar char="–"/>
              <a:defRPr sz="1200">
                <a:solidFill>
                  <a:srgbClr val="000066"/>
                </a:solidFill>
                <a:latin typeface="Arial" pitchFamily="34" charset="0"/>
              </a:defRPr>
            </a:lvl8pPr>
            <a:lvl9pPr marL="3886200" indent="-228600" eaLnBrk="0" fontAlgn="base" hangingPunct="0">
              <a:spcBef>
                <a:spcPct val="0"/>
              </a:spcBef>
              <a:spcAft>
                <a:spcPct val="25000"/>
              </a:spcAft>
              <a:buChar char="–"/>
              <a:defRPr sz="1200">
                <a:solidFill>
                  <a:srgbClr val="000066"/>
                </a:solidFill>
                <a:latin typeface="Arial" pitchFamily="34" charset="0"/>
              </a:defRPr>
            </a:lvl9pPr>
          </a:lstStyle>
          <a:p>
            <a:pPr eaLnBrk="1" hangingPunct="1">
              <a:lnSpc>
                <a:spcPct val="100000"/>
              </a:lnSpc>
              <a:spcAft>
                <a:spcPct val="0"/>
              </a:spcAft>
            </a:pPr>
            <a:fld id="{5E3E42EB-963E-42CC-9028-1828F22DA546}" type="slidenum">
              <a:rPr lang="en-GB" altLang="en-GB" sz="800" smtClean="0"/>
              <a:pPr eaLnBrk="1" hangingPunct="1">
                <a:lnSpc>
                  <a:spcPct val="100000"/>
                </a:lnSpc>
                <a:spcAft>
                  <a:spcPct val="0"/>
                </a:spcAft>
              </a:pPr>
              <a:t>82</a:t>
            </a:fld>
            <a:endParaRPr lang="en-GB" altLang="en-GB" sz="800" smtClean="0"/>
          </a:p>
        </p:txBody>
      </p:sp>
      <p:sp>
        <p:nvSpPr>
          <p:cNvPr id="137220" name="Rectangle 2"/>
          <p:cNvSpPr>
            <a:spLocks noChangeArrowheads="1"/>
          </p:cNvSpPr>
          <p:nvPr/>
        </p:nvSpPr>
        <p:spPr bwMode="auto">
          <a:xfrm>
            <a:off x="363538" y="1052513"/>
            <a:ext cx="8601075" cy="5327650"/>
          </a:xfrm>
          <a:prstGeom prst="rect">
            <a:avLst/>
          </a:prstGeom>
          <a:solidFill>
            <a:schemeClr val="tx1"/>
          </a:solidFill>
          <a:ln>
            <a:noFill/>
          </a:ln>
          <a:extLst>
            <a:ext uri="{91240B29-F687-4F45-9708-019B960494DF}">
              <a14:hiddenLine xmlns:a14="http://schemas.microsoft.com/office/drawing/2010/main" w="3175" algn="ctr">
                <a:solidFill>
                  <a:srgbClr val="000000"/>
                </a:solidFill>
                <a:miter lim="800000"/>
                <a:headEnd/>
                <a:tailEnd/>
              </a14:hiddenLine>
            </a:ext>
          </a:extLst>
        </p:spPr>
        <p:txBody>
          <a:bodyPr wrap="none" lIns="0" tIns="0" rIns="0" bIns="0" anchor="ctr"/>
          <a:lstStyle>
            <a:lvl1pPr eaLnBrk="0" hangingPunct="0">
              <a:lnSpc>
                <a:spcPts val="2200"/>
              </a:lnSpc>
              <a:spcAft>
                <a:spcPct val="25000"/>
              </a:spcAft>
              <a:defRPr sz="2000">
                <a:solidFill>
                  <a:srgbClr val="000066"/>
                </a:solidFill>
                <a:latin typeface="Arial" pitchFamily="34" charset="0"/>
              </a:defRPr>
            </a:lvl1pPr>
            <a:lvl2pPr marL="742950" indent="-285750" eaLnBrk="0" hangingPunct="0">
              <a:lnSpc>
                <a:spcPts val="2200"/>
              </a:lnSpc>
              <a:spcAft>
                <a:spcPct val="25000"/>
              </a:spcAft>
              <a:buChar char="•"/>
              <a:defRPr sz="2000">
                <a:solidFill>
                  <a:srgbClr val="000066"/>
                </a:solidFill>
                <a:latin typeface="Arial" pitchFamily="34" charset="0"/>
              </a:defRPr>
            </a:lvl2pPr>
            <a:lvl3pPr marL="1143000" indent="-228600" eaLnBrk="0" hangingPunct="0">
              <a:lnSpc>
                <a:spcPts val="2000"/>
              </a:lnSpc>
              <a:spcAft>
                <a:spcPct val="25000"/>
              </a:spcAft>
              <a:buChar char="–"/>
              <a:defRPr>
                <a:solidFill>
                  <a:srgbClr val="000066"/>
                </a:solidFill>
                <a:latin typeface="Arial" pitchFamily="34" charset="0"/>
              </a:defRPr>
            </a:lvl3pPr>
            <a:lvl4pPr marL="1600200" indent="-228600" eaLnBrk="0" hangingPunct="0">
              <a:lnSpc>
                <a:spcPts val="1800"/>
              </a:lnSpc>
              <a:spcAft>
                <a:spcPct val="25000"/>
              </a:spcAft>
              <a:buChar char="•"/>
              <a:defRPr sz="1600">
                <a:solidFill>
                  <a:srgbClr val="000066"/>
                </a:solidFill>
                <a:latin typeface="Arial" pitchFamily="34" charset="0"/>
              </a:defRPr>
            </a:lvl4pPr>
            <a:lvl5pPr marL="2057400" indent="-228600" eaLnBrk="0" hangingPunct="0">
              <a:spcAft>
                <a:spcPct val="25000"/>
              </a:spcAft>
              <a:buChar char="–"/>
              <a:defRPr sz="1200">
                <a:solidFill>
                  <a:srgbClr val="000066"/>
                </a:solidFill>
                <a:latin typeface="Arial" pitchFamily="34" charset="0"/>
              </a:defRPr>
            </a:lvl5pPr>
            <a:lvl6pPr marL="2514600" indent="-228600" eaLnBrk="0" fontAlgn="base" hangingPunct="0">
              <a:spcBef>
                <a:spcPct val="0"/>
              </a:spcBef>
              <a:spcAft>
                <a:spcPct val="25000"/>
              </a:spcAft>
              <a:buChar char="–"/>
              <a:defRPr sz="1200">
                <a:solidFill>
                  <a:srgbClr val="000066"/>
                </a:solidFill>
                <a:latin typeface="Arial" pitchFamily="34" charset="0"/>
              </a:defRPr>
            </a:lvl6pPr>
            <a:lvl7pPr marL="2971800" indent="-228600" eaLnBrk="0" fontAlgn="base" hangingPunct="0">
              <a:spcBef>
                <a:spcPct val="0"/>
              </a:spcBef>
              <a:spcAft>
                <a:spcPct val="25000"/>
              </a:spcAft>
              <a:buChar char="–"/>
              <a:defRPr sz="1200">
                <a:solidFill>
                  <a:srgbClr val="000066"/>
                </a:solidFill>
                <a:latin typeface="Arial" pitchFamily="34" charset="0"/>
              </a:defRPr>
            </a:lvl7pPr>
            <a:lvl8pPr marL="3429000" indent="-228600" eaLnBrk="0" fontAlgn="base" hangingPunct="0">
              <a:spcBef>
                <a:spcPct val="0"/>
              </a:spcBef>
              <a:spcAft>
                <a:spcPct val="25000"/>
              </a:spcAft>
              <a:buChar char="–"/>
              <a:defRPr sz="1200">
                <a:solidFill>
                  <a:srgbClr val="000066"/>
                </a:solidFill>
                <a:latin typeface="Arial" pitchFamily="34" charset="0"/>
              </a:defRPr>
            </a:lvl8pPr>
            <a:lvl9pPr marL="3886200" indent="-228600" eaLnBrk="0" fontAlgn="base" hangingPunct="0">
              <a:spcBef>
                <a:spcPct val="0"/>
              </a:spcBef>
              <a:spcAft>
                <a:spcPct val="25000"/>
              </a:spcAft>
              <a:buChar char="–"/>
              <a:defRPr sz="1200">
                <a:solidFill>
                  <a:srgbClr val="000066"/>
                </a:solidFill>
                <a:latin typeface="Arial" pitchFamily="34" charset="0"/>
              </a:defRPr>
            </a:lvl9pPr>
          </a:lstStyle>
          <a:p>
            <a:pPr eaLnBrk="1" hangingPunct="1">
              <a:lnSpc>
                <a:spcPct val="100000"/>
              </a:lnSpc>
              <a:spcAft>
                <a:spcPct val="0"/>
              </a:spcAft>
            </a:pPr>
            <a:endParaRPr lang="en-US" altLang="fr-FR" sz="1800"/>
          </a:p>
        </p:txBody>
      </p:sp>
      <p:sp>
        <p:nvSpPr>
          <p:cNvPr id="17" name="Rectangle 16"/>
          <p:cNvSpPr/>
          <p:nvPr/>
        </p:nvSpPr>
        <p:spPr>
          <a:xfrm>
            <a:off x="50800" y="50800"/>
            <a:ext cx="9036050" cy="6743700"/>
          </a:xfrm>
          <a:prstGeom prst="rect">
            <a:avLst/>
          </a:prstGeom>
          <a:noFill/>
          <a:ln w="1079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8" name="Text Box 8"/>
          <p:cNvSpPr txBox="1">
            <a:spLocks noChangeArrowheads="1"/>
          </p:cNvSpPr>
          <p:nvPr/>
        </p:nvSpPr>
        <p:spPr bwMode="gray">
          <a:xfrm>
            <a:off x="1152124" y="2265529"/>
            <a:ext cx="7196976" cy="1480972"/>
          </a:xfrm>
          <a:prstGeom prst="rect">
            <a:avLst/>
          </a:prstGeom>
          <a:solidFill>
            <a:srgbClr val="FFFFFF"/>
          </a:solidFill>
          <a:ln w="9525">
            <a:noFill/>
            <a:miter lim="800000"/>
            <a:headEnd/>
            <a:tailEnd/>
          </a:ln>
        </p:spPr>
        <p:txBody>
          <a:bodyPr wrap="square" lIns="18288" rIns="18288" anchor="ctr">
            <a:noAutofit/>
          </a:bodyPr>
          <a:lstStyle/>
          <a:p>
            <a:pPr marL="285750" indent="-285750" fontAlgn="auto">
              <a:lnSpc>
                <a:spcPct val="90000"/>
              </a:lnSpc>
              <a:spcBef>
                <a:spcPct val="30000"/>
              </a:spcBef>
              <a:spcAft>
                <a:spcPts val="0"/>
              </a:spcAft>
              <a:buClr>
                <a:srgbClr val="000066"/>
              </a:buClr>
              <a:buFont typeface="Wingdings" panose="05000000000000000000" pitchFamily="2" charset="2"/>
              <a:buChar char="§"/>
              <a:defRPr/>
            </a:pPr>
            <a:r>
              <a:rPr lang="en-US" sz="1400" kern="0" dirty="0" smtClean="0">
                <a:solidFill>
                  <a:srgbClr val="000066"/>
                </a:solidFill>
                <a:cs typeface="ヒラギノ角ゴ Pro W3"/>
              </a:rPr>
              <a:t>Review </a:t>
            </a:r>
            <a:r>
              <a:rPr lang="en-US" sz="1400" kern="0" dirty="0">
                <a:solidFill>
                  <a:srgbClr val="000066"/>
                </a:solidFill>
                <a:cs typeface="ヒラギノ角ゴ Pro W3"/>
              </a:rPr>
              <a:t>charter, SIPOC and </a:t>
            </a:r>
            <a:r>
              <a:rPr lang="en-US" sz="1400" kern="0" dirty="0" smtClean="0">
                <a:solidFill>
                  <a:srgbClr val="000066"/>
                </a:solidFill>
                <a:cs typeface="ヒラギノ角ゴ Pro W3"/>
              </a:rPr>
              <a:t>Customer demand</a:t>
            </a:r>
            <a:endParaRPr lang="en-US" sz="1400" kern="0" dirty="0">
              <a:solidFill>
                <a:srgbClr val="000066"/>
              </a:solidFill>
              <a:cs typeface="ヒラギノ角ゴ Pro W3"/>
            </a:endParaRPr>
          </a:p>
          <a:p>
            <a:pPr marL="285750" indent="-285750" fontAlgn="auto">
              <a:lnSpc>
                <a:spcPct val="90000"/>
              </a:lnSpc>
              <a:spcBef>
                <a:spcPct val="30000"/>
              </a:spcBef>
              <a:spcAft>
                <a:spcPts val="0"/>
              </a:spcAft>
              <a:buClr>
                <a:srgbClr val="000066"/>
              </a:buClr>
              <a:buFont typeface="Wingdings" panose="05000000000000000000" pitchFamily="2" charset="2"/>
              <a:buChar char="§"/>
              <a:defRPr/>
            </a:pPr>
            <a:r>
              <a:rPr lang="en-US" sz="1400" kern="0" dirty="0">
                <a:solidFill>
                  <a:srgbClr val="000066"/>
                </a:solidFill>
                <a:cs typeface="ヒラギノ角ゴ Pro W3"/>
              </a:rPr>
              <a:t>Understand who the customers are (VOC) and their </a:t>
            </a:r>
            <a:r>
              <a:rPr lang="en-US" sz="1400" kern="0" dirty="0" smtClean="0">
                <a:solidFill>
                  <a:srgbClr val="000066"/>
                </a:solidFill>
                <a:cs typeface="ヒラギノ角ゴ Pro W3"/>
              </a:rPr>
              <a:t>key requirements (CTQ)</a:t>
            </a:r>
            <a:endParaRPr lang="en-US" sz="1400" kern="0" dirty="0">
              <a:solidFill>
                <a:srgbClr val="000066"/>
              </a:solidFill>
              <a:cs typeface="ヒラギノ角ゴ Pro W3"/>
            </a:endParaRPr>
          </a:p>
          <a:p>
            <a:pPr marL="285750" indent="-285750" fontAlgn="auto">
              <a:lnSpc>
                <a:spcPct val="90000"/>
              </a:lnSpc>
              <a:spcBef>
                <a:spcPct val="30000"/>
              </a:spcBef>
              <a:spcAft>
                <a:spcPts val="0"/>
              </a:spcAft>
              <a:buClr>
                <a:srgbClr val="000066"/>
              </a:buClr>
              <a:buFont typeface="Wingdings" panose="05000000000000000000" pitchFamily="2" charset="2"/>
              <a:buChar char="§"/>
              <a:defRPr/>
            </a:pPr>
            <a:r>
              <a:rPr lang="en-US" sz="1400" kern="0" dirty="0" smtClean="0">
                <a:solidFill>
                  <a:srgbClr val="000066"/>
                </a:solidFill>
                <a:cs typeface="ヒラギノ角ゴ Pro W3"/>
              </a:rPr>
              <a:t>Establish the Value </a:t>
            </a:r>
            <a:r>
              <a:rPr lang="en-US" sz="1400" kern="0" dirty="0">
                <a:solidFill>
                  <a:srgbClr val="000066"/>
                </a:solidFill>
                <a:cs typeface="ヒラギノ角ゴ Pro W3"/>
              </a:rPr>
              <a:t>Stream </a:t>
            </a:r>
            <a:r>
              <a:rPr lang="en-US" sz="1400" kern="0" dirty="0" smtClean="0">
                <a:solidFill>
                  <a:srgbClr val="000066"/>
                </a:solidFill>
                <a:cs typeface="ヒラギノ角ゴ Pro W3"/>
              </a:rPr>
              <a:t>Flow</a:t>
            </a:r>
          </a:p>
          <a:p>
            <a:pPr marL="285750" indent="-285750" fontAlgn="auto">
              <a:lnSpc>
                <a:spcPct val="90000"/>
              </a:lnSpc>
              <a:spcBef>
                <a:spcPct val="30000"/>
              </a:spcBef>
              <a:spcAft>
                <a:spcPts val="0"/>
              </a:spcAft>
              <a:buClr>
                <a:srgbClr val="000066"/>
              </a:buClr>
              <a:buFont typeface="Wingdings" panose="05000000000000000000" pitchFamily="2" charset="2"/>
              <a:buChar char="§"/>
              <a:defRPr/>
            </a:pPr>
            <a:r>
              <a:rPr lang="en-US" sz="1400" kern="0" dirty="0" smtClean="0">
                <a:solidFill>
                  <a:srgbClr val="000066"/>
                </a:solidFill>
                <a:cs typeface="ヒラギノ角ゴ Pro W3"/>
              </a:rPr>
              <a:t>Recognize a “Just do it” activity</a:t>
            </a:r>
            <a:endParaRPr lang="en-US" sz="1400" kern="0" dirty="0">
              <a:solidFill>
                <a:srgbClr val="000066"/>
              </a:solidFill>
              <a:cs typeface="ヒラギノ角ゴ Pro W3"/>
            </a:endParaRPr>
          </a:p>
          <a:p>
            <a:pPr marL="285750" indent="-285750" fontAlgn="auto">
              <a:lnSpc>
                <a:spcPct val="90000"/>
              </a:lnSpc>
              <a:spcBef>
                <a:spcPct val="30000"/>
              </a:spcBef>
              <a:spcAft>
                <a:spcPts val="0"/>
              </a:spcAft>
              <a:buClr>
                <a:srgbClr val="000066"/>
              </a:buClr>
              <a:buFont typeface="Wingdings" panose="05000000000000000000" pitchFamily="2" charset="2"/>
              <a:buChar char="§"/>
              <a:defRPr/>
            </a:pPr>
            <a:r>
              <a:rPr lang="en-US" sz="1400" kern="0" dirty="0">
                <a:solidFill>
                  <a:srgbClr val="000066"/>
                </a:solidFill>
                <a:cs typeface="ヒラギノ角ゴ Pro W3"/>
              </a:rPr>
              <a:t>Plan for ‘seeing is </a:t>
            </a:r>
            <a:r>
              <a:rPr lang="en-US" sz="1400" kern="0" dirty="0" smtClean="0">
                <a:solidFill>
                  <a:srgbClr val="000066"/>
                </a:solidFill>
                <a:cs typeface="ヒラギノ角ゴ Pro W3"/>
              </a:rPr>
              <a:t>believing’</a:t>
            </a:r>
            <a:endParaRPr lang="en-US" sz="1400" kern="0" dirty="0">
              <a:solidFill>
                <a:srgbClr val="000066"/>
              </a:solidFill>
              <a:latin typeface="Arial" pitchFamily="34" charset="0"/>
              <a:cs typeface="ヒラギノ角ゴ Pro W3"/>
            </a:endParaRPr>
          </a:p>
        </p:txBody>
      </p:sp>
      <p:sp>
        <p:nvSpPr>
          <p:cNvPr id="19" name="Rectangle 13"/>
          <p:cNvSpPr>
            <a:spLocks noChangeArrowheads="1"/>
          </p:cNvSpPr>
          <p:nvPr/>
        </p:nvSpPr>
        <p:spPr bwMode="auto">
          <a:xfrm rot="10800000">
            <a:off x="358774" y="2315134"/>
            <a:ext cx="453012" cy="1433674"/>
          </a:xfrm>
          <a:prstGeom prst="rect">
            <a:avLst/>
          </a:prstGeom>
          <a:solidFill>
            <a:schemeClr val="accent3"/>
          </a:solidFill>
          <a:ln w="9525">
            <a:noFill/>
            <a:miter lim="800000"/>
            <a:headEnd/>
            <a:tailEnd/>
          </a:ln>
        </p:spPr>
        <p:txBody>
          <a:bodyPr vert="eaVert" wrap="none" lIns="0" tIns="0" rIns="0" bIns="0" anchor="ctr"/>
          <a:lstStyle/>
          <a:p>
            <a:pPr algn="ctr" fontAlgn="auto">
              <a:spcBef>
                <a:spcPts val="0"/>
              </a:spcBef>
              <a:spcAft>
                <a:spcPts val="0"/>
              </a:spcAft>
              <a:defRPr/>
            </a:pPr>
            <a:r>
              <a:rPr lang="en-GB" sz="1400" b="1" kern="0" dirty="0">
                <a:latin typeface="Arial" pitchFamily="34" charset="0"/>
                <a:cs typeface="ヒラギノ角ゴ Pro W3"/>
              </a:rPr>
              <a:t>Key </a:t>
            </a:r>
            <a:r>
              <a:rPr lang="en-GB" sz="1400" b="1" kern="0" dirty="0" smtClean="0">
                <a:latin typeface="Arial" pitchFamily="34" charset="0"/>
                <a:cs typeface="ヒラギノ角ゴ Pro W3"/>
              </a:rPr>
              <a:t/>
            </a:r>
            <a:br>
              <a:rPr lang="en-GB" sz="1400" b="1" kern="0" dirty="0" smtClean="0">
                <a:latin typeface="Arial" pitchFamily="34" charset="0"/>
                <a:cs typeface="ヒラギノ角ゴ Pro W3"/>
              </a:rPr>
            </a:br>
            <a:r>
              <a:rPr lang="en-GB" sz="1400" b="1" kern="0" dirty="0" smtClean="0">
                <a:latin typeface="Arial" pitchFamily="34" charset="0"/>
                <a:cs typeface="ヒラギノ角ゴ Pro W3"/>
              </a:rPr>
              <a:t>Activities</a:t>
            </a:r>
            <a:endParaRPr lang="en-GB" sz="1400" b="1" kern="0" dirty="0">
              <a:latin typeface="Arial" pitchFamily="34" charset="0"/>
              <a:cs typeface="ヒラギノ角ゴ Pro W3"/>
            </a:endParaRPr>
          </a:p>
        </p:txBody>
      </p:sp>
      <p:sp>
        <p:nvSpPr>
          <p:cNvPr id="20" name="Text Box 14"/>
          <p:cNvSpPr txBox="1">
            <a:spLocks noChangeArrowheads="1"/>
          </p:cNvSpPr>
          <p:nvPr/>
        </p:nvSpPr>
        <p:spPr bwMode="gray">
          <a:xfrm>
            <a:off x="1152124" y="1166813"/>
            <a:ext cx="7196976" cy="1098715"/>
          </a:xfrm>
          <a:prstGeom prst="rect">
            <a:avLst/>
          </a:prstGeom>
          <a:solidFill>
            <a:srgbClr val="FFFFFF"/>
          </a:solidFill>
          <a:ln w="9525">
            <a:noFill/>
            <a:miter lim="800000"/>
            <a:headEnd/>
            <a:tailEnd/>
          </a:ln>
        </p:spPr>
        <p:txBody>
          <a:bodyPr wrap="square" lIns="18288" rIns="18288" anchor="ctr">
            <a:noAutofit/>
          </a:bodyPr>
          <a:lstStyle/>
          <a:p>
            <a:pPr marL="285750" indent="-285750" fontAlgn="auto">
              <a:lnSpc>
                <a:spcPct val="90000"/>
              </a:lnSpc>
              <a:spcBef>
                <a:spcPct val="30000"/>
              </a:spcBef>
              <a:spcAft>
                <a:spcPts val="0"/>
              </a:spcAft>
              <a:buClr>
                <a:srgbClr val="000066"/>
              </a:buClr>
              <a:buFont typeface="Wingdings" panose="05000000000000000000" pitchFamily="2" charset="2"/>
              <a:buChar char="§"/>
              <a:defRPr/>
            </a:pPr>
            <a:r>
              <a:rPr lang="en-US" sz="1400" kern="0" dirty="0">
                <a:solidFill>
                  <a:srgbClr val="000066"/>
                </a:solidFill>
                <a:cs typeface="ヒラギノ角ゴ Pro W3"/>
              </a:rPr>
              <a:t>Customer requirements</a:t>
            </a:r>
          </a:p>
          <a:p>
            <a:pPr marL="285750" indent="-285750" fontAlgn="auto">
              <a:lnSpc>
                <a:spcPct val="90000"/>
              </a:lnSpc>
              <a:spcBef>
                <a:spcPct val="30000"/>
              </a:spcBef>
              <a:spcAft>
                <a:spcPts val="0"/>
              </a:spcAft>
              <a:buClr>
                <a:srgbClr val="000066"/>
              </a:buClr>
              <a:buFont typeface="Wingdings" panose="05000000000000000000" pitchFamily="2" charset="2"/>
              <a:buChar char="§"/>
              <a:defRPr/>
            </a:pPr>
            <a:r>
              <a:rPr lang="en-US" sz="1400" kern="0" dirty="0">
                <a:solidFill>
                  <a:srgbClr val="000066"/>
                </a:solidFill>
                <a:cs typeface="ヒラギノ角ゴ Pro W3"/>
              </a:rPr>
              <a:t>Plan interviews and current state mapping</a:t>
            </a:r>
          </a:p>
          <a:p>
            <a:pPr marL="285750" indent="-285750" fontAlgn="auto">
              <a:lnSpc>
                <a:spcPct val="90000"/>
              </a:lnSpc>
              <a:spcBef>
                <a:spcPct val="30000"/>
              </a:spcBef>
              <a:spcAft>
                <a:spcPts val="0"/>
              </a:spcAft>
              <a:buClr>
                <a:srgbClr val="000066"/>
              </a:buClr>
              <a:buFont typeface="Wingdings" panose="05000000000000000000" pitchFamily="2" charset="2"/>
              <a:buChar char="§"/>
              <a:defRPr/>
            </a:pPr>
            <a:r>
              <a:rPr lang="en-US" sz="1400" kern="0" dirty="0">
                <a:solidFill>
                  <a:srgbClr val="000066"/>
                </a:solidFill>
                <a:cs typeface="ヒラギノ角ゴ Pro W3"/>
              </a:rPr>
              <a:t>Initial identification of the quick hits to be refined and designed, ready to be executed</a:t>
            </a:r>
          </a:p>
        </p:txBody>
      </p:sp>
      <p:sp>
        <p:nvSpPr>
          <p:cNvPr id="21" name="Rectangle 18"/>
          <p:cNvSpPr>
            <a:spLocks noChangeArrowheads="1"/>
          </p:cNvSpPr>
          <p:nvPr/>
        </p:nvSpPr>
        <p:spPr bwMode="auto">
          <a:xfrm rot="10800000">
            <a:off x="354930" y="1166813"/>
            <a:ext cx="454977" cy="1074232"/>
          </a:xfrm>
          <a:prstGeom prst="rect">
            <a:avLst/>
          </a:prstGeom>
          <a:solidFill>
            <a:schemeClr val="accent3"/>
          </a:solidFill>
          <a:ln w="9525">
            <a:noFill/>
            <a:miter lim="800000"/>
            <a:headEnd/>
            <a:tailEnd/>
          </a:ln>
        </p:spPr>
        <p:txBody>
          <a:bodyPr vert="eaVert" wrap="none" lIns="0" tIns="0" rIns="0" bIns="0" anchor="ctr"/>
          <a:lstStyle/>
          <a:p>
            <a:pPr algn="ctr" fontAlgn="auto">
              <a:spcBef>
                <a:spcPts val="0"/>
              </a:spcBef>
              <a:spcAft>
                <a:spcPts val="0"/>
              </a:spcAft>
              <a:defRPr/>
            </a:pPr>
            <a:r>
              <a:rPr lang="en-GB" sz="1400" b="1" kern="0" dirty="0">
                <a:latin typeface="Arial" pitchFamily="34" charset="0"/>
                <a:cs typeface="ヒラギノ角ゴ Pro W3"/>
              </a:rPr>
              <a:t>Outputs</a:t>
            </a:r>
          </a:p>
        </p:txBody>
      </p:sp>
      <p:sp>
        <p:nvSpPr>
          <p:cNvPr id="22" name="Text Box 30"/>
          <p:cNvSpPr txBox="1">
            <a:spLocks noChangeArrowheads="1"/>
          </p:cNvSpPr>
          <p:nvPr/>
        </p:nvSpPr>
        <p:spPr bwMode="gray">
          <a:xfrm>
            <a:off x="1152124" y="3780332"/>
            <a:ext cx="7196976" cy="1415716"/>
          </a:xfrm>
          <a:prstGeom prst="rect">
            <a:avLst/>
          </a:prstGeom>
          <a:solidFill>
            <a:srgbClr val="FFFFFF"/>
          </a:solidFill>
          <a:ln w="9525">
            <a:noFill/>
            <a:miter lim="800000"/>
            <a:headEnd/>
            <a:tailEnd/>
          </a:ln>
        </p:spPr>
        <p:txBody>
          <a:bodyPr wrap="square" lIns="18288" rIns="18288" anchor="ctr">
            <a:noAutofit/>
          </a:bodyPr>
          <a:lstStyle/>
          <a:p>
            <a:pPr marL="285750" indent="-285750">
              <a:lnSpc>
                <a:spcPct val="90000"/>
              </a:lnSpc>
              <a:spcBef>
                <a:spcPct val="30000"/>
              </a:spcBef>
              <a:buClr>
                <a:srgbClr val="000066"/>
              </a:buClr>
              <a:buFont typeface="Wingdings" panose="05000000000000000000" pitchFamily="2" charset="2"/>
              <a:buChar char="§"/>
            </a:pPr>
            <a:r>
              <a:rPr lang="en-US" sz="1400" dirty="0" smtClean="0">
                <a:solidFill>
                  <a:srgbClr val="000066"/>
                </a:solidFill>
                <a:ea typeface="ヒラギノ角ゴ Pro W3" pitchFamily="1" charset="-128"/>
              </a:rPr>
              <a:t>VOC </a:t>
            </a:r>
            <a:r>
              <a:rPr lang="en-US" sz="1400" dirty="0">
                <a:solidFill>
                  <a:srgbClr val="000066"/>
                </a:solidFill>
                <a:ea typeface="ヒラギノ角ゴ Pro W3" pitchFamily="1" charset="-128"/>
              </a:rPr>
              <a:t>data &amp; CTQ</a:t>
            </a:r>
          </a:p>
          <a:p>
            <a:pPr marL="285750" indent="-285750">
              <a:lnSpc>
                <a:spcPct val="90000"/>
              </a:lnSpc>
              <a:spcBef>
                <a:spcPct val="30000"/>
              </a:spcBef>
              <a:buClr>
                <a:srgbClr val="000066"/>
              </a:buClr>
              <a:buFont typeface="Wingdings" panose="05000000000000000000" pitchFamily="2" charset="2"/>
              <a:buChar char="§"/>
            </a:pPr>
            <a:r>
              <a:rPr lang="en-US" sz="1400" dirty="0">
                <a:solidFill>
                  <a:srgbClr val="000066"/>
                </a:solidFill>
                <a:ea typeface="ヒラギノ角ゴ Pro W3" pitchFamily="1" charset="-128"/>
              </a:rPr>
              <a:t>Understand demand -  Mississippi Chart</a:t>
            </a:r>
          </a:p>
          <a:p>
            <a:pPr marL="285750" indent="-285750">
              <a:lnSpc>
                <a:spcPct val="90000"/>
              </a:lnSpc>
              <a:spcBef>
                <a:spcPct val="30000"/>
              </a:spcBef>
              <a:buClr>
                <a:srgbClr val="000066"/>
              </a:buClr>
              <a:buFont typeface="Wingdings" panose="05000000000000000000" pitchFamily="2" charset="2"/>
              <a:buChar char="§"/>
            </a:pPr>
            <a:r>
              <a:rPr lang="en-US" sz="1400" dirty="0">
                <a:solidFill>
                  <a:srgbClr val="000066"/>
                </a:solidFill>
                <a:ea typeface="ヒラギノ角ゴ Pro W3" pitchFamily="1" charset="-128"/>
              </a:rPr>
              <a:t>Runners, Repeaters and Strangers</a:t>
            </a:r>
          </a:p>
          <a:p>
            <a:pPr marL="285750" indent="-285750">
              <a:lnSpc>
                <a:spcPct val="90000"/>
              </a:lnSpc>
              <a:spcBef>
                <a:spcPct val="30000"/>
              </a:spcBef>
              <a:buClr>
                <a:srgbClr val="000066"/>
              </a:buClr>
              <a:buFont typeface="Wingdings" panose="05000000000000000000" pitchFamily="2" charset="2"/>
              <a:buChar char="§"/>
            </a:pPr>
            <a:r>
              <a:rPr lang="en-US" sz="1400" dirty="0">
                <a:solidFill>
                  <a:srgbClr val="000066"/>
                </a:solidFill>
                <a:ea typeface="ヒラギノ角ゴ Pro W3" pitchFamily="1" charset="-128"/>
              </a:rPr>
              <a:t>Value </a:t>
            </a:r>
            <a:r>
              <a:rPr lang="en-US" sz="1400" dirty="0" smtClean="0">
                <a:solidFill>
                  <a:srgbClr val="000066"/>
                </a:solidFill>
                <a:ea typeface="ヒラギノ角ゴ Pro W3" pitchFamily="1" charset="-128"/>
              </a:rPr>
              <a:t>tree</a:t>
            </a:r>
          </a:p>
          <a:p>
            <a:pPr marL="285750" indent="-285750">
              <a:lnSpc>
                <a:spcPct val="90000"/>
              </a:lnSpc>
              <a:spcBef>
                <a:spcPct val="30000"/>
              </a:spcBef>
              <a:buClr>
                <a:srgbClr val="000066"/>
              </a:buClr>
              <a:buFont typeface="Wingdings" panose="05000000000000000000" pitchFamily="2" charset="2"/>
              <a:buChar char="§"/>
            </a:pPr>
            <a:r>
              <a:rPr lang="en-US" sz="1400" dirty="0" smtClean="0">
                <a:solidFill>
                  <a:srgbClr val="000066"/>
                </a:solidFill>
                <a:ea typeface="ヒラギノ角ゴ Pro W3" pitchFamily="1" charset="-128"/>
              </a:rPr>
              <a:t>Introduction to Waste analysis</a:t>
            </a:r>
            <a:endParaRPr lang="en-US" sz="1400" dirty="0">
              <a:solidFill>
                <a:srgbClr val="000066"/>
              </a:solidFill>
              <a:ea typeface="ヒラギノ角ゴ Pro W3" pitchFamily="1" charset="-128"/>
            </a:endParaRPr>
          </a:p>
        </p:txBody>
      </p:sp>
      <p:sp>
        <p:nvSpPr>
          <p:cNvPr id="23" name="Rectangle 35"/>
          <p:cNvSpPr>
            <a:spLocks noChangeArrowheads="1"/>
          </p:cNvSpPr>
          <p:nvPr/>
        </p:nvSpPr>
        <p:spPr bwMode="auto">
          <a:xfrm rot="10800000">
            <a:off x="358772" y="3820965"/>
            <a:ext cx="453012" cy="1347787"/>
          </a:xfrm>
          <a:prstGeom prst="rect">
            <a:avLst/>
          </a:prstGeom>
          <a:solidFill>
            <a:schemeClr val="accent3"/>
          </a:solidFill>
          <a:ln w="9525">
            <a:noFill/>
            <a:miter lim="800000"/>
            <a:headEnd/>
            <a:tailEnd/>
          </a:ln>
        </p:spPr>
        <p:txBody>
          <a:bodyPr vert="eaVert" wrap="none" lIns="0" tIns="0" rIns="0" bIns="0" anchor="ctr"/>
          <a:lstStyle/>
          <a:p>
            <a:pPr algn="ctr" fontAlgn="auto">
              <a:spcBef>
                <a:spcPts val="0"/>
              </a:spcBef>
              <a:spcAft>
                <a:spcPts val="0"/>
              </a:spcAft>
              <a:defRPr/>
            </a:pPr>
            <a:r>
              <a:rPr lang="en-GB" sz="1400" b="1" kern="0" dirty="0">
                <a:latin typeface="Arial" pitchFamily="34" charset="0"/>
                <a:cs typeface="ヒラギノ角ゴ Pro W3"/>
              </a:rPr>
              <a:t>Tools and </a:t>
            </a:r>
            <a:r>
              <a:rPr lang="en-GB" sz="1400" b="1" kern="0" dirty="0" smtClean="0">
                <a:latin typeface="Arial" pitchFamily="34" charset="0"/>
                <a:cs typeface="ヒラギノ角ゴ Pro W3"/>
              </a:rPr>
              <a:t/>
            </a:r>
            <a:br>
              <a:rPr lang="en-GB" sz="1400" b="1" kern="0" dirty="0" smtClean="0">
                <a:latin typeface="Arial" pitchFamily="34" charset="0"/>
                <a:cs typeface="ヒラギノ角ゴ Pro W3"/>
              </a:rPr>
            </a:br>
            <a:r>
              <a:rPr lang="en-GB" sz="1400" b="1" kern="0" dirty="0" smtClean="0">
                <a:latin typeface="Arial" pitchFamily="34" charset="0"/>
                <a:cs typeface="ヒラギノ角ゴ Pro W3"/>
              </a:rPr>
              <a:t>techniques</a:t>
            </a:r>
            <a:endParaRPr lang="en-GB" sz="1400" b="1" kern="0" dirty="0">
              <a:latin typeface="Arial" pitchFamily="34" charset="0"/>
              <a:cs typeface="ヒラギノ角ゴ Pro W3"/>
            </a:endParaRPr>
          </a:p>
        </p:txBody>
      </p:sp>
      <p:sp>
        <p:nvSpPr>
          <p:cNvPr id="24" name="Text Box 14"/>
          <p:cNvSpPr txBox="1">
            <a:spLocks noChangeArrowheads="1"/>
          </p:cNvSpPr>
          <p:nvPr/>
        </p:nvSpPr>
        <p:spPr bwMode="gray">
          <a:xfrm>
            <a:off x="1144187" y="5223344"/>
            <a:ext cx="7196974" cy="1087278"/>
          </a:xfrm>
          <a:prstGeom prst="rect">
            <a:avLst/>
          </a:prstGeom>
          <a:solidFill>
            <a:srgbClr val="FFFFFF"/>
          </a:solidFill>
          <a:ln w="9525">
            <a:noFill/>
            <a:miter lim="800000"/>
            <a:headEnd/>
            <a:tailEnd/>
          </a:ln>
        </p:spPr>
        <p:txBody>
          <a:bodyPr wrap="square" lIns="18288" rIns="18288" anchor="ctr">
            <a:noAutofit/>
          </a:bodyPr>
          <a:lstStyle/>
          <a:p>
            <a:pPr marL="285750" indent="-285750" fontAlgn="auto">
              <a:lnSpc>
                <a:spcPct val="90000"/>
              </a:lnSpc>
              <a:spcBef>
                <a:spcPct val="30000"/>
              </a:spcBef>
              <a:spcAft>
                <a:spcPts val="0"/>
              </a:spcAft>
              <a:buClr>
                <a:srgbClr val="000066"/>
              </a:buClr>
              <a:buFont typeface="Wingdings" panose="05000000000000000000" pitchFamily="2" charset="2"/>
              <a:buChar char="§"/>
              <a:defRPr/>
            </a:pPr>
            <a:r>
              <a:rPr lang="en-US" sz="1400" kern="0" dirty="0" smtClean="0">
                <a:solidFill>
                  <a:srgbClr val="000066"/>
                </a:solidFill>
                <a:latin typeface="Arial" pitchFamily="34" charset="0"/>
                <a:cs typeface="ヒラギノ角ゴ Pro W3"/>
              </a:rPr>
              <a:t>Project </a:t>
            </a:r>
            <a:r>
              <a:rPr lang="en-US" sz="1400" kern="0" dirty="0">
                <a:solidFill>
                  <a:srgbClr val="000066"/>
                </a:solidFill>
                <a:latin typeface="Arial" pitchFamily="34" charset="0"/>
                <a:cs typeface="ヒラギノ角ゴ Pro W3"/>
              </a:rPr>
              <a:t>Lead</a:t>
            </a:r>
          </a:p>
          <a:p>
            <a:pPr marL="285750" indent="-285750" fontAlgn="auto">
              <a:lnSpc>
                <a:spcPct val="90000"/>
              </a:lnSpc>
              <a:spcBef>
                <a:spcPct val="30000"/>
              </a:spcBef>
              <a:spcAft>
                <a:spcPts val="0"/>
              </a:spcAft>
              <a:buClr>
                <a:srgbClr val="000066"/>
              </a:buClr>
              <a:buFont typeface="Wingdings" panose="05000000000000000000" pitchFamily="2" charset="2"/>
              <a:buChar char="§"/>
              <a:defRPr/>
            </a:pPr>
            <a:r>
              <a:rPr lang="en-US" sz="1400" kern="0" dirty="0">
                <a:solidFill>
                  <a:srgbClr val="000066"/>
                </a:solidFill>
                <a:latin typeface="Arial" pitchFamily="34" charset="0"/>
                <a:cs typeface="ヒラギノ角ゴ Pro W3"/>
              </a:rPr>
              <a:t>Lean Coach</a:t>
            </a:r>
          </a:p>
          <a:p>
            <a:pPr marL="285750" indent="-285750" fontAlgn="auto">
              <a:lnSpc>
                <a:spcPct val="90000"/>
              </a:lnSpc>
              <a:spcBef>
                <a:spcPct val="30000"/>
              </a:spcBef>
              <a:spcAft>
                <a:spcPts val="0"/>
              </a:spcAft>
              <a:buClr>
                <a:srgbClr val="000066"/>
              </a:buClr>
              <a:buFont typeface="Wingdings" panose="05000000000000000000" pitchFamily="2" charset="2"/>
              <a:buChar char="§"/>
              <a:defRPr/>
            </a:pPr>
            <a:r>
              <a:rPr lang="en-US" sz="1400" kern="0" dirty="0">
                <a:solidFill>
                  <a:srgbClr val="000066"/>
                </a:solidFill>
                <a:cs typeface="ヒラギノ角ゴ Pro W3"/>
              </a:rPr>
              <a:t>Team Members</a:t>
            </a:r>
          </a:p>
        </p:txBody>
      </p:sp>
      <p:sp>
        <p:nvSpPr>
          <p:cNvPr id="25" name="Rectangle 18"/>
          <p:cNvSpPr>
            <a:spLocks noChangeArrowheads="1"/>
          </p:cNvSpPr>
          <p:nvPr/>
        </p:nvSpPr>
        <p:spPr bwMode="auto">
          <a:xfrm rot="10800000">
            <a:off x="345323" y="5240909"/>
            <a:ext cx="459890" cy="1044000"/>
          </a:xfrm>
          <a:prstGeom prst="rect">
            <a:avLst/>
          </a:prstGeom>
          <a:solidFill>
            <a:schemeClr val="accent3"/>
          </a:solidFill>
          <a:ln w="9525">
            <a:noFill/>
            <a:miter lim="800000"/>
            <a:headEnd/>
            <a:tailEnd/>
          </a:ln>
        </p:spPr>
        <p:txBody>
          <a:bodyPr vert="eaVert" wrap="none" lIns="0" tIns="0" rIns="0" bIns="0" anchor="ctr"/>
          <a:lstStyle/>
          <a:p>
            <a:pPr algn="ctr" fontAlgn="auto">
              <a:spcBef>
                <a:spcPts val="0"/>
              </a:spcBef>
              <a:spcAft>
                <a:spcPts val="0"/>
              </a:spcAft>
              <a:defRPr/>
            </a:pPr>
            <a:r>
              <a:rPr lang="en-GB" sz="1400" b="1" kern="0" dirty="0">
                <a:latin typeface="Arial" pitchFamily="34" charset="0"/>
                <a:cs typeface="ヒラギノ角ゴ Pro W3"/>
              </a:rPr>
              <a:t>Attendees</a:t>
            </a:r>
          </a:p>
        </p:txBody>
      </p:sp>
      <p:cxnSp>
        <p:nvCxnSpPr>
          <p:cNvPr id="27" name="Straight Connector 26"/>
          <p:cNvCxnSpPr/>
          <p:nvPr/>
        </p:nvCxnSpPr>
        <p:spPr>
          <a:xfrm flipV="1">
            <a:off x="811787" y="2274687"/>
            <a:ext cx="7997475" cy="0"/>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flipV="1">
            <a:off x="811787" y="3771618"/>
            <a:ext cx="7997475" cy="0"/>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flipV="1">
            <a:off x="811787" y="5204801"/>
            <a:ext cx="7997475" cy="0"/>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sp>
        <p:nvSpPr>
          <p:cNvPr id="30" name="24-Point Star 29"/>
          <p:cNvSpPr/>
          <p:nvPr/>
        </p:nvSpPr>
        <p:spPr>
          <a:xfrm>
            <a:off x="5804261" y="5329687"/>
            <a:ext cx="2536900" cy="866443"/>
          </a:xfrm>
          <a:prstGeom prst="star2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1 day workshop</a:t>
            </a:r>
            <a:endParaRPr lang="en-US" dirty="0"/>
          </a:p>
        </p:txBody>
      </p:sp>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Title 1"/>
          <p:cNvSpPr>
            <a:spLocks noGrp="1"/>
          </p:cNvSpPr>
          <p:nvPr>
            <p:ph type="title"/>
          </p:nvPr>
        </p:nvSpPr>
        <p:spPr/>
        <p:txBody>
          <a:bodyPr/>
          <a:lstStyle/>
          <a:p>
            <a:r>
              <a:rPr lang="en-GB" altLang="fr-FR" dirty="0" smtClean="0"/>
              <a:t>Typical Current State 1 Workshop Agenda</a:t>
            </a:r>
          </a:p>
        </p:txBody>
      </p:sp>
      <p:sp>
        <p:nvSpPr>
          <p:cNvPr id="137219" name="Slide Number Placeholder 4"/>
          <p:cNvSpPr>
            <a:spLocks noGrp="1"/>
          </p:cNvSpPr>
          <p:nvPr>
            <p:ph type="sldNum" sz="quarter" idx="1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lvl1pPr eaLnBrk="0" hangingPunct="0">
              <a:lnSpc>
                <a:spcPts val="2200"/>
              </a:lnSpc>
              <a:spcAft>
                <a:spcPct val="25000"/>
              </a:spcAft>
              <a:defRPr sz="2000">
                <a:solidFill>
                  <a:srgbClr val="000066"/>
                </a:solidFill>
                <a:latin typeface="Arial" pitchFamily="34" charset="0"/>
              </a:defRPr>
            </a:lvl1pPr>
            <a:lvl2pPr marL="742950" indent="-285750" eaLnBrk="0" hangingPunct="0">
              <a:lnSpc>
                <a:spcPts val="2200"/>
              </a:lnSpc>
              <a:spcAft>
                <a:spcPct val="25000"/>
              </a:spcAft>
              <a:buChar char="•"/>
              <a:defRPr sz="2000">
                <a:solidFill>
                  <a:srgbClr val="000066"/>
                </a:solidFill>
                <a:latin typeface="Arial" pitchFamily="34" charset="0"/>
              </a:defRPr>
            </a:lvl2pPr>
            <a:lvl3pPr marL="1143000" indent="-228600" eaLnBrk="0" hangingPunct="0">
              <a:lnSpc>
                <a:spcPts val="2000"/>
              </a:lnSpc>
              <a:spcAft>
                <a:spcPct val="25000"/>
              </a:spcAft>
              <a:buChar char="–"/>
              <a:defRPr>
                <a:solidFill>
                  <a:srgbClr val="000066"/>
                </a:solidFill>
                <a:latin typeface="Arial" pitchFamily="34" charset="0"/>
              </a:defRPr>
            </a:lvl3pPr>
            <a:lvl4pPr marL="1600200" indent="-228600" eaLnBrk="0" hangingPunct="0">
              <a:lnSpc>
                <a:spcPts val="1800"/>
              </a:lnSpc>
              <a:spcAft>
                <a:spcPct val="25000"/>
              </a:spcAft>
              <a:buChar char="•"/>
              <a:defRPr sz="1600">
                <a:solidFill>
                  <a:srgbClr val="000066"/>
                </a:solidFill>
                <a:latin typeface="Arial" pitchFamily="34" charset="0"/>
              </a:defRPr>
            </a:lvl4pPr>
            <a:lvl5pPr marL="2057400" indent="-228600" eaLnBrk="0" hangingPunct="0">
              <a:spcAft>
                <a:spcPct val="25000"/>
              </a:spcAft>
              <a:buChar char="–"/>
              <a:defRPr sz="1200">
                <a:solidFill>
                  <a:srgbClr val="000066"/>
                </a:solidFill>
                <a:latin typeface="Arial" pitchFamily="34" charset="0"/>
              </a:defRPr>
            </a:lvl5pPr>
            <a:lvl6pPr marL="2514600" indent="-228600" eaLnBrk="0" fontAlgn="base" hangingPunct="0">
              <a:spcBef>
                <a:spcPct val="0"/>
              </a:spcBef>
              <a:spcAft>
                <a:spcPct val="25000"/>
              </a:spcAft>
              <a:buChar char="–"/>
              <a:defRPr sz="1200">
                <a:solidFill>
                  <a:srgbClr val="000066"/>
                </a:solidFill>
                <a:latin typeface="Arial" pitchFamily="34" charset="0"/>
              </a:defRPr>
            </a:lvl6pPr>
            <a:lvl7pPr marL="2971800" indent="-228600" eaLnBrk="0" fontAlgn="base" hangingPunct="0">
              <a:spcBef>
                <a:spcPct val="0"/>
              </a:spcBef>
              <a:spcAft>
                <a:spcPct val="25000"/>
              </a:spcAft>
              <a:buChar char="–"/>
              <a:defRPr sz="1200">
                <a:solidFill>
                  <a:srgbClr val="000066"/>
                </a:solidFill>
                <a:latin typeface="Arial" pitchFamily="34" charset="0"/>
              </a:defRPr>
            </a:lvl7pPr>
            <a:lvl8pPr marL="3429000" indent="-228600" eaLnBrk="0" fontAlgn="base" hangingPunct="0">
              <a:spcBef>
                <a:spcPct val="0"/>
              </a:spcBef>
              <a:spcAft>
                <a:spcPct val="25000"/>
              </a:spcAft>
              <a:buChar char="–"/>
              <a:defRPr sz="1200">
                <a:solidFill>
                  <a:srgbClr val="000066"/>
                </a:solidFill>
                <a:latin typeface="Arial" pitchFamily="34" charset="0"/>
              </a:defRPr>
            </a:lvl8pPr>
            <a:lvl9pPr marL="3886200" indent="-228600" eaLnBrk="0" fontAlgn="base" hangingPunct="0">
              <a:spcBef>
                <a:spcPct val="0"/>
              </a:spcBef>
              <a:spcAft>
                <a:spcPct val="25000"/>
              </a:spcAft>
              <a:buChar char="–"/>
              <a:defRPr sz="1200">
                <a:solidFill>
                  <a:srgbClr val="000066"/>
                </a:solidFill>
                <a:latin typeface="Arial" pitchFamily="34" charset="0"/>
              </a:defRPr>
            </a:lvl9pPr>
          </a:lstStyle>
          <a:p>
            <a:pPr eaLnBrk="1" hangingPunct="1">
              <a:lnSpc>
                <a:spcPct val="100000"/>
              </a:lnSpc>
              <a:spcAft>
                <a:spcPct val="0"/>
              </a:spcAft>
            </a:pPr>
            <a:fld id="{5E3E42EB-963E-42CC-9028-1828F22DA546}" type="slidenum">
              <a:rPr lang="en-GB" altLang="en-GB" sz="800" smtClean="0"/>
              <a:pPr eaLnBrk="1" hangingPunct="1">
                <a:lnSpc>
                  <a:spcPct val="100000"/>
                </a:lnSpc>
                <a:spcAft>
                  <a:spcPct val="0"/>
                </a:spcAft>
              </a:pPr>
              <a:t>83</a:t>
            </a:fld>
            <a:endParaRPr lang="en-GB" altLang="en-GB" sz="800" smtClean="0"/>
          </a:p>
        </p:txBody>
      </p:sp>
      <p:sp>
        <p:nvSpPr>
          <p:cNvPr id="17" name="Rectangle 16"/>
          <p:cNvSpPr/>
          <p:nvPr/>
        </p:nvSpPr>
        <p:spPr>
          <a:xfrm>
            <a:off x="50800" y="50800"/>
            <a:ext cx="9036050" cy="6743700"/>
          </a:xfrm>
          <a:prstGeom prst="rect">
            <a:avLst/>
          </a:prstGeom>
          <a:noFill/>
          <a:ln w="1079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pic>
        <p:nvPicPr>
          <p:cNvPr id="18" name="Picture 20" descr="MPj04304740000[1]"/>
          <p:cNvPicPr>
            <a:picLocks noChangeAspect="1" noChangeArrowheads="1"/>
          </p:cNvPicPr>
          <p:nvPr/>
        </p:nvPicPr>
        <p:blipFill>
          <a:blip r:embed="rId2" cstate="print"/>
          <a:srcRect/>
          <a:stretch>
            <a:fillRect/>
          </a:stretch>
        </p:blipFill>
        <p:spPr bwMode="auto">
          <a:xfrm>
            <a:off x="309782" y="1057275"/>
            <a:ext cx="1081088" cy="1081088"/>
          </a:xfrm>
          <a:prstGeom prst="rect">
            <a:avLst/>
          </a:prstGeom>
          <a:noFill/>
          <a:ln w="9525">
            <a:noFill/>
            <a:miter lim="800000"/>
            <a:headEnd/>
            <a:tailEnd/>
          </a:ln>
        </p:spPr>
      </p:pic>
      <p:sp>
        <p:nvSpPr>
          <p:cNvPr id="19" name="Rectangle 7"/>
          <p:cNvSpPr>
            <a:spLocks noChangeArrowheads="1"/>
          </p:cNvSpPr>
          <p:nvPr/>
        </p:nvSpPr>
        <p:spPr bwMode="auto">
          <a:xfrm>
            <a:off x="344708" y="1155700"/>
            <a:ext cx="8451630" cy="5156200"/>
          </a:xfrm>
          <a:prstGeom prst="rect">
            <a:avLst/>
          </a:prstGeom>
          <a:noFill/>
          <a:ln w="3175">
            <a:solidFill>
              <a:schemeClr val="accent3"/>
            </a:solidFill>
            <a:miter lim="800000"/>
            <a:headEnd/>
            <a:tailEnd/>
          </a:ln>
        </p:spPr>
        <p:txBody>
          <a:bodyPr lIns="180000" tIns="0" rIns="108000" bIns="0" anchor="ctr"/>
          <a:lstStyle/>
          <a:p>
            <a:pPr marL="185738" indent="-185738">
              <a:lnSpc>
                <a:spcPct val="102000"/>
              </a:lnSpc>
              <a:spcAft>
                <a:spcPts val="1800"/>
              </a:spcAft>
              <a:buFont typeface="Arial" charset="0"/>
              <a:buChar char="•"/>
            </a:pPr>
            <a:endParaRPr lang="en-GB" sz="1600" dirty="0">
              <a:solidFill>
                <a:srgbClr val="000066"/>
              </a:solidFill>
              <a:ea typeface="ヒラギノ角ゴ Pro W3" pitchFamily="1" charset="-128"/>
            </a:endParaRPr>
          </a:p>
        </p:txBody>
      </p:sp>
      <p:sp>
        <p:nvSpPr>
          <p:cNvPr id="20" name="Text Box 21"/>
          <p:cNvSpPr txBox="1">
            <a:spLocks noChangeArrowheads="1"/>
          </p:cNvSpPr>
          <p:nvPr/>
        </p:nvSpPr>
        <p:spPr bwMode="auto">
          <a:xfrm>
            <a:off x="1358361" y="1281113"/>
            <a:ext cx="6966773" cy="5014905"/>
          </a:xfrm>
          <a:prstGeom prst="rect">
            <a:avLst/>
          </a:prstGeom>
          <a:noFill/>
          <a:ln w="9525">
            <a:noFill/>
            <a:miter lim="800000"/>
            <a:headEnd/>
            <a:tailEnd/>
          </a:ln>
        </p:spPr>
        <p:txBody>
          <a:bodyPr wrap="square" rIns="36000">
            <a:noAutofit/>
          </a:bodyPr>
          <a:lstStyle/>
          <a:p>
            <a:pPr>
              <a:spcBef>
                <a:spcPct val="50000"/>
              </a:spcBef>
            </a:pPr>
            <a:r>
              <a:rPr lang="en-US" sz="1600" b="1" i="1" dirty="0">
                <a:solidFill>
                  <a:srgbClr val="000066"/>
                </a:solidFill>
              </a:rPr>
              <a:t>Hot </a:t>
            </a:r>
            <a:r>
              <a:rPr lang="en-US" sz="1600" b="1" i="1" dirty="0" smtClean="0">
                <a:solidFill>
                  <a:srgbClr val="000066"/>
                </a:solidFill>
              </a:rPr>
              <a:t>Tips</a:t>
            </a:r>
            <a:endParaRPr lang="en-US" sz="1600" b="1" i="1" dirty="0">
              <a:solidFill>
                <a:srgbClr val="000066"/>
              </a:solidFill>
            </a:endParaRPr>
          </a:p>
          <a:p>
            <a:pPr marL="285750" indent="-285750">
              <a:lnSpc>
                <a:spcPct val="102000"/>
              </a:lnSpc>
              <a:spcBef>
                <a:spcPts val="600"/>
              </a:spcBef>
              <a:spcAft>
                <a:spcPts val="300"/>
              </a:spcAft>
              <a:buFont typeface="Wingdings" panose="05000000000000000000" pitchFamily="2" charset="2"/>
              <a:buChar char="§"/>
            </a:pPr>
            <a:r>
              <a:rPr lang="en-GB" sz="1600" dirty="0">
                <a:solidFill>
                  <a:srgbClr val="000066"/>
                </a:solidFill>
                <a:ea typeface="ヒラギノ角ゴ Pro W3" pitchFamily="1" charset="-128"/>
              </a:rPr>
              <a:t>Achieve team consensus around</a:t>
            </a:r>
          </a:p>
          <a:p>
            <a:pPr marL="612775" lvl="1" indent="-168275">
              <a:spcAft>
                <a:spcPct val="20000"/>
              </a:spcAft>
              <a:buFont typeface="Arial" charset="0"/>
              <a:buChar char="–"/>
            </a:pPr>
            <a:r>
              <a:rPr lang="en-US" sz="1400" dirty="0">
                <a:solidFill>
                  <a:srgbClr val="000066"/>
                </a:solidFill>
                <a:ea typeface="ヒラギノ角ゴ Pro W3" pitchFamily="1" charset="-128"/>
              </a:rPr>
              <a:t>Project Charter</a:t>
            </a:r>
          </a:p>
          <a:p>
            <a:pPr marL="612775" lvl="1" indent="-168275">
              <a:spcAft>
                <a:spcPct val="20000"/>
              </a:spcAft>
              <a:buFont typeface="Arial" charset="0"/>
              <a:buChar char="–"/>
            </a:pPr>
            <a:r>
              <a:rPr lang="en-US" sz="1400" dirty="0">
                <a:solidFill>
                  <a:srgbClr val="000066"/>
                </a:solidFill>
                <a:ea typeface="ヒラギノ角ゴ Pro W3" pitchFamily="1" charset="-128"/>
              </a:rPr>
              <a:t>SIPOC (high level process)</a:t>
            </a:r>
          </a:p>
          <a:p>
            <a:pPr marL="612775" lvl="1" indent="-168275">
              <a:spcAft>
                <a:spcPct val="20000"/>
              </a:spcAft>
              <a:buFont typeface="Arial" charset="0"/>
              <a:buChar char="–"/>
            </a:pPr>
            <a:r>
              <a:rPr lang="en-US" sz="1400" dirty="0" smtClean="0">
                <a:solidFill>
                  <a:srgbClr val="000066"/>
                </a:solidFill>
                <a:ea typeface="ヒラギノ角ゴ Pro W3" pitchFamily="1" charset="-128"/>
              </a:rPr>
              <a:t>Customer Demand analysis</a:t>
            </a:r>
            <a:endParaRPr lang="en-US" sz="1400" dirty="0">
              <a:solidFill>
                <a:srgbClr val="000066"/>
              </a:solidFill>
              <a:ea typeface="ヒラギノ角ゴ Pro W3" pitchFamily="1" charset="-128"/>
            </a:endParaRPr>
          </a:p>
          <a:p>
            <a:pPr marL="612775" lvl="1" indent="-168275">
              <a:spcAft>
                <a:spcPct val="20000"/>
              </a:spcAft>
              <a:buFont typeface="Arial" charset="0"/>
              <a:buChar char="–"/>
            </a:pPr>
            <a:r>
              <a:rPr lang="en-US" sz="1400" dirty="0">
                <a:solidFill>
                  <a:srgbClr val="000066"/>
                </a:solidFill>
                <a:ea typeface="ヒラギノ角ゴ Pro W3" pitchFamily="1" charset="-128"/>
              </a:rPr>
              <a:t>Supporting </a:t>
            </a:r>
            <a:r>
              <a:rPr lang="en-US" sz="1400" dirty="0" smtClean="0">
                <a:solidFill>
                  <a:srgbClr val="000066"/>
                </a:solidFill>
                <a:ea typeface="ヒラギノ角ゴ Pro W3" pitchFamily="1" charset="-128"/>
              </a:rPr>
              <a:t>data</a:t>
            </a:r>
          </a:p>
          <a:p>
            <a:pPr marL="612775" lvl="1" indent="-168275">
              <a:spcAft>
                <a:spcPct val="20000"/>
              </a:spcAft>
              <a:buFont typeface="Arial" charset="0"/>
              <a:buChar char="–"/>
            </a:pPr>
            <a:endParaRPr lang="en-US" sz="1400" dirty="0">
              <a:solidFill>
                <a:srgbClr val="000066"/>
              </a:solidFill>
              <a:ea typeface="ヒラギノ角ゴ Pro W3" pitchFamily="1" charset="-128"/>
            </a:endParaRPr>
          </a:p>
          <a:p>
            <a:pPr marL="285750" indent="-285750">
              <a:lnSpc>
                <a:spcPct val="102000"/>
              </a:lnSpc>
              <a:spcAft>
                <a:spcPts val="1800"/>
              </a:spcAft>
              <a:buFont typeface="Wingdings" panose="05000000000000000000" pitchFamily="2" charset="2"/>
              <a:buChar char="§"/>
            </a:pPr>
            <a:r>
              <a:rPr lang="en-US" sz="1600" dirty="0">
                <a:solidFill>
                  <a:srgbClr val="000066"/>
                </a:solidFill>
                <a:ea typeface="ヒラギノ角ゴ Pro W3" pitchFamily="1" charset="-128"/>
              </a:rPr>
              <a:t>Identify the customers and what their requirements are so that when we re-design the process it meets their </a:t>
            </a:r>
            <a:r>
              <a:rPr lang="en-US" sz="1600" dirty="0" smtClean="0">
                <a:solidFill>
                  <a:srgbClr val="000066"/>
                </a:solidFill>
                <a:ea typeface="ヒラギノ角ゴ Pro W3" pitchFamily="1" charset="-128"/>
              </a:rPr>
              <a:t>needs</a:t>
            </a:r>
            <a:endParaRPr lang="en-US" sz="1600" dirty="0">
              <a:solidFill>
                <a:srgbClr val="000066"/>
              </a:solidFill>
              <a:ea typeface="ヒラギノ角ゴ Pro W3" pitchFamily="1" charset="-128"/>
            </a:endParaRPr>
          </a:p>
          <a:p>
            <a:pPr marL="285750" indent="-285750">
              <a:lnSpc>
                <a:spcPct val="102000"/>
              </a:lnSpc>
              <a:spcAft>
                <a:spcPts val="1800"/>
              </a:spcAft>
              <a:buFont typeface="Wingdings" panose="05000000000000000000" pitchFamily="2" charset="2"/>
              <a:buChar char="§"/>
            </a:pPr>
            <a:r>
              <a:rPr lang="en-US" sz="1600" dirty="0">
                <a:solidFill>
                  <a:srgbClr val="000066"/>
                </a:solidFill>
                <a:ea typeface="ヒラギノ角ゴ Pro W3" pitchFamily="1" charset="-128"/>
              </a:rPr>
              <a:t>Agree the </a:t>
            </a:r>
            <a:r>
              <a:rPr lang="en-US" sz="1600" dirty="0" smtClean="0">
                <a:solidFill>
                  <a:srgbClr val="000066"/>
                </a:solidFill>
                <a:ea typeface="ヒラギノ角ゴ Pro W3" pitchFamily="1" charset="-128"/>
              </a:rPr>
              <a:t>Value Stream Flow </a:t>
            </a:r>
            <a:r>
              <a:rPr lang="en-US" sz="1600" dirty="0">
                <a:solidFill>
                  <a:srgbClr val="000066"/>
                </a:solidFill>
                <a:ea typeface="ヒラギノ角ゴ Pro W3" pitchFamily="1" charset="-128"/>
              </a:rPr>
              <a:t>in preparation for value stream analysis</a:t>
            </a:r>
          </a:p>
          <a:p>
            <a:pPr marL="285750" indent="-285750">
              <a:lnSpc>
                <a:spcPct val="102000"/>
              </a:lnSpc>
              <a:spcAft>
                <a:spcPts val="1800"/>
              </a:spcAft>
              <a:buFont typeface="Wingdings" panose="05000000000000000000" pitchFamily="2" charset="2"/>
              <a:buChar char="§"/>
            </a:pPr>
            <a:r>
              <a:rPr lang="en-US" sz="1600" dirty="0">
                <a:solidFill>
                  <a:srgbClr val="000066"/>
                </a:solidFill>
                <a:ea typeface="ヒラギノ角ゴ Pro W3" pitchFamily="1" charset="-128"/>
              </a:rPr>
              <a:t>Plan how we will go and see the process operating and collect information to support that (seeing is believing</a:t>
            </a:r>
            <a:r>
              <a:rPr lang="en-US" sz="1600" dirty="0" smtClean="0">
                <a:solidFill>
                  <a:srgbClr val="000066"/>
                </a:solidFill>
                <a:ea typeface="ヒラギノ角ゴ Pro W3" pitchFamily="1" charset="-128"/>
              </a:rPr>
              <a:t>): organize the logistics and get agreement to go and observe what really happens in the field</a:t>
            </a:r>
            <a:endParaRPr lang="en-US" sz="1600" dirty="0">
              <a:solidFill>
                <a:srgbClr val="000066"/>
              </a:solidFill>
              <a:ea typeface="ヒラギノ角ゴ Pro W3" pitchFamily="1" charset="-128"/>
            </a:endParaRPr>
          </a:p>
          <a:p>
            <a:pPr marL="285750" indent="-285750">
              <a:lnSpc>
                <a:spcPct val="102000"/>
              </a:lnSpc>
              <a:spcAft>
                <a:spcPts val="1800"/>
              </a:spcAft>
              <a:buFont typeface="Wingdings" panose="05000000000000000000" pitchFamily="2" charset="2"/>
              <a:buChar char="§"/>
            </a:pPr>
            <a:r>
              <a:rPr lang="en-US" sz="1600" dirty="0" smtClean="0">
                <a:solidFill>
                  <a:srgbClr val="000066"/>
                </a:solidFill>
                <a:ea typeface="ヒラギノ角ゴ Pro W3" pitchFamily="1" charset="-128"/>
              </a:rPr>
              <a:t>Think about potential “Just do it” activities</a:t>
            </a:r>
            <a:endParaRPr lang="en-GB" sz="1600" dirty="0">
              <a:solidFill>
                <a:srgbClr val="000066"/>
              </a:solidFill>
              <a:ea typeface="ヒラギノ角ゴ Pro W3" pitchFamily="1" charset="-128"/>
            </a:endParaRPr>
          </a:p>
        </p:txBody>
      </p:sp>
    </p:spTree>
    <p:extLst>
      <p:ext uri="{BB962C8B-B14F-4D97-AF65-F5344CB8AC3E}">
        <p14:creationId xmlns:p14="http://schemas.microsoft.com/office/powerpoint/2010/main" val="124411982"/>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Title 1"/>
          <p:cNvSpPr>
            <a:spLocks noGrp="1"/>
          </p:cNvSpPr>
          <p:nvPr>
            <p:ph type="title"/>
          </p:nvPr>
        </p:nvSpPr>
        <p:spPr>
          <a:xfrm>
            <a:off x="358775" y="358775"/>
            <a:ext cx="8421688" cy="477838"/>
          </a:xfrm>
        </p:spPr>
        <p:txBody>
          <a:bodyPr/>
          <a:lstStyle/>
          <a:p>
            <a:r>
              <a:rPr lang="en-GB" altLang="fr-FR" dirty="0" smtClean="0"/>
              <a:t>Typical Current State 2 Workshop Agenda</a:t>
            </a:r>
          </a:p>
        </p:txBody>
      </p:sp>
      <p:sp>
        <p:nvSpPr>
          <p:cNvPr id="138254" name="Slide Number Placeholder 4"/>
          <p:cNvSpPr>
            <a:spLocks noGrp="1"/>
          </p:cNvSpPr>
          <p:nvPr>
            <p:ph type="sldNum" sz="quarter" idx="1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lvl1pPr eaLnBrk="0" hangingPunct="0">
              <a:lnSpc>
                <a:spcPts val="2200"/>
              </a:lnSpc>
              <a:spcAft>
                <a:spcPct val="25000"/>
              </a:spcAft>
              <a:defRPr sz="2000">
                <a:solidFill>
                  <a:srgbClr val="000066"/>
                </a:solidFill>
                <a:latin typeface="Arial" pitchFamily="34" charset="0"/>
              </a:defRPr>
            </a:lvl1pPr>
            <a:lvl2pPr marL="742950" indent="-285750" eaLnBrk="0" hangingPunct="0">
              <a:lnSpc>
                <a:spcPts val="2200"/>
              </a:lnSpc>
              <a:spcAft>
                <a:spcPct val="25000"/>
              </a:spcAft>
              <a:buChar char="•"/>
              <a:defRPr sz="2000">
                <a:solidFill>
                  <a:srgbClr val="000066"/>
                </a:solidFill>
                <a:latin typeface="Arial" pitchFamily="34" charset="0"/>
              </a:defRPr>
            </a:lvl2pPr>
            <a:lvl3pPr marL="1143000" indent="-228600" eaLnBrk="0" hangingPunct="0">
              <a:lnSpc>
                <a:spcPts val="2000"/>
              </a:lnSpc>
              <a:spcAft>
                <a:spcPct val="25000"/>
              </a:spcAft>
              <a:buChar char="–"/>
              <a:defRPr>
                <a:solidFill>
                  <a:srgbClr val="000066"/>
                </a:solidFill>
                <a:latin typeface="Arial" pitchFamily="34" charset="0"/>
              </a:defRPr>
            </a:lvl3pPr>
            <a:lvl4pPr marL="1600200" indent="-228600" eaLnBrk="0" hangingPunct="0">
              <a:lnSpc>
                <a:spcPts val="1800"/>
              </a:lnSpc>
              <a:spcAft>
                <a:spcPct val="25000"/>
              </a:spcAft>
              <a:buChar char="•"/>
              <a:defRPr sz="1600">
                <a:solidFill>
                  <a:srgbClr val="000066"/>
                </a:solidFill>
                <a:latin typeface="Arial" pitchFamily="34" charset="0"/>
              </a:defRPr>
            </a:lvl4pPr>
            <a:lvl5pPr marL="2057400" indent="-228600" eaLnBrk="0" hangingPunct="0">
              <a:spcAft>
                <a:spcPct val="25000"/>
              </a:spcAft>
              <a:buChar char="–"/>
              <a:defRPr sz="1200">
                <a:solidFill>
                  <a:srgbClr val="000066"/>
                </a:solidFill>
                <a:latin typeface="Arial" pitchFamily="34" charset="0"/>
              </a:defRPr>
            </a:lvl5pPr>
            <a:lvl6pPr marL="2514600" indent="-228600" eaLnBrk="0" fontAlgn="base" hangingPunct="0">
              <a:spcBef>
                <a:spcPct val="0"/>
              </a:spcBef>
              <a:spcAft>
                <a:spcPct val="25000"/>
              </a:spcAft>
              <a:buChar char="–"/>
              <a:defRPr sz="1200">
                <a:solidFill>
                  <a:srgbClr val="000066"/>
                </a:solidFill>
                <a:latin typeface="Arial" pitchFamily="34" charset="0"/>
              </a:defRPr>
            </a:lvl6pPr>
            <a:lvl7pPr marL="2971800" indent="-228600" eaLnBrk="0" fontAlgn="base" hangingPunct="0">
              <a:spcBef>
                <a:spcPct val="0"/>
              </a:spcBef>
              <a:spcAft>
                <a:spcPct val="25000"/>
              </a:spcAft>
              <a:buChar char="–"/>
              <a:defRPr sz="1200">
                <a:solidFill>
                  <a:srgbClr val="000066"/>
                </a:solidFill>
                <a:latin typeface="Arial" pitchFamily="34" charset="0"/>
              </a:defRPr>
            </a:lvl7pPr>
            <a:lvl8pPr marL="3429000" indent="-228600" eaLnBrk="0" fontAlgn="base" hangingPunct="0">
              <a:spcBef>
                <a:spcPct val="0"/>
              </a:spcBef>
              <a:spcAft>
                <a:spcPct val="25000"/>
              </a:spcAft>
              <a:buChar char="–"/>
              <a:defRPr sz="1200">
                <a:solidFill>
                  <a:srgbClr val="000066"/>
                </a:solidFill>
                <a:latin typeface="Arial" pitchFamily="34" charset="0"/>
              </a:defRPr>
            </a:lvl8pPr>
            <a:lvl9pPr marL="3886200" indent="-228600" eaLnBrk="0" fontAlgn="base" hangingPunct="0">
              <a:spcBef>
                <a:spcPct val="0"/>
              </a:spcBef>
              <a:spcAft>
                <a:spcPct val="25000"/>
              </a:spcAft>
              <a:buChar char="–"/>
              <a:defRPr sz="1200">
                <a:solidFill>
                  <a:srgbClr val="000066"/>
                </a:solidFill>
                <a:latin typeface="Arial" pitchFamily="34" charset="0"/>
              </a:defRPr>
            </a:lvl9pPr>
          </a:lstStyle>
          <a:p>
            <a:pPr eaLnBrk="1" hangingPunct="1">
              <a:lnSpc>
                <a:spcPct val="100000"/>
              </a:lnSpc>
              <a:spcAft>
                <a:spcPct val="0"/>
              </a:spcAft>
            </a:pPr>
            <a:fld id="{D5A0055B-928E-4E2A-AA34-AA6BF7F40E58}" type="slidenum">
              <a:rPr lang="en-GB" altLang="en-GB" sz="800" smtClean="0"/>
              <a:pPr eaLnBrk="1" hangingPunct="1">
                <a:lnSpc>
                  <a:spcPct val="100000"/>
                </a:lnSpc>
                <a:spcAft>
                  <a:spcPct val="0"/>
                </a:spcAft>
              </a:pPr>
              <a:t>84</a:t>
            </a:fld>
            <a:endParaRPr lang="en-GB" altLang="en-GB" sz="800" smtClean="0"/>
          </a:p>
        </p:txBody>
      </p:sp>
      <p:sp>
        <p:nvSpPr>
          <p:cNvPr id="19" name="Rectangle 18"/>
          <p:cNvSpPr/>
          <p:nvPr/>
        </p:nvSpPr>
        <p:spPr>
          <a:xfrm>
            <a:off x="50800" y="50800"/>
            <a:ext cx="9036050" cy="6743700"/>
          </a:xfrm>
          <a:prstGeom prst="rect">
            <a:avLst/>
          </a:prstGeom>
          <a:noFill/>
          <a:ln w="1079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8" name="Rectangle 2"/>
          <p:cNvSpPr>
            <a:spLocks noChangeArrowheads="1"/>
          </p:cNvSpPr>
          <p:nvPr/>
        </p:nvSpPr>
        <p:spPr bwMode="auto">
          <a:xfrm>
            <a:off x="363538" y="1052513"/>
            <a:ext cx="8601075" cy="5327650"/>
          </a:xfrm>
          <a:prstGeom prst="rect">
            <a:avLst/>
          </a:prstGeom>
          <a:solidFill>
            <a:schemeClr val="tx1"/>
          </a:solidFill>
          <a:ln>
            <a:noFill/>
          </a:ln>
          <a:extLst>
            <a:ext uri="{91240B29-F687-4F45-9708-019B960494DF}">
              <a14:hiddenLine xmlns:a14="http://schemas.microsoft.com/office/drawing/2010/main" w="3175" algn="ctr">
                <a:solidFill>
                  <a:srgbClr val="000000"/>
                </a:solidFill>
                <a:miter lim="800000"/>
                <a:headEnd/>
                <a:tailEnd/>
              </a14:hiddenLine>
            </a:ext>
          </a:extLst>
        </p:spPr>
        <p:txBody>
          <a:bodyPr wrap="none" lIns="0" tIns="0" rIns="0" bIns="0" anchor="ctr"/>
          <a:lstStyle>
            <a:lvl1pPr eaLnBrk="0" hangingPunct="0">
              <a:lnSpc>
                <a:spcPts val="2200"/>
              </a:lnSpc>
              <a:spcAft>
                <a:spcPct val="25000"/>
              </a:spcAft>
              <a:defRPr sz="2000">
                <a:solidFill>
                  <a:srgbClr val="000066"/>
                </a:solidFill>
                <a:latin typeface="Arial" pitchFamily="34" charset="0"/>
              </a:defRPr>
            </a:lvl1pPr>
            <a:lvl2pPr marL="742950" indent="-285750" eaLnBrk="0" hangingPunct="0">
              <a:lnSpc>
                <a:spcPts val="2200"/>
              </a:lnSpc>
              <a:spcAft>
                <a:spcPct val="25000"/>
              </a:spcAft>
              <a:buChar char="•"/>
              <a:defRPr sz="2000">
                <a:solidFill>
                  <a:srgbClr val="000066"/>
                </a:solidFill>
                <a:latin typeface="Arial" pitchFamily="34" charset="0"/>
              </a:defRPr>
            </a:lvl2pPr>
            <a:lvl3pPr marL="1143000" indent="-228600" eaLnBrk="0" hangingPunct="0">
              <a:lnSpc>
                <a:spcPts val="2000"/>
              </a:lnSpc>
              <a:spcAft>
                <a:spcPct val="25000"/>
              </a:spcAft>
              <a:buChar char="–"/>
              <a:defRPr>
                <a:solidFill>
                  <a:srgbClr val="000066"/>
                </a:solidFill>
                <a:latin typeface="Arial" pitchFamily="34" charset="0"/>
              </a:defRPr>
            </a:lvl3pPr>
            <a:lvl4pPr marL="1600200" indent="-228600" eaLnBrk="0" hangingPunct="0">
              <a:lnSpc>
                <a:spcPts val="1800"/>
              </a:lnSpc>
              <a:spcAft>
                <a:spcPct val="25000"/>
              </a:spcAft>
              <a:buChar char="•"/>
              <a:defRPr sz="1600">
                <a:solidFill>
                  <a:srgbClr val="000066"/>
                </a:solidFill>
                <a:latin typeface="Arial" pitchFamily="34" charset="0"/>
              </a:defRPr>
            </a:lvl4pPr>
            <a:lvl5pPr marL="2057400" indent="-228600" eaLnBrk="0" hangingPunct="0">
              <a:spcAft>
                <a:spcPct val="25000"/>
              </a:spcAft>
              <a:buChar char="–"/>
              <a:defRPr sz="1200">
                <a:solidFill>
                  <a:srgbClr val="000066"/>
                </a:solidFill>
                <a:latin typeface="Arial" pitchFamily="34" charset="0"/>
              </a:defRPr>
            </a:lvl5pPr>
            <a:lvl6pPr marL="2514600" indent="-228600" eaLnBrk="0" fontAlgn="base" hangingPunct="0">
              <a:spcBef>
                <a:spcPct val="0"/>
              </a:spcBef>
              <a:spcAft>
                <a:spcPct val="25000"/>
              </a:spcAft>
              <a:buChar char="–"/>
              <a:defRPr sz="1200">
                <a:solidFill>
                  <a:srgbClr val="000066"/>
                </a:solidFill>
                <a:latin typeface="Arial" pitchFamily="34" charset="0"/>
              </a:defRPr>
            </a:lvl6pPr>
            <a:lvl7pPr marL="2971800" indent="-228600" eaLnBrk="0" fontAlgn="base" hangingPunct="0">
              <a:spcBef>
                <a:spcPct val="0"/>
              </a:spcBef>
              <a:spcAft>
                <a:spcPct val="25000"/>
              </a:spcAft>
              <a:buChar char="–"/>
              <a:defRPr sz="1200">
                <a:solidFill>
                  <a:srgbClr val="000066"/>
                </a:solidFill>
                <a:latin typeface="Arial" pitchFamily="34" charset="0"/>
              </a:defRPr>
            </a:lvl7pPr>
            <a:lvl8pPr marL="3429000" indent="-228600" eaLnBrk="0" fontAlgn="base" hangingPunct="0">
              <a:spcBef>
                <a:spcPct val="0"/>
              </a:spcBef>
              <a:spcAft>
                <a:spcPct val="25000"/>
              </a:spcAft>
              <a:buChar char="–"/>
              <a:defRPr sz="1200">
                <a:solidFill>
                  <a:srgbClr val="000066"/>
                </a:solidFill>
                <a:latin typeface="Arial" pitchFamily="34" charset="0"/>
              </a:defRPr>
            </a:lvl8pPr>
            <a:lvl9pPr marL="3886200" indent="-228600" eaLnBrk="0" fontAlgn="base" hangingPunct="0">
              <a:spcBef>
                <a:spcPct val="0"/>
              </a:spcBef>
              <a:spcAft>
                <a:spcPct val="25000"/>
              </a:spcAft>
              <a:buChar char="–"/>
              <a:defRPr sz="1200">
                <a:solidFill>
                  <a:srgbClr val="000066"/>
                </a:solidFill>
                <a:latin typeface="Arial" pitchFamily="34" charset="0"/>
              </a:defRPr>
            </a:lvl9pPr>
          </a:lstStyle>
          <a:p>
            <a:pPr eaLnBrk="1" hangingPunct="1">
              <a:lnSpc>
                <a:spcPct val="100000"/>
              </a:lnSpc>
              <a:spcAft>
                <a:spcPct val="0"/>
              </a:spcAft>
            </a:pPr>
            <a:endParaRPr lang="en-US" altLang="fr-FR" sz="1800"/>
          </a:p>
        </p:txBody>
      </p:sp>
      <p:sp>
        <p:nvSpPr>
          <p:cNvPr id="20" name="Text Box 8"/>
          <p:cNvSpPr txBox="1">
            <a:spLocks noChangeArrowheads="1"/>
          </p:cNvSpPr>
          <p:nvPr/>
        </p:nvSpPr>
        <p:spPr bwMode="gray">
          <a:xfrm>
            <a:off x="1152124" y="2115404"/>
            <a:ext cx="7196976" cy="1631097"/>
          </a:xfrm>
          <a:prstGeom prst="rect">
            <a:avLst/>
          </a:prstGeom>
          <a:solidFill>
            <a:srgbClr val="FFFFFF"/>
          </a:solidFill>
          <a:ln w="9525">
            <a:noFill/>
            <a:miter lim="800000"/>
            <a:headEnd/>
            <a:tailEnd/>
          </a:ln>
        </p:spPr>
        <p:txBody>
          <a:bodyPr wrap="square" lIns="18288" rIns="18288" anchor="ctr">
            <a:noAutofit/>
          </a:bodyPr>
          <a:lstStyle/>
          <a:p>
            <a:pPr marL="285750" indent="-285750" fontAlgn="auto">
              <a:lnSpc>
                <a:spcPct val="90000"/>
              </a:lnSpc>
              <a:spcBef>
                <a:spcPct val="30000"/>
              </a:spcBef>
              <a:spcAft>
                <a:spcPts val="0"/>
              </a:spcAft>
              <a:buClr>
                <a:srgbClr val="000066"/>
              </a:buClr>
              <a:buFont typeface="Wingdings" panose="05000000000000000000" pitchFamily="2" charset="2"/>
              <a:buChar char="§"/>
              <a:defRPr/>
            </a:pPr>
            <a:r>
              <a:rPr lang="en-US" sz="1400" kern="0" dirty="0">
                <a:solidFill>
                  <a:srgbClr val="000066"/>
                </a:solidFill>
                <a:cs typeface="ヒラギノ角ゴ Pro W3"/>
              </a:rPr>
              <a:t>Seeing is Believing - </a:t>
            </a:r>
            <a:r>
              <a:rPr lang="en-US" sz="1400" kern="0" dirty="0" smtClean="0">
                <a:solidFill>
                  <a:srgbClr val="000066"/>
                </a:solidFill>
                <a:cs typeface="ヒラギノ角ゴ Pro W3"/>
              </a:rPr>
              <a:t>Agree the roles and the rules to observe while in the field</a:t>
            </a:r>
          </a:p>
          <a:p>
            <a:pPr marL="285750" indent="-285750" fontAlgn="auto">
              <a:lnSpc>
                <a:spcPct val="90000"/>
              </a:lnSpc>
              <a:spcBef>
                <a:spcPct val="30000"/>
              </a:spcBef>
              <a:spcAft>
                <a:spcPts val="0"/>
              </a:spcAft>
              <a:buClr>
                <a:srgbClr val="000066"/>
              </a:buClr>
              <a:buFont typeface="Wingdings" panose="05000000000000000000" pitchFamily="2" charset="2"/>
              <a:buChar char="§"/>
              <a:defRPr/>
            </a:pPr>
            <a:r>
              <a:rPr lang="en-US" sz="1400" kern="0" dirty="0" smtClean="0">
                <a:solidFill>
                  <a:srgbClr val="000066"/>
                </a:solidFill>
                <a:cs typeface="ヒラギノ角ゴ Pro W3"/>
              </a:rPr>
              <a:t>Seeing </a:t>
            </a:r>
            <a:r>
              <a:rPr lang="en-US" sz="1400" kern="0" dirty="0">
                <a:solidFill>
                  <a:srgbClr val="000066"/>
                </a:solidFill>
                <a:cs typeface="ヒラギノ角ゴ Pro W3"/>
              </a:rPr>
              <a:t>is Believing - Walk the process to understand what really happens, how long it takes, and what the key issues are</a:t>
            </a:r>
          </a:p>
          <a:p>
            <a:pPr marL="285750" indent="-285750" fontAlgn="auto">
              <a:lnSpc>
                <a:spcPct val="90000"/>
              </a:lnSpc>
              <a:spcBef>
                <a:spcPct val="30000"/>
              </a:spcBef>
              <a:spcAft>
                <a:spcPts val="0"/>
              </a:spcAft>
              <a:buClr>
                <a:srgbClr val="000066"/>
              </a:buClr>
              <a:buFont typeface="Wingdings" panose="05000000000000000000" pitchFamily="2" charset="2"/>
              <a:buChar char="§"/>
              <a:defRPr/>
            </a:pPr>
            <a:r>
              <a:rPr lang="en-US" sz="1400" kern="0" dirty="0">
                <a:solidFill>
                  <a:srgbClr val="000066"/>
                </a:solidFill>
                <a:cs typeface="ヒラギノ角ゴ Pro W3"/>
              </a:rPr>
              <a:t>Construct the current end to end value stream </a:t>
            </a:r>
            <a:r>
              <a:rPr lang="en-US" sz="1400" kern="0" dirty="0" smtClean="0">
                <a:solidFill>
                  <a:srgbClr val="000066"/>
                </a:solidFill>
                <a:cs typeface="ヒラギノ角ゴ Pro W3"/>
              </a:rPr>
              <a:t>map</a:t>
            </a:r>
          </a:p>
          <a:p>
            <a:pPr marL="285750" indent="-285750" fontAlgn="auto">
              <a:lnSpc>
                <a:spcPct val="90000"/>
              </a:lnSpc>
              <a:spcBef>
                <a:spcPct val="30000"/>
              </a:spcBef>
              <a:spcAft>
                <a:spcPts val="0"/>
              </a:spcAft>
              <a:buClr>
                <a:srgbClr val="000066"/>
              </a:buClr>
              <a:buFont typeface="Wingdings" panose="05000000000000000000" pitchFamily="2" charset="2"/>
              <a:buChar char="§"/>
              <a:defRPr/>
            </a:pPr>
            <a:r>
              <a:rPr lang="en-US" sz="1400" kern="0" dirty="0" smtClean="0">
                <a:solidFill>
                  <a:srgbClr val="000066"/>
                </a:solidFill>
                <a:cs typeface="ヒラギノ角ゴ Pro W3"/>
              </a:rPr>
              <a:t>Start identifying all issues / non-value add / wastes on the value stream map</a:t>
            </a:r>
          </a:p>
          <a:p>
            <a:pPr marL="285750" indent="-285750" fontAlgn="auto">
              <a:lnSpc>
                <a:spcPct val="90000"/>
              </a:lnSpc>
              <a:spcBef>
                <a:spcPct val="30000"/>
              </a:spcBef>
              <a:spcAft>
                <a:spcPts val="0"/>
              </a:spcAft>
              <a:buClr>
                <a:srgbClr val="000066"/>
              </a:buClr>
              <a:buFont typeface="Wingdings" panose="05000000000000000000" pitchFamily="2" charset="2"/>
              <a:buChar char="§"/>
              <a:defRPr/>
            </a:pPr>
            <a:r>
              <a:rPr lang="en-US" sz="1400" kern="0" dirty="0" smtClean="0">
                <a:solidFill>
                  <a:srgbClr val="000066"/>
                </a:solidFill>
                <a:cs typeface="ヒラギノ角ゴ Pro W3"/>
              </a:rPr>
              <a:t>Report back to sponsors and stakeholders</a:t>
            </a:r>
            <a:endParaRPr lang="en-US" sz="1400" kern="0" dirty="0">
              <a:solidFill>
                <a:srgbClr val="000066"/>
              </a:solidFill>
              <a:cs typeface="ヒラギノ角ゴ Pro W3"/>
            </a:endParaRPr>
          </a:p>
        </p:txBody>
      </p:sp>
      <p:sp>
        <p:nvSpPr>
          <p:cNvPr id="21" name="Rectangle 13"/>
          <p:cNvSpPr>
            <a:spLocks noChangeArrowheads="1"/>
          </p:cNvSpPr>
          <p:nvPr/>
        </p:nvSpPr>
        <p:spPr bwMode="auto">
          <a:xfrm rot="10800000">
            <a:off x="358774" y="2169804"/>
            <a:ext cx="453012" cy="1579004"/>
          </a:xfrm>
          <a:prstGeom prst="rect">
            <a:avLst/>
          </a:prstGeom>
          <a:solidFill>
            <a:schemeClr val="accent3"/>
          </a:solidFill>
          <a:ln w="9525">
            <a:noFill/>
            <a:miter lim="800000"/>
            <a:headEnd/>
            <a:tailEnd/>
          </a:ln>
        </p:spPr>
        <p:txBody>
          <a:bodyPr vert="eaVert" wrap="none" lIns="0" tIns="0" rIns="0" bIns="0" anchor="ctr"/>
          <a:lstStyle/>
          <a:p>
            <a:pPr algn="ctr" fontAlgn="auto">
              <a:spcBef>
                <a:spcPts val="0"/>
              </a:spcBef>
              <a:spcAft>
                <a:spcPts val="0"/>
              </a:spcAft>
              <a:defRPr/>
            </a:pPr>
            <a:r>
              <a:rPr lang="en-GB" sz="1400" b="1" kern="0" dirty="0">
                <a:latin typeface="Arial" pitchFamily="34" charset="0"/>
                <a:cs typeface="ヒラギノ角ゴ Pro W3"/>
              </a:rPr>
              <a:t>Key </a:t>
            </a:r>
            <a:r>
              <a:rPr lang="en-GB" sz="1400" b="1" kern="0" dirty="0" smtClean="0">
                <a:latin typeface="Arial" pitchFamily="34" charset="0"/>
                <a:cs typeface="ヒラギノ角ゴ Pro W3"/>
              </a:rPr>
              <a:t/>
            </a:r>
            <a:br>
              <a:rPr lang="en-GB" sz="1400" b="1" kern="0" dirty="0" smtClean="0">
                <a:latin typeface="Arial" pitchFamily="34" charset="0"/>
                <a:cs typeface="ヒラギノ角ゴ Pro W3"/>
              </a:rPr>
            </a:br>
            <a:r>
              <a:rPr lang="en-GB" sz="1400" b="1" kern="0" dirty="0" smtClean="0">
                <a:latin typeface="Arial" pitchFamily="34" charset="0"/>
                <a:cs typeface="ヒラギノ角ゴ Pro W3"/>
              </a:rPr>
              <a:t>Activities</a:t>
            </a:r>
            <a:endParaRPr lang="en-GB" sz="1400" b="1" kern="0" dirty="0">
              <a:latin typeface="Arial" pitchFamily="34" charset="0"/>
              <a:cs typeface="ヒラギノ角ゴ Pro W3"/>
            </a:endParaRPr>
          </a:p>
        </p:txBody>
      </p:sp>
      <p:sp>
        <p:nvSpPr>
          <p:cNvPr id="22" name="Text Box 14"/>
          <p:cNvSpPr txBox="1">
            <a:spLocks noChangeArrowheads="1"/>
          </p:cNvSpPr>
          <p:nvPr/>
        </p:nvSpPr>
        <p:spPr bwMode="gray">
          <a:xfrm>
            <a:off x="1152124" y="1166814"/>
            <a:ext cx="7196976" cy="948590"/>
          </a:xfrm>
          <a:prstGeom prst="rect">
            <a:avLst/>
          </a:prstGeom>
          <a:solidFill>
            <a:srgbClr val="FFFFFF"/>
          </a:solidFill>
          <a:ln w="9525">
            <a:noFill/>
            <a:miter lim="800000"/>
            <a:headEnd/>
            <a:tailEnd/>
          </a:ln>
        </p:spPr>
        <p:txBody>
          <a:bodyPr wrap="square" lIns="18288" rIns="18288" anchor="ctr">
            <a:noAutofit/>
          </a:bodyPr>
          <a:lstStyle/>
          <a:p>
            <a:pPr marL="285750" indent="-285750" fontAlgn="auto">
              <a:lnSpc>
                <a:spcPct val="90000"/>
              </a:lnSpc>
              <a:spcBef>
                <a:spcPct val="30000"/>
              </a:spcBef>
              <a:spcAft>
                <a:spcPts val="0"/>
              </a:spcAft>
              <a:buClr>
                <a:srgbClr val="000066"/>
              </a:buClr>
              <a:buFont typeface="Wingdings" panose="05000000000000000000" pitchFamily="2" charset="2"/>
              <a:buChar char="§"/>
              <a:defRPr/>
            </a:pPr>
            <a:r>
              <a:rPr lang="en-US" sz="1400" kern="0" dirty="0">
                <a:solidFill>
                  <a:srgbClr val="000066"/>
                </a:solidFill>
                <a:cs typeface="ヒラギノ角ゴ Pro W3"/>
              </a:rPr>
              <a:t>Current State map</a:t>
            </a:r>
          </a:p>
          <a:p>
            <a:pPr marL="285750" indent="-285750" fontAlgn="auto">
              <a:lnSpc>
                <a:spcPct val="90000"/>
              </a:lnSpc>
              <a:spcBef>
                <a:spcPct val="30000"/>
              </a:spcBef>
              <a:spcAft>
                <a:spcPts val="0"/>
              </a:spcAft>
              <a:buClr>
                <a:srgbClr val="000066"/>
              </a:buClr>
              <a:buFont typeface="Wingdings" panose="05000000000000000000" pitchFamily="2" charset="2"/>
              <a:buChar char="§"/>
              <a:defRPr/>
            </a:pPr>
            <a:r>
              <a:rPr lang="en-US" sz="1400" kern="0" dirty="0">
                <a:solidFill>
                  <a:srgbClr val="000066"/>
                </a:solidFill>
                <a:cs typeface="ヒラギノ角ゴ Pro W3"/>
              </a:rPr>
              <a:t>Report back to key stakeholders</a:t>
            </a:r>
          </a:p>
          <a:p>
            <a:pPr marL="285750" indent="-285750" fontAlgn="auto">
              <a:lnSpc>
                <a:spcPct val="90000"/>
              </a:lnSpc>
              <a:spcBef>
                <a:spcPct val="30000"/>
              </a:spcBef>
              <a:spcAft>
                <a:spcPts val="0"/>
              </a:spcAft>
              <a:buClr>
                <a:srgbClr val="000066"/>
              </a:buClr>
              <a:buFont typeface="Wingdings" panose="05000000000000000000" pitchFamily="2" charset="2"/>
              <a:buChar char="§"/>
              <a:defRPr/>
            </a:pPr>
            <a:r>
              <a:rPr lang="en-US" sz="1400" kern="0" dirty="0">
                <a:solidFill>
                  <a:srgbClr val="000066"/>
                </a:solidFill>
                <a:cs typeface="ヒラギノ角ゴ Pro W3"/>
              </a:rPr>
              <a:t>Initial identification of the quick hits to be refined and designed, ready to be executed</a:t>
            </a:r>
          </a:p>
        </p:txBody>
      </p:sp>
      <p:sp>
        <p:nvSpPr>
          <p:cNvPr id="23" name="Rectangle 18"/>
          <p:cNvSpPr>
            <a:spLocks noChangeArrowheads="1"/>
          </p:cNvSpPr>
          <p:nvPr/>
        </p:nvSpPr>
        <p:spPr bwMode="auto">
          <a:xfrm rot="10800000">
            <a:off x="354929" y="1166813"/>
            <a:ext cx="454977" cy="927452"/>
          </a:xfrm>
          <a:prstGeom prst="rect">
            <a:avLst/>
          </a:prstGeom>
          <a:solidFill>
            <a:schemeClr val="accent3"/>
          </a:solidFill>
          <a:ln w="9525">
            <a:noFill/>
            <a:miter lim="800000"/>
            <a:headEnd/>
            <a:tailEnd/>
          </a:ln>
        </p:spPr>
        <p:txBody>
          <a:bodyPr vert="eaVert" wrap="none" lIns="0" tIns="0" rIns="0" bIns="0" anchor="ctr"/>
          <a:lstStyle/>
          <a:p>
            <a:pPr algn="ctr" fontAlgn="auto">
              <a:spcBef>
                <a:spcPts val="0"/>
              </a:spcBef>
              <a:spcAft>
                <a:spcPts val="0"/>
              </a:spcAft>
              <a:defRPr/>
            </a:pPr>
            <a:r>
              <a:rPr lang="en-GB" sz="1400" b="1" kern="0" dirty="0">
                <a:latin typeface="Arial" pitchFamily="34" charset="0"/>
                <a:cs typeface="ヒラギノ角ゴ Pro W3"/>
              </a:rPr>
              <a:t>Outputs</a:t>
            </a:r>
          </a:p>
        </p:txBody>
      </p:sp>
      <p:sp>
        <p:nvSpPr>
          <p:cNvPr id="24" name="Text Box 30"/>
          <p:cNvSpPr txBox="1">
            <a:spLocks noChangeArrowheads="1"/>
          </p:cNvSpPr>
          <p:nvPr/>
        </p:nvSpPr>
        <p:spPr bwMode="gray">
          <a:xfrm>
            <a:off x="1152124" y="3780332"/>
            <a:ext cx="7196976" cy="1415716"/>
          </a:xfrm>
          <a:prstGeom prst="rect">
            <a:avLst/>
          </a:prstGeom>
          <a:solidFill>
            <a:srgbClr val="FFFFFF"/>
          </a:solidFill>
          <a:ln w="9525">
            <a:noFill/>
            <a:miter lim="800000"/>
            <a:headEnd/>
            <a:tailEnd/>
          </a:ln>
        </p:spPr>
        <p:txBody>
          <a:bodyPr wrap="square" lIns="18288" rIns="18288" anchor="ctr">
            <a:noAutofit/>
          </a:bodyPr>
          <a:lstStyle/>
          <a:p>
            <a:pPr marL="285750" indent="-285750">
              <a:lnSpc>
                <a:spcPct val="90000"/>
              </a:lnSpc>
              <a:spcBef>
                <a:spcPct val="30000"/>
              </a:spcBef>
              <a:buClr>
                <a:srgbClr val="000066"/>
              </a:buClr>
              <a:buFont typeface="Wingdings" panose="05000000000000000000" pitchFamily="2" charset="2"/>
              <a:buChar char="§"/>
            </a:pPr>
            <a:r>
              <a:rPr lang="en-US" sz="1400" dirty="0">
                <a:solidFill>
                  <a:srgbClr val="000066"/>
                </a:solidFill>
                <a:ea typeface="ヒラギノ角ゴ Pro W3" pitchFamily="1" charset="-128"/>
              </a:rPr>
              <a:t>Seeing is Believing</a:t>
            </a:r>
          </a:p>
          <a:p>
            <a:pPr marL="285750" indent="-285750">
              <a:lnSpc>
                <a:spcPct val="90000"/>
              </a:lnSpc>
              <a:spcBef>
                <a:spcPct val="30000"/>
              </a:spcBef>
              <a:buClr>
                <a:srgbClr val="000066"/>
              </a:buClr>
              <a:buFont typeface="Wingdings" panose="05000000000000000000" pitchFamily="2" charset="2"/>
              <a:buChar char="§"/>
            </a:pPr>
            <a:r>
              <a:rPr lang="en-US" sz="1400" dirty="0">
                <a:solidFill>
                  <a:srgbClr val="000066"/>
                </a:solidFill>
                <a:ea typeface="ヒラギノ角ゴ Pro W3" pitchFamily="1" charset="-128"/>
              </a:rPr>
              <a:t>Value stream mapping</a:t>
            </a:r>
          </a:p>
          <a:p>
            <a:pPr marL="285750" indent="-285750">
              <a:lnSpc>
                <a:spcPct val="90000"/>
              </a:lnSpc>
              <a:spcBef>
                <a:spcPct val="30000"/>
              </a:spcBef>
              <a:buClr>
                <a:srgbClr val="000066"/>
              </a:buClr>
              <a:buFont typeface="Wingdings" panose="05000000000000000000" pitchFamily="2" charset="2"/>
              <a:buChar char="§"/>
            </a:pPr>
            <a:r>
              <a:rPr lang="en-US" sz="1400" dirty="0">
                <a:solidFill>
                  <a:srgbClr val="000066"/>
                </a:solidFill>
                <a:ea typeface="ヒラギノ角ゴ Pro W3" pitchFamily="1" charset="-128"/>
              </a:rPr>
              <a:t>Baseline Metrics </a:t>
            </a:r>
          </a:p>
          <a:p>
            <a:pPr marL="285750" indent="-285750">
              <a:lnSpc>
                <a:spcPct val="90000"/>
              </a:lnSpc>
              <a:spcBef>
                <a:spcPct val="30000"/>
              </a:spcBef>
              <a:buClr>
                <a:srgbClr val="000066"/>
              </a:buClr>
              <a:buFont typeface="Wingdings" panose="05000000000000000000" pitchFamily="2" charset="2"/>
              <a:buChar char="§"/>
            </a:pPr>
            <a:r>
              <a:rPr lang="en-US" sz="1400" dirty="0">
                <a:solidFill>
                  <a:srgbClr val="000066"/>
                </a:solidFill>
                <a:ea typeface="ヒラギノ角ゴ Pro W3" pitchFamily="1" charset="-128"/>
              </a:rPr>
              <a:t>7 wastes analysis</a:t>
            </a:r>
          </a:p>
          <a:p>
            <a:pPr marL="285750" indent="-285750">
              <a:lnSpc>
                <a:spcPct val="90000"/>
              </a:lnSpc>
              <a:spcBef>
                <a:spcPct val="30000"/>
              </a:spcBef>
              <a:buClr>
                <a:srgbClr val="000066"/>
              </a:buClr>
              <a:buFont typeface="Wingdings" panose="05000000000000000000" pitchFamily="2" charset="2"/>
              <a:buChar char="§"/>
            </a:pPr>
            <a:r>
              <a:rPr lang="en-US" sz="1400" dirty="0" smtClean="0">
                <a:solidFill>
                  <a:srgbClr val="000066"/>
                </a:solidFill>
                <a:ea typeface="ヒラギノ角ゴ Pro W3" pitchFamily="1" charset="-128"/>
              </a:rPr>
              <a:t>Spaghetti </a:t>
            </a:r>
            <a:r>
              <a:rPr lang="en-US" sz="1400" dirty="0">
                <a:solidFill>
                  <a:srgbClr val="000066"/>
                </a:solidFill>
                <a:ea typeface="ヒラギノ角ゴ Pro W3" pitchFamily="1" charset="-128"/>
              </a:rPr>
              <a:t>diagram</a:t>
            </a:r>
          </a:p>
        </p:txBody>
      </p:sp>
      <p:sp>
        <p:nvSpPr>
          <p:cNvPr id="25" name="Rectangle 35"/>
          <p:cNvSpPr>
            <a:spLocks noChangeArrowheads="1"/>
          </p:cNvSpPr>
          <p:nvPr/>
        </p:nvSpPr>
        <p:spPr bwMode="auto">
          <a:xfrm rot="10800000">
            <a:off x="358772" y="3820965"/>
            <a:ext cx="453012" cy="1347787"/>
          </a:xfrm>
          <a:prstGeom prst="rect">
            <a:avLst/>
          </a:prstGeom>
          <a:solidFill>
            <a:schemeClr val="accent3"/>
          </a:solidFill>
          <a:ln w="9525">
            <a:noFill/>
            <a:miter lim="800000"/>
            <a:headEnd/>
            <a:tailEnd/>
          </a:ln>
        </p:spPr>
        <p:txBody>
          <a:bodyPr vert="eaVert" wrap="none" lIns="0" tIns="0" rIns="0" bIns="0" anchor="ctr"/>
          <a:lstStyle/>
          <a:p>
            <a:pPr algn="ctr" fontAlgn="auto">
              <a:spcBef>
                <a:spcPts val="0"/>
              </a:spcBef>
              <a:spcAft>
                <a:spcPts val="0"/>
              </a:spcAft>
              <a:defRPr/>
            </a:pPr>
            <a:r>
              <a:rPr lang="en-GB" sz="1400" b="1" kern="0" dirty="0">
                <a:latin typeface="Arial" pitchFamily="34" charset="0"/>
                <a:cs typeface="ヒラギノ角ゴ Pro W3"/>
              </a:rPr>
              <a:t>Tools and </a:t>
            </a:r>
            <a:r>
              <a:rPr lang="en-GB" sz="1400" b="1" kern="0" dirty="0" smtClean="0">
                <a:latin typeface="Arial" pitchFamily="34" charset="0"/>
                <a:cs typeface="ヒラギノ角ゴ Pro W3"/>
              </a:rPr>
              <a:t/>
            </a:r>
            <a:br>
              <a:rPr lang="en-GB" sz="1400" b="1" kern="0" dirty="0" smtClean="0">
                <a:latin typeface="Arial" pitchFamily="34" charset="0"/>
                <a:cs typeface="ヒラギノ角ゴ Pro W3"/>
              </a:rPr>
            </a:br>
            <a:r>
              <a:rPr lang="en-GB" sz="1400" b="1" kern="0" dirty="0" smtClean="0">
                <a:latin typeface="Arial" pitchFamily="34" charset="0"/>
                <a:cs typeface="ヒラギノ角ゴ Pro W3"/>
              </a:rPr>
              <a:t>techniques</a:t>
            </a:r>
            <a:endParaRPr lang="en-GB" sz="1400" b="1" kern="0" dirty="0">
              <a:latin typeface="Arial" pitchFamily="34" charset="0"/>
              <a:cs typeface="ヒラギノ角ゴ Pro W3"/>
            </a:endParaRPr>
          </a:p>
        </p:txBody>
      </p:sp>
      <p:sp>
        <p:nvSpPr>
          <p:cNvPr id="26" name="Text Box 14"/>
          <p:cNvSpPr txBox="1">
            <a:spLocks noChangeArrowheads="1"/>
          </p:cNvSpPr>
          <p:nvPr/>
        </p:nvSpPr>
        <p:spPr bwMode="gray">
          <a:xfrm>
            <a:off x="1144187" y="5223344"/>
            <a:ext cx="7196974" cy="1087278"/>
          </a:xfrm>
          <a:prstGeom prst="rect">
            <a:avLst/>
          </a:prstGeom>
          <a:solidFill>
            <a:srgbClr val="FFFFFF"/>
          </a:solidFill>
          <a:ln w="9525">
            <a:noFill/>
            <a:miter lim="800000"/>
            <a:headEnd/>
            <a:tailEnd/>
          </a:ln>
        </p:spPr>
        <p:txBody>
          <a:bodyPr wrap="square" lIns="18288" rIns="18288" anchor="ctr">
            <a:noAutofit/>
          </a:bodyPr>
          <a:lstStyle/>
          <a:p>
            <a:pPr marL="285750" indent="-285750" fontAlgn="auto">
              <a:lnSpc>
                <a:spcPct val="90000"/>
              </a:lnSpc>
              <a:spcBef>
                <a:spcPct val="30000"/>
              </a:spcBef>
              <a:spcAft>
                <a:spcPts val="0"/>
              </a:spcAft>
              <a:buClr>
                <a:srgbClr val="000066"/>
              </a:buClr>
              <a:buFont typeface="Wingdings" panose="05000000000000000000" pitchFamily="2" charset="2"/>
              <a:buChar char="§"/>
              <a:defRPr/>
            </a:pPr>
            <a:r>
              <a:rPr lang="en-US" sz="1400" kern="0" dirty="0" smtClean="0">
                <a:solidFill>
                  <a:srgbClr val="000066"/>
                </a:solidFill>
                <a:latin typeface="Arial" pitchFamily="34" charset="0"/>
                <a:cs typeface="ヒラギノ角ゴ Pro W3"/>
              </a:rPr>
              <a:t>Project </a:t>
            </a:r>
            <a:r>
              <a:rPr lang="en-US" sz="1400" kern="0" dirty="0">
                <a:solidFill>
                  <a:srgbClr val="000066"/>
                </a:solidFill>
                <a:latin typeface="Arial" pitchFamily="34" charset="0"/>
                <a:cs typeface="ヒラギノ角ゴ Pro W3"/>
              </a:rPr>
              <a:t>Lead</a:t>
            </a:r>
          </a:p>
          <a:p>
            <a:pPr marL="285750" indent="-285750" fontAlgn="auto">
              <a:lnSpc>
                <a:spcPct val="90000"/>
              </a:lnSpc>
              <a:spcBef>
                <a:spcPct val="30000"/>
              </a:spcBef>
              <a:spcAft>
                <a:spcPts val="0"/>
              </a:spcAft>
              <a:buClr>
                <a:srgbClr val="000066"/>
              </a:buClr>
              <a:buFont typeface="Wingdings" panose="05000000000000000000" pitchFamily="2" charset="2"/>
              <a:buChar char="§"/>
              <a:defRPr/>
            </a:pPr>
            <a:r>
              <a:rPr lang="en-US" sz="1400" kern="0" dirty="0">
                <a:solidFill>
                  <a:srgbClr val="000066"/>
                </a:solidFill>
                <a:latin typeface="Arial" pitchFamily="34" charset="0"/>
                <a:cs typeface="ヒラギノ角ゴ Pro W3"/>
              </a:rPr>
              <a:t>Lean Coach</a:t>
            </a:r>
          </a:p>
          <a:p>
            <a:pPr marL="285750" indent="-285750" fontAlgn="auto">
              <a:lnSpc>
                <a:spcPct val="90000"/>
              </a:lnSpc>
              <a:spcBef>
                <a:spcPct val="30000"/>
              </a:spcBef>
              <a:spcAft>
                <a:spcPts val="0"/>
              </a:spcAft>
              <a:buClr>
                <a:srgbClr val="000066"/>
              </a:buClr>
              <a:buFont typeface="Wingdings" panose="05000000000000000000" pitchFamily="2" charset="2"/>
              <a:buChar char="§"/>
              <a:defRPr/>
            </a:pPr>
            <a:r>
              <a:rPr lang="en-US" sz="1400" kern="0" dirty="0">
                <a:solidFill>
                  <a:srgbClr val="000066"/>
                </a:solidFill>
                <a:cs typeface="ヒラギノ角ゴ Pro W3"/>
              </a:rPr>
              <a:t>Team Members</a:t>
            </a:r>
          </a:p>
        </p:txBody>
      </p:sp>
      <p:sp>
        <p:nvSpPr>
          <p:cNvPr id="27" name="Rectangle 18"/>
          <p:cNvSpPr>
            <a:spLocks noChangeArrowheads="1"/>
          </p:cNvSpPr>
          <p:nvPr/>
        </p:nvSpPr>
        <p:spPr bwMode="auto">
          <a:xfrm rot="10800000">
            <a:off x="345323" y="5240909"/>
            <a:ext cx="459890" cy="1044000"/>
          </a:xfrm>
          <a:prstGeom prst="rect">
            <a:avLst/>
          </a:prstGeom>
          <a:solidFill>
            <a:schemeClr val="accent3"/>
          </a:solidFill>
          <a:ln w="9525">
            <a:noFill/>
            <a:miter lim="800000"/>
            <a:headEnd/>
            <a:tailEnd/>
          </a:ln>
        </p:spPr>
        <p:txBody>
          <a:bodyPr vert="eaVert" wrap="none" lIns="0" tIns="0" rIns="0" bIns="0" anchor="ctr"/>
          <a:lstStyle/>
          <a:p>
            <a:pPr algn="ctr" fontAlgn="auto">
              <a:spcBef>
                <a:spcPts val="0"/>
              </a:spcBef>
              <a:spcAft>
                <a:spcPts val="0"/>
              </a:spcAft>
              <a:defRPr/>
            </a:pPr>
            <a:r>
              <a:rPr lang="en-GB" sz="1400" b="1" kern="0" dirty="0">
                <a:latin typeface="Arial" pitchFamily="34" charset="0"/>
                <a:cs typeface="ヒラギノ角ゴ Pro W3"/>
              </a:rPr>
              <a:t>Attendees</a:t>
            </a:r>
          </a:p>
        </p:txBody>
      </p:sp>
      <p:cxnSp>
        <p:nvCxnSpPr>
          <p:cNvPr id="28" name="Straight Connector 27"/>
          <p:cNvCxnSpPr/>
          <p:nvPr/>
        </p:nvCxnSpPr>
        <p:spPr>
          <a:xfrm flipV="1">
            <a:off x="811787" y="2124559"/>
            <a:ext cx="7997475" cy="0"/>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flipV="1">
            <a:off x="811787" y="3771618"/>
            <a:ext cx="7997475" cy="0"/>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flipV="1">
            <a:off x="811787" y="5204801"/>
            <a:ext cx="7997475" cy="0"/>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sp>
        <p:nvSpPr>
          <p:cNvPr id="31" name="24-Point Star 30"/>
          <p:cNvSpPr/>
          <p:nvPr/>
        </p:nvSpPr>
        <p:spPr>
          <a:xfrm>
            <a:off x="5804261" y="5329687"/>
            <a:ext cx="2536900" cy="866443"/>
          </a:xfrm>
          <a:prstGeom prst="star2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2 to 3 days workshop</a:t>
            </a:r>
            <a:endParaRPr lang="en-US" dirty="0"/>
          </a:p>
        </p:txBody>
      </p:sp>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Title 1"/>
          <p:cNvSpPr>
            <a:spLocks noGrp="1"/>
          </p:cNvSpPr>
          <p:nvPr>
            <p:ph type="title"/>
          </p:nvPr>
        </p:nvSpPr>
        <p:spPr>
          <a:xfrm>
            <a:off x="358775" y="358775"/>
            <a:ext cx="8421688" cy="477838"/>
          </a:xfrm>
        </p:spPr>
        <p:txBody>
          <a:bodyPr/>
          <a:lstStyle/>
          <a:p>
            <a:r>
              <a:rPr lang="en-GB" altLang="fr-FR" smtClean="0"/>
              <a:t>Current State 2 Workshop Agenda</a:t>
            </a:r>
          </a:p>
        </p:txBody>
      </p:sp>
      <p:sp>
        <p:nvSpPr>
          <p:cNvPr id="138254" name="Slide Number Placeholder 4"/>
          <p:cNvSpPr>
            <a:spLocks noGrp="1"/>
          </p:cNvSpPr>
          <p:nvPr>
            <p:ph type="sldNum" sz="quarter" idx="1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lvl1pPr eaLnBrk="0" hangingPunct="0">
              <a:lnSpc>
                <a:spcPts val="2200"/>
              </a:lnSpc>
              <a:spcAft>
                <a:spcPct val="25000"/>
              </a:spcAft>
              <a:defRPr sz="2000">
                <a:solidFill>
                  <a:srgbClr val="000066"/>
                </a:solidFill>
                <a:latin typeface="Arial" pitchFamily="34" charset="0"/>
              </a:defRPr>
            </a:lvl1pPr>
            <a:lvl2pPr marL="742950" indent="-285750" eaLnBrk="0" hangingPunct="0">
              <a:lnSpc>
                <a:spcPts val="2200"/>
              </a:lnSpc>
              <a:spcAft>
                <a:spcPct val="25000"/>
              </a:spcAft>
              <a:buChar char="•"/>
              <a:defRPr sz="2000">
                <a:solidFill>
                  <a:srgbClr val="000066"/>
                </a:solidFill>
                <a:latin typeface="Arial" pitchFamily="34" charset="0"/>
              </a:defRPr>
            </a:lvl2pPr>
            <a:lvl3pPr marL="1143000" indent="-228600" eaLnBrk="0" hangingPunct="0">
              <a:lnSpc>
                <a:spcPts val="2000"/>
              </a:lnSpc>
              <a:spcAft>
                <a:spcPct val="25000"/>
              </a:spcAft>
              <a:buChar char="–"/>
              <a:defRPr>
                <a:solidFill>
                  <a:srgbClr val="000066"/>
                </a:solidFill>
                <a:latin typeface="Arial" pitchFamily="34" charset="0"/>
              </a:defRPr>
            </a:lvl3pPr>
            <a:lvl4pPr marL="1600200" indent="-228600" eaLnBrk="0" hangingPunct="0">
              <a:lnSpc>
                <a:spcPts val="1800"/>
              </a:lnSpc>
              <a:spcAft>
                <a:spcPct val="25000"/>
              </a:spcAft>
              <a:buChar char="•"/>
              <a:defRPr sz="1600">
                <a:solidFill>
                  <a:srgbClr val="000066"/>
                </a:solidFill>
                <a:latin typeface="Arial" pitchFamily="34" charset="0"/>
              </a:defRPr>
            </a:lvl4pPr>
            <a:lvl5pPr marL="2057400" indent="-228600" eaLnBrk="0" hangingPunct="0">
              <a:spcAft>
                <a:spcPct val="25000"/>
              </a:spcAft>
              <a:buChar char="–"/>
              <a:defRPr sz="1200">
                <a:solidFill>
                  <a:srgbClr val="000066"/>
                </a:solidFill>
                <a:latin typeface="Arial" pitchFamily="34" charset="0"/>
              </a:defRPr>
            </a:lvl5pPr>
            <a:lvl6pPr marL="2514600" indent="-228600" eaLnBrk="0" fontAlgn="base" hangingPunct="0">
              <a:spcBef>
                <a:spcPct val="0"/>
              </a:spcBef>
              <a:spcAft>
                <a:spcPct val="25000"/>
              </a:spcAft>
              <a:buChar char="–"/>
              <a:defRPr sz="1200">
                <a:solidFill>
                  <a:srgbClr val="000066"/>
                </a:solidFill>
                <a:latin typeface="Arial" pitchFamily="34" charset="0"/>
              </a:defRPr>
            </a:lvl6pPr>
            <a:lvl7pPr marL="2971800" indent="-228600" eaLnBrk="0" fontAlgn="base" hangingPunct="0">
              <a:spcBef>
                <a:spcPct val="0"/>
              </a:spcBef>
              <a:spcAft>
                <a:spcPct val="25000"/>
              </a:spcAft>
              <a:buChar char="–"/>
              <a:defRPr sz="1200">
                <a:solidFill>
                  <a:srgbClr val="000066"/>
                </a:solidFill>
                <a:latin typeface="Arial" pitchFamily="34" charset="0"/>
              </a:defRPr>
            </a:lvl7pPr>
            <a:lvl8pPr marL="3429000" indent="-228600" eaLnBrk="0" fontAlgn="base" hangingPunct="0">
              <a:spcBef>
                <a:spcPct val="0"/>
              </a:spcBef>
              <a:spcAft>
                <a:spcPct val="25000"/>
              </a:spcAft>
              <a:buChar char="–"/>
              <a:defRPr sz="1200">
                <a:solidFill>
                  <a:srgbClr val="000066"/>
                </a:solidFill>
                <a:latin typeface="Arial" pitchFamily="34" charset="0"/>
              </a:defRPr>
            </a:lvl8pPr>
            <a:lvl9pPr marL="3886200" indent="-228600" eaLnBrk="0" fontAlgn="base" hangingPunct="0">
              <a:spcBef>
                <a:spcPct val="0"/>
              </a:spcBef>
              <a:spcAft>
                <a:spcPct val="25000"/>
              </a:spcAft>
              <a:buChar char="–"/>
              <a:defRPr sz="1200">
                <a:solidFill>
                  <a:srgbClr val="000066"/>
                </a:solidFill>
                <a:latin typeface="Arial" pitchFamily="34" charset="0"/>
              </a:defRPr>
            </a:lvl9pPr>
          </a:lstStyle>
          <a:p>
            <a:pPr eaLnBrk="1" hangingPunct="1">
              <a:lnSpc>
                <a:spcPct val="100000"/>
              </a:lnSpc>
              <a:spcAft>
                <a:spcPct val="0"/>
              </a:spcAft>
            </a:pPr>
            <a:fld id="{D5A0055B-928E-4E2A-AA34-AA6BF7F40E58}" type="slidenum">
              <a:rPr lang="en-GB" altLang="en-GB" sz="800" smtClean="0"/>
              <a:pPr eaLnBrk="1" hangingPunct="1">
                <a:lnSpc>
                  <a:spcPct val="100000"/>
                </a:lnSpc>
                <a:spcAft>
                  <a:spcPct val="0"/>
                </a:spcAft>
              </a:pPr>
              <a:t>85</a:t>
            </a:fld>
            <a:endParaRPr lang="en-GB" altLang="en-GB" sz="800" smtClean="0"/>
          </a:p>
        </p:txBody>
      </p:sp>
      <p:sp>
        <p:nvSpPr>
          <p:cNvPr id="138243" name="Rectangle 2"/>
          <p:cNvSpPr>
            <a:spLocks noChangeArrowheads="1"/>
          </p:cNvSpPr>
          <p:nvPr/>
        </p:nvSpPr>
        <p:spPr bwMode="auto">
          <a:xfrm>
            <a:off x="363538" y="1054100"/>
            <a:ext cx="8601075" cy="532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lgn="ctr">
                <a:solidFill>
                  <a:srgbClr val="000000"/>
                </a:solidFill>
                <a:miter lim="800000"/>
                <a:headEnd/>
                <a:tailEnd/>
              </a14:hiddenLine>
            </a:ext>
          </a:extLst>
        </p:spPr>
        <p:txBody>
          <a:bodyPr wrap="none" lIns="0" tIns="0" rIns="0" bIns="0" anchor="ctr"/>
          <a:lstStyle>
            <a:lvl1pPr eaLnBrk="0" hangingPunct="0">
              <a:lnSpc>
                <a:spcPts val="2200"/>
              </a:lnSpc>
              <a:spcAft>
                <a:spcPct val="25000"/>
              </a:spcAft>
              <a:defRPr sz="2000">
                <a:solidFill>
                  <a:srgbClr val="000066"/>
                </a:solidFill>
                <a:latin typeface="Arial" pitchFamily="34" charset="0"/>
              </a:defRPr>
            </a:lvl1pPr>
            <a:lvl2pPr marL="742950" indent="-285750" eaLnBrk="0" hangingPunct="0">
              <a:lnSpc>
                <a:spcPts val="2200"/>
              </a:lnSpc>
              <a:spcAft>
                <a:spcPct val="25000"/>
              </a:spcAft>
              <a:buChar char="•"/>
              <a:defRPr sz="2000">
                <a:solidFill>
                  <a:srgbClr val="000066"/>
                </a:solidFill>
                <a:latin typeface="Arial" pitchFamily="34" charset="0"/>
              </a:defRPr>
            </a:lvl2pPr>
            <a:lvl3pPr marL="1143000" indent="-228600" eaLnBrk="0" hangingPunct="0">
              <a:lnSpc>
                <a:spcPts val="2000"/>
              </a:lnSpc>
              <a:spcAft>
                <a:spcPct val="25000"/>
              </a:spcAft>
              <a:buChar char="–"/>
              <a:defRPr>
                <a:solidFill>
                  <a:srgbClr val="000066"/>
                </a:solidFill>
                <a:latin typeface="Arial" pitchFamily="34" charset="0"/>
              </a:defRPr>
            </a:lvl3pPr>
            <a:lvl4pPr marL="1600200" indent="-228600" eaLnBrk="0" hangingPunct="0">
              <a:lnSpc>
                <a:spcPts val="1800"/>
              </a:lnSpc>
              <a:spcAft>
                <a:spcPct val="25000"/>
              </a:spcAft>
              <a:buChar char="•"/>
              <a:defRPr sz="1600">
                <a:solidFill>
                  <a:srgbClr val="000066"/>
                </a:solidFill>
                <a:latin typeface="Arial" pitchFamily="34" charset="0"/>
              </a:defRPr>
            </a:lvl4pPr>
            <a:lvl5pPr marL="2057400" indent="-228600" eaLnBrk="0" hangingPunct="0">
              <a:spcAft>
                <a:spcPct val="25000"/>
              </a:spcAft>
              <a:buChar char="–"/>
              <a:defRPr sz="1200">
                <a:solidFill>
                  <a:srgbClr val="000066"/>
                </a:solidFill>
                <a:latin typeface="Arial" pitchFamily="34" charset="0"/>
              </a:defRPr>
            </a:lvl5pPr>
            <a:lvl6pPr marL="2514600" indent="-228600" eaLnBrk="0" fontAlgn="base" hangingPunct="0">
              <a:spcBef>
                <a:spcPct val="0"/>
              </a:spcBef>
              <a:spcAft>
                <a:spcPct val="25000"/>
              </a:spcAft>
              <a:buChar char="–"/>
              <a:defRPr sz="1200">
                <a:solidFill>
                  <a:srgbClr val="000066"/>
                </a:solidFill>
                <a:latin typeface="Arial" pitchFamily="34" charset="0"/>
              </a:defRPr>
            </a:lvl6pPr>
            <a:lvl7pPr marL="2971800" indent="-228600" eaLnBrk="0" fontAlgn="base" hangingPunct="0">
              <a:spcBef>
                <a:spcPct val="0"/>
              </a:spcBef>
              <a:spcAft>
                <a:spcPct val="25000"/>
              </a:spcAft>
              <a:buChar char="–"/>
              <a:defRPr sz="1200">
                <a:solidFill>
                  <a:srgbClr val="000066"/>
                </a:solidFill>
                <a:latin typeface="Arial" pitchFamily="34" charset="0"/>
              </a:defRPr>
            </a:lvl7pPr>
            <a:lvl8pPr marL="3429000" indent="-228600" eaLnBrk="0" fontAlgn="base" hangingPunct="0">
              <a:spcBef>
                <a:spcPct val="0"/>
              </a:spcBef>
              <a:spcAft>
                <a:spcPct val="25000"/>
              </a:spcAft>
              <a:buChar char="–"/>
              <a:defRPr sz="1200">
                <a:solidFill>
                  <a:srgbClr val="000066"/>
                </a:solidFill>
                <a:latin typeface="Arial" pitchFamily="34" charset="0"/>
              </a:defRPr>
            </a:lvl8pPr>
            <a:lvl9pPr marL="3886200" indent="-228600" eaLnBrk="0" fontAlgn="base" hangingPunct="0">
              <a:spcBef>
                <a:spcPct val="0"/>
              </a:spcBef>
              <a:spcAft>
                <a:spcPct val="25000"/>
              </a:spcAft>
              <a:buChar char="–"/>
              <a:defRPr sz="1200">
                <a:solidFill>
                  <a:srgbClr val="000066"/>
                </a:solidFill>
                <a:latin typeface="Arial" pitchFamily="34" charset="0"/>
              </a:defRPr>
            </a:lvl9pPr>
          </a:lstStyle>
          <a:p>
            <a:pPr eaLnBrk="1" hangingPunct="1">
              <a:lnSpc>
                <a:spcPct val="100000"/>
              </a:lnSpc>
              <a:spcAft>
                <a:spcPct val="0"/>
              </a:spcAft>
            </a:pPr>
            <a:endParaRPr lang="en-US" altLang="fr-FR" sz="1800"/>
          </a:p>
        </p:txBody>
      </p:sp>
      <p:sp>
        <p:nvSpPr>
          <p:cNvPr id="19" name="Rectangle 18"/>
          <p:cNvSpPr/>
          <p:nvPr/>
        </p:nvSpPr>
        <p:spPr>
          <a:xfrm>
            <a:off x="50800" y="50800"/>
            <a:ext cx="9036050" cy="6743700"/>
          </a:xfrm>
          <a:prstGeom prst="rect">
            <a:avLst/>
          </a:prstGeom>
          <a:noFill/>
          <a:ln w="1079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pic>
        <p:nvPicPr>
          <p:cNvPr id="18" name="Picture 20" descr="MPj04304740000[1]"/>
          <p:cNvPicPr>
            <a:picLocks noChangeAspect="1" noChangeArrowheads="1"/>
          </p:cNvPicPr>
          <p:nvPr/>
        </p:nvPicPr>
        <p:blipFill>
          <a:blip r:embed="rId2" cstate="print"/>
          <a:srcRect/>
          <a:stretch>
            <a:fillRect/>
          </a:stretch>
        </p:blipFill>
        <p:spPr bwMode="auto">
          <a:xfrm>
            <a:off x="309782" y="1057275"/>
            <a:ext cx="1081088" cy="1081088"/>
          </a:xfrm>
          <a:prstGeom prst="rect">
            <a:avLst/>
          </a:prstGeom>
          <a:noFill/>
          <a:ln w="9525">
            <a:noFill/>
            <a:miter lim="800000"/>
            <a:headEnd/>
            <a:tailEnd/>
          </a:ln>
        </p:spPr>
      </p:pic>
      <p:sp>
        <p:nvSpPr>
          <p:cNvPr id="20" name="Rectangle 7"/>
          <p:cNvSpPr>
            <a:spLocks noChangeArrowheads="1"/>
          </p:cNvSpPr>
          <p:nvPr/>
        </p:nvSpPr>
        <p:spPr bwMode="auto">
          <a:xfrm>
            <a:off x="344708" y="1155700"/>
            <a:ext cx="8451630" cy="5156200"/>
          </a:xfrm>
          <a:prstGeom prst="rect">
            <a:avLst/>
          </a:prstGeom>
          <a:noFill/>
          <a:ln w="3175">
            <a:solidFill>
              <a:schemeClr val="accent3"/>
            </a:solidFill>
            <a:miter lim="800000"/>
            <a:headEnd/>
            <a:tailEnd/>
          </a:ln>
        </p:spPr>
        <p:txBody>
          <a:bodyPr lIns="180000" tIns="0" rIns="108000" bIns="0" anchor="ctr"/>
          <a:lstStyle/>
          <a:p>
            <a:pPr marL="185738" indent="-185738">
              <a:lnSpc>
                <a:spcPct val="102000"/>
              </a:lnSpc>
              <a:spcAft>
                <a:spcPts val="1800"/>
              </a:spcAft>
              <a:buFont typeface="Arial" charset="0"/>
              <a:buChar char="•"/>
            </a:pPr>
            <a:endParaRPr lang="en-GB" sz="1600" dirty="0">
              <a:solidFill>
                <a:srgbClr val="000066"/>
              </a:solidFill>
              <a:ea typeface="ヒラギノ角ゴ Pro W3" pitchFamily="1" charset="-128"/>
            </a:endParaRPr>
          </a:p>
        </p:txBody>
      </p:sp>
      <p:sp>
        <p:nvSpPr>
          <p:cNvPr id="21" name="Text Box 21"/>
          <p:cNvSpPr txBox="1">
            <a:spLocks noChangeArrowheads="1"/>
          </p:cNvSpPr>
          <p:nvPr/>
        </p:nvSpPr>
        <p:spPr bwMode="auto">
          <a:xfrm>
            <a:off x="1358361" y="1281113"/>
            <a:ext cx="6966773" cy="5014905"/>
          </a:xfrm>
          <a:prstGeom prst="rect">
            <a:avLst/>
          </a:prstGeom>
          <a:noFill/>
          <a:ln w="9525">
            <a:noFill/>
            <a:miter lim="800000"/>
            <a:headEnd/>
            <a:tailEnd/>
          </a:ln>
        </p:spPr>
        <p:txBody>
          <a:bodyPr wrap="square" rIns="36000">
            <a:noAutofit/>
          </a:bodyPr>
          <a:lstStyle/>
          <a:p>
            <a:pPr>
              <a:spcBef>
                <a:spcPct val="50000"/>
              </a:spcBef>
            </a:pPr>
            <a:r>
              <a:rPr lang="en-US" b="1" i="1" dirty="0">
                <a:solidFill>
                  <a:srgbClr val="000066"/>
                </a:solidFill>
              </a:rPr>
              <a:t>Hot </a:t>
            </a:r>
            <a:r>
              <a:rPr lang="en-US" b="1" i="1" dirty="0" smtClean="0">
                <a:solidFill>
                  <a:srgbClr val="000066"/>
                </a:solidFill>
              </a:rPr>
              <a:t>Tips</a:t>
            </a:r>
            <a:endParaRPr lang="en-US" b="1" i="1" dirty="0">
              <a:solidFill>
                <a:srgbClr val="000066"/>
              </a:solidFill>
            </a:endParaRPr>
          </a:p>
          <a:p>
            <a:pPr marL="285750" indent="-285750">
              <a:lnSpc>
                <a:spcPct val="102000"/>
              </a:lnSpc>
              <a:spcBef>
                <a:spcPts val="1200"/>
              </a:spcBef>
              <a:spcAft>
                <a:spcPts val="300"/>
              </a:spcAft>
              <a:buFont typeface="Wingdings" panose="05000000000000000000" pitchFamily="2" charset="2"/>
              <a:buChar char="§"/>
            </a:pPr>
            <a:r>
              <a:rPr lang="en-US" sz="1600" dirty="0" smtClean="0">
                <a:solidFill>
                  <a:srgbClr val="000066"/>
                </a:solidFill>
                <a:ea typeface="ヒラギノ角ゴ Pro W3" pitchFamily="1" charset="-128"/>
              </a:rPr>
              <a:t>Preparing </a:t>
            </a:r>
            <a:r>
              <a:rPr lang="en-US" sz="1600" dirty="0">
                <a:solidFill>
                  <a:srgbClr val="000066"/>
                </a:solidFill>
                <a:ea typeface="ヒラギノ角ゴ Pro W3" pitchFamily="1" charset="-128"/>
              </a:rPr>
              <a:t>for </a:t>
            </a:r>
            <a:r>
              <a:rPr lang="en-US" sz="1600" dirty="0" smtClean="0">
                <a:solidFill>
                  <a:srgbClr val="000066"/>
                </a:solidFill>
                <a:ea typeface="ヒラギノ角ゴ Pro W3" pitchFamily="1" charset="-128"/>
              </a:rPr>
              <a:t>‘Seeing </a:t>
            </a:r>
            <a:r>
              <a:rPr lang="en-US" sz="1600" dirty="0">
                <a:solidFill>
                  <a:srgbClr val="000066"/>
                </a:solidFill>
                <a:ea typeface="ヒラギノ角ゴ Pro W3" pitchFamily="1" charset="-128"/>
              </a:rPr>
              <a:t>is believing</a:t>
            </a:r>
            <a:r>
              <a:rPr lang="en-US" sz="1600" dirty="0" smtClean="0">
                <a:solidFill>
                  <a:srgbClr val="000066"/>
                </a:solidFill>
                <a:ea typeface="ヒラギノ角ゴ Pro W3" pitchFamily="1" charset="-128"/>
              </a:rPr>
              <a:t>’ in critical (plan in detail who you are going to see, when and doing what)</a:t>
            </a:r>
            <a:endParaRPr lang="en-US" sz="1600" dirty="0">
              <a:solidFill>
                <a:srgbClr val="000066"/>
              </a:solidFill>
              <a:ea typeface="ヒラギノ角ゴ Pro W3" pitchFamily="1" charset="-128"/>
            </a:endParaRPr>
          </a:p>
          <a:p>
            <a:pPr marL="285750" indent="-285750">
              <a:lnSpc>
                <a:spcPct val="102000"/>
              </a:lnSpc>
              <a:spcBef>
                <a:spcPts val="600"/>
              </a:spcBef>
              <a:spcAft>
                <a:spcPts val="300"/>
              </a:spcAft>
              <a:buFont typeface="Wingdings" panose="05000000000000000000" pitchFamily="2" charset="2"/>
              <a:buChar char="§"/>
            </a:pPr>
            <a:r>
              <a:rPr lang="en-US" sz="1600" dirty="0" smtClean="0">
                <a:solidFill>
                  <a:srgbClr val="000066"/>
                </a:solidFill>
                <a:ea typeface="ヒラギノ角ゴ Pro W3" pitchFamily="1" charset="-128"/>
              </a:rPr>
              <a:t>‘</a:t>
            </a:r>
            <a:r>
              <a:rPr lang="en-US" sz="1600" dirty="0">
                <a:solidFill>
                  <a:srgbClr val="000066"/>
                </a:solidFill>
                <a:ea typeface="ヒラギノ角ゴ Pro W3" pitchFamily="1" charset="-128"/>
              </a:rPr>
              <a:t>Seeing is believing’ – walking the process to understand the current state and be able to begin to identify issues and further </a:t>
            </a:r>
            <a:r>
              <a:rPr lang="en-US" sz="1600" dirty="0" smtClean="0">
                <a:solidFill>
                  <a:srgbClr val="000066"/>
                </a:solidFill>
                <a:ea typeface="ヒラギノ角ゴ Pro W3" pitchFamily="1" charset="-128"/>
              </a:rPr>
              <a:t>“just do it” opportunities. Remember to assign a role to each team member to ensure all information is captured and recorded</a:t>
            </a:r>
            <a:endParaRPr lang="en-US" sz="1600" dirty="0">
              <a:solidFill>
                <a:srgbClr val="000066"/>
              </a:solidFill>
              <a:ea typeface="ヒラギノ角ゴ Pro W3" pitchFamily="1" charset="-128"/>
            </a:endParaRPr>
          </a:p>
          <a:p>
            <a:pPr marL="285750" indent="-285750">
              <a:lnSpc>
                <a:spcPct val="102000"/>
              </a:lnSpc>
              <a:spcBef>
                <a:spcPts val="600"/>
              </a:spcBef>
              <a:spcAft>
                <a:spcPts val="300"/>
              </a:spcAft>
              <a:buFont typeface="Wingdings" panose="05000000000000000000" pitchFamily="2" charset="2"/>
              <a:buChar char="§"/>
            </a:pPr>
            <a:r>
              <a:rPr lang="en-US" sz="1600" dirty="0" smtClean="0">
                <a:solidFill>
                  <a:srgbClr val="000066"/>
                </a:solidFill>
                <a:ea typeface="ヒラギノ角ゴ Pro W3" pitchFamily="1" charset="-128"/>
              </a:rPr>
              <a:t>Complete </a:t>
            </a:r>
            <a:r>
              <a:rPr lang="en-US" sz="1600" dirty="0">
                <a:solidFill>
                  <a:srgbClr val="000066"/>
                </a:solidFill>
                <a:ea typeface="ヒラギノ角ゴ Pro W3" pitchFamily="1" charset="-128"/>
              </a:rPr>
              <a:t>the value stream map for the current state end to end </a:t>
            </a:r>
            <a:r>
              <a:rPr lang="en-US" sz="1600" dirty="0" smtClean="0">
                <a:solidFill>
                  <a:srgbClr val="000066"/>
                </a:solidFill>
                <a:ea typeface="ヒラギノ角ゴ Pro W3" pitchFamily="1" charset="-128"/>
              </a:rPr>
              <a:t>process, completing the performance indicators (lead time, cycle time, waiting…)</a:t>
            </a:r>
            <a:endParaRPr lang="en-US" sz="1600" dirty="0">
              <a:solidFill>
                <a:srgbClr val="000066"/>
              </a:solidFill>
              <a:ea typeface="ヒラギノ角ゴ Pro W3" pitchFamily="1" charset="-128"/>
            </a:endParaRPr>
          </a:p>
          <a:p>
            <a:pPr marL="285750" indent="-285750">
              <a:lnSpc>
                <a:spcPct val="102000"/>
              </a:lnSpc>
              <a:spcBef>
                <a:spcPts val="600"/>
              </a:spcBef>
              <a:spcAft>
                <a:spcPts val="300"/>
              </a:spcAft>
              <a:buFont typeface="Wingdings" panose="05000000000000000000" pitchFamily="2" charset="2"/>
              <a:buChar char="§"/>
            </a:pPr>
            <a:r>
              <a:rPr lang="en-US" sz="1600" dirty="0" smtClean="0">
                <a:solidFill>
                  <a:srgbClr val="000066"/>
                </a:solidFill>
                <a:ea typeface="ヒラギノ角ゴ Pro W3" pitchFamily="1" charset="-128"/>
              </a:rPr>
              <a:t>Highlight the key issues on the value stream map, adding copies of the screen prints / templates / pictures …</a:t>
            </a:r>
          </a:p>
          <a:p>
            <a:pPr marL="285750" indent="-285750">
              <a:lnSpc>
                <a:spcPct val="102000"/>
              </a:lnSpc>
              <a:spcBef>
                <a:spcPts val="600"/>
              </a:spcBef>
              <a:spcAft>
                <a:spcPts val="300"/>
              </a:spcAft>
              <a:buFont typeface="Wingdings" panose="05000000000000000000" pitchFamily="2" charset="2"/>
              <a:buChar char="§"/>
            </a:pPr>
            <a:r>
              <a:rPr lang="en-US" sz="1600" dirty="0" smtClean="0">
                <a:solidFill>
                  <a:srgbClr val="000066"/>
                </a:solidFill>
                <a:ea typeface="ヒラギノ角ゴ Pro W3" pitchFamily="1" charset="-128"/>
              </a:rPr>
              <a:t>Prepare with the team the report out session: assign a role to each team member to present a part and rehearse at least once!</a:t>
            </a:r>
          </a:p>
          <a:p>
            <a:pPr marL="285750" indent="-285750">
              <a:lnSpc>
                <a:spcPct val="102000"/>
              </a:lnSpc>
              <a:spcBef>
                <a:spcPts val="600"/>
              </a:spcBef>
              <a:spcAft>
                <a:spcPts val="300"/>
              </a:spcAft>
              <a:buFont typeface="Wingdings" panose="05000000000000000000" pitchFamily="2" charset="2"/>
              <a:buChar char="§"/>
            </a:pPr>
            <a:r>
              <a:rPr lang="en-US" sz="1600" dirty="0" smtClean="0">
                <a:solidFill>
                  <a:srgbClr val="000066"/>
                </a:solidFill>
                <a:ea typeface="ヒラギノ角ゴ Pro W3" pitchFamily="1" charset="-128"/>
              </a:rPr>
              <a:t>Hold </a:t>
            </a:r>
            <a:r>
              <a:rPr lang="en-US" sz="1600" dirty="0">
                <a:solidFill>
                  <a:srgbClr val="000066"/>
                </a:solidFill>
                <a:ea typeface="ヒラギノ角ゴ Pro W3" pitchFamily="1" charset="-128"/>
              </a:rPr>
              <a:t>a sponsor and stakeholder report </a:t>
            </a:r>
            <a:r>
              <a:rPr lang="en-US" sz="1600" dirty="0" smtClean="0">
                <a:solidFill>
                  <a:srgbClr val="000066"/>
                </a:solidFill>
                <a:ea typeface="ヒラギノ角ゴ Pro W3" pitchFamily="1" charset="-128"/>
              </a:rPr>
              <a:t>out session so </a:t>
            </a:r>
            <a:r>
              <a:rPr lang="en-US" sz="1600" dirty="0">
                <a:solidFill>
                  <a:srgbClr val="000066"/>
                </a:solidFill>
                <a:ea typeface="ヒラギノ角ゴ Pro W3" pitchFamily="1" charset="-128"/>
              </a:rPr>
              <a:t>that they come on the journey of understanding </a:t>
            </a:r>
            <a:r>
              <a:rPr lang="en-US" sz="1600" dirty="0" smtClean="0">
                <a:solidFill>
                  <a:srgbClr val="000066"/>
                </a:solidFill>
                <a:ea typeface="ヒラギノ角ゴ Pro W3" pitchFamily="1" charset="-128"/>
              </a:rPr>
              <a:t>the end to end value stream</a:t>
            </a:r>
            <a:endParaRPr lang="en-US" sz="1600" dirty="0">
              <a:solidFill>
                <a:srgbClr val="000066"/>
              </a:solidFill>
              <a:ea typeface="ヒラギノ角ゴ Pro W3" pitchFamily="1" charset="-128"/>
            </a:endParaRPr>
          </a:p>
        </p:txBody>
      </p:sp>
    </p:spTree>
    <p:extLst>
      <p:ext uri="{BB962C8B-B14F-4D97-AF65-F5344CB8AC3E}">
        <p14:creationId xmlns:p14="http://schemas.microsoft.com/office/powerpoint/2010/main" val="3605742703"/>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2"/>
          <p:cNvSpPr>
            <a:spLocks noGrp="1" noChangeArrowheads="1"/>
          </p:cNvSpPr>
          <p:nvPr>
            <p:ph type="title"/>
          </p:nvPr>
        </p:nvSpPr>
        <p:spPr/>
        <p:txBody>
          <a:bodyPr/>
          <a:lstStyle/>
          <a:p>
            <a:pPr eaLnBrk="1" hangingPunct="1"/>
            <a:r>
              <a:rPr lang="en-GB" altLang="fr-FR" smtClean="0"/>
              <a:t>Day 2 Review and Wrap Up</a:t>
            </a:r>
            <a:br>
              <a:rPr lang="en-GB" altLang="fr-FR" smtClean="0"/>
            </a:br>
            <a:r>
              <a:rPr lang="en-GB" altLang="fr-FR" sz="1800" b="1" smtClean="0">
                <a:solidFill>
                  <a:srgbClr val="92D400"/>
                </a:solidFill>
                <a:cs typeface="Arial" pitchFamily="34" charset="0"/>
              </a:rPr>
              <a:t>What have we covered today</a:t>
            </a:r>
          </a:p>
        </p:txBody>
      </p:sp>
      <p:sp>
        <p:nvSpPr>
          <p:cNvPr id="139267" name="Slide Number Placeholder 4"/>
          <p:cNvSpPr>
            <a:spLocks noGrp="1"/>
          </p:cNvSpPr>
          <p:nvPr>
            <p:ph type="sldNum" sz="quarter" idx="1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lvl1pPr eaLnBrk="0" hangingPunct="0">
              <a:lnSpc>
                <a:spcPts val="2200"/>
              </a:lnSpc>
              <a:spcAft>
                <a:spcPct val="25000"/>
              </a:spcAft>
              <a:defRPr sz="2000">
                <a:solidFill>
                  <a:srgbClr val="000066"/>
                </a:solidFill>
                <a:latin typeface="Arial" pitchFamily="34" charset="0"/>
              </a:defRPr>
            </a:lvl1pPr>
            <a:lvl2pPr marL="742950" indent="-285750" eaLnBrk="0" hangingPunct="0">
              <a:lnSpc>
                <a:spcPts val="2200"/>
              </a:lnSpc>
              <a:spcAft>
                <a:spcPct val="25000"/>
              </a:spcAft>
              <a:buChar char="•"/>
              <a:defRPr sz="2000">
                <a:solidFill>
                  <a:srgbClr val="000066"/>
                </a:solidFill>
                <a:latin typeface="Arial" pitchFamily="34" charset="0"/>
              </a:defRPr>
            </a:lvl2pPr>
            <a:lvl3pPr marL="1143000" indent="-228600" eaLnBrk="0" hangingPunct="0">
              <a:lnSpc>
                <a:spcPts val="2000"/>
              </a:lnSpc>
              <a:spcAft>
                <a:spcPct val="25000"/>
              </a:spcAft>
              <a:buChar char="–"/>
              <a:defRPr>
                <a:solidFill>
                  <a:srgbClr val="000066"/>
                </a:solidFill>
                <a:latin typeface="Arial" pitchFamily="34" charset="0"/>
              </a:defRPr>
            </a:lvl3pPr>
            <a:lvl4pPr marL="1600200" indent="-228600" eaLnBrk="0" hangingPunct="0">
              <a:lnSpc>
                <a:spcPts val="1800"/>
              </a:lnSpc>
              <a:spcAft>
                <a:spcPct val="25000"/>
              </a:spcAft>
              <a:buChar char="•"/>
              <a:defRPr sz="1600">
                <a:solidFill>
                  <a:srgbClr val="000066"/>
                </a:solidFill>
                <a:latin typeface="Arial" pitchFamily="34" charset="0"/>
              </a:defRPr>
            </a:lvl4pPr>
            <a:lvl5pPr marL="2057400" indent="-228600" eaLnBrk="0" hangingPunct="0">
              <a:spcAft>
                <a:spcPct val="25000"/>
              </a:spcAft>
              <a:buChar char="–"/>
              <a:defRPr sz="1200">
                <a:solidFill>
                  <a:srgbClr val="000066"/>
                </a:solidFill>
                <a:latin typeface="Arial" pitchFamily="34" charset="0"/>
              </a:defRPr>
            </a:lvl5pPr>
            <a:lvl6pPr marL="2514600" indent="-228600" eaLnBrk="0" fontAlgn="base" hangingPunct="0">
              <a:spcBef>
                <a:spcPct val="0"/>
              </a:spcBef>
              <a:spcAft>
                <a:spcPct val="25000"/>
              </a:spcAft>
              <a:buChar char="–"/>
              <a:defRPr sz="1200">
                <a:solidFill>
                  <a:srgbClr val="000066"/>
                </a:solidFill>
                <a:latin typeface="Arial" pitchFamily="34" charset="0"/>
              </a:defRPr>
            </a:lvl6pPr>
            <a:lvl7pPr marL="2971800" indent="-228600" eaLnBrk="0" fontAlgn="base" hangingPunct="0">
              <a:spcBef>
                <a:spcPct val="0"/>
              </a:spcBef>
              <a:spcAft>
                <a:spcPct val="25000"/>
              </a:spcAft>
              <a:buChar char="–"/>
              <a:defRPr sz="1200">
                <a:solidFill>
                  <a:srgbClr val="000066"/>
                </a:solidFill>
                <a:latin typeface="Arial" pitchFamily="34" charset="0"/>
              </a:defRPr>
            </a:lvl7pPr>
            <a:lvl8pPr marL="3429000" indent="-228600" eaLnBrk="0" fontAlgn="base" hangingPunct="0">
              <a:spcBef>
                <a:spcPct val="0"/>
              </a:spcBef>
              <a:spcAft>
                <a:spcPct val="25000"/>
              </a:spcAft>
              <a:buChar char="–"/>
              <a:defRPr sz="1200">
                <a:solidFill>
                  <a:srgbClr val="000066"/>
                </a:solidFill>
                <a:latin typeface="Arial" pitchFamily="34" charset="0"/>
              </a:defRPr>
            </a:lvl8pPr>
            <a:lvl9pPr marL="3886200" indent="-228600" eaLnBrk="0" fontAlgn="base" hangingPunct="0">
              <a:spcBef>
                <a:spcPct val="0"/>
              </a:spcBef>
              <a:spcAft>
                <a:spcPct val="25000"/>
              </a:spcAft>
              <a:buChar char="–"/>
              <a:defRPr sz="1200">
                <a:solidFill>
                  <a:srgbClr val="000066"/>
                </a:solidFill>
                <a:latin typeface="Arial" pitchFamily="34" charset="0"/>
              </a:defRPr>
            </a:lvl9pPr>
          </a:lstStyle>
          <a:p>
            <a:pPr eaLnBrk="1" hangingPunct="1">
              <a:lnSpc>
                <a:spcPct val="100000"/>
              </a:lnSpc>
              <a:spcAft>
                <a:spcPct val="0"/>
              </a:spcAft>
            </a:pPr>
            <a:fld id="{9005524A-0718-43E8-84F1-D05207C73928}" type="slidenum">
              <a:rPr lang="en-GB" altLang="en-GB" sz="800" smtClean="0"/>
              <a:pPr eaLnBrk="1" hangingPunct="1">
                <a:lnSpc>
                  <a:spcPct val="100000"/>
                </a:lnSpc>
                <a:spcAft>
                  <a:spcPct val="0"/>
                </a:spcAft>
              </a:pPr>
              <a:t>86</a:t>
            </a:fld>
            <a:endParaRPr lang="en-GB" altLang="en-GB" sz="800" smtClean="0"/>
          </a:p>
        </p:txBody>
      </p:sp>
      <p:grpSp>
        <p:nvGrpSpPr>
          <p:cNvPr id="139268" name="Group 16"/>
          <p:cNvGrpSpPr>
            <a:grpSpLocks/>
          </p:cNvGrpSpPr>
          <p:nvPr/>
        </p:nvGrpSpPr>
        <p:grpSpPr bwMode="auto">
          <a:xfrm>
            <a:off x="423863" y="4854575"/>
            <a:ext cx="8296275" cy="1166813"/>
            <a:chOff x="265113" y="4854575"/>
            <a:chExt cx="8297862" cy="1166813"/>
          </a:xfrm>
        </p:grpSpPr>
        <p:sp>
          <p:nvSpPr>
            <p:cNvPr id="139274" name="AutoShape 19"/>
            <p:cNvSpPr>
              <a:spLocks noChangeArrowheads="1"/>
            </p:cNvSpPr>
            <p:nvPr/>
          </p:nvSpPr>
          <p:spPr bwMode="gray">
            <a:xfrm>
              <a:off x="265113" y="4856163"/>
              <a:ext cx="1657350" cy="1163637"/>
            </a:xfrm>
            <a:prstGeom prst="chevron">
              <a:avLst>
                <a:gd name="adj" fmla="val 30372"/>
              </a:avLst>
            </a:prstGeom>
            <a:solidFill>
              <a:srgbClr val="002776"/>
            </a:solidFill>
            <a:ln>
              <a:noFill/>
            </a:ln>
            <a:extLst>
              <a:ext uri="{91240B29-F687-4F45-9708-019B960494DF}">
                <a14:hiddenLine xmlns:a14="http://schemas.microsoft.com/office/drawing/2010/main" w="12700" cap="rnd" algn="ctr">
                  <a:solidFill>
                    <a:srgbClr val="000000"/>
                  </a:solidFill>
                  <a:miter lim="800000"/>
                  <a:headEnd/>
                  <a:tailEnd/>
                </a14:hiddenLine>
              </a:ext>
            </a:extLst>
          </p:spPr>
          <p:txBody>
            <a:bodyPr wrap="none" lIns="72000" tIns="54000" rIns="0" bIns="54000" anchor="ctr"/>
            <a:lstStyle>
              <a:lvl1pPr defTabSz="1019175" eaLnBrk="0" hangingPunct="0">
                <a:lnSpc>
                  <a:spcPts val="2200"/>
                </a:lnSpc>
                <a:spcAft>
                  <a:spcPct val="25000"/>
                </a:spcAft>
                <a:defRPr sz="2000">
                  <a:solidFill>
                    <a:srgbClr val="000066"/>
                  </a:solidFill>
                  <a:latin typeface="Arial" pitchFamily="34" charset="0"/>
                </a:defRPr>
              </a:lvl1pPr>
              <a:lvl2pPr marL="742950" indent="-285750" defTabSz="1019175" eaLnBrk="0" hangingPunct="0">
                <a:lnSpc>
                  <a:spcPts val="2200"/>
                </a:lnSpc>
                <a:spcAft>
                  <a:spcPct val="25000"/>
                </a:spcAft>
                <a:buChar char="•"/>
                <a:defRPr sz="2000">
                  <a:solidFill>
                    <a:srgbClr val="000066"/>
                  </a:solidFill>
                  <a:latin typeface="Arial" pitchFamily="34" charset="0"/>
                </a:defRPr>
              </a:lvl2pPr>
              <a:lvl3pPr marL="1143000" indent="-228600" defTabSz="1019175" eaLnBrk="0" hangingPunct="0">
                <a:lnSpc>
                  <a:spcPts val="2000"/>
                </a:lnSpc>
                <a:spcAft>
                  <a:spcPct val="25000"/>
                </a:spcAft>
                <a:buChar char="–"/>
                <a:defRPr>
                  <a:solidFill>
                    <a:srgbClr val="000066"/>
                  </a:solidFill>
                  <a:latin typeface="Arial" pitchFamily="34" charset="0"/>
                </a:defRPr>
              </a:lvl3pPr>
              <a:lvl4pPr marL="1600200" indent="-228600" defTabSz="1019175" eaLnBrk="0" hangingPunct="0">
                <a:lnSpc>
                  <a:spcPts val="1800"/>
                </a:lnSpc>
                <a:spcAft>
                  <a:spcPct val="25000"/>
                </a:spcAft>
                <a:buChar char="•"/>
                <a:defRPr sz="1600">
                  <a:solidFill>
                    <a:srgbClr val="000066"/>
                  </a:solidFill>
                  <a:latin typeface="Arial" pitchFamily="34" charset="0"/>
                </a:defRPr>
              </a:lvl4pPr>
              <a:lvl5pPr marL="2057400" indent="-228600" defTabSz="1019175" eaLnBrk="0" hangingPunct="0">
                <a:spcAft>
                  <a:spcPct val="25000"/>
                </a:spcAft>
                <a:buChar char="–"/>
                <a:defRPr sz="1200">
                  <a:solidFill>
                    <a:srgbClr val="000066"/>
                  </a:solidFill>
                  <a:latin typeface="Arial" pitchFamily="34" charset="0"/>
                </a:defRPr>
              </a:lvl5pPr>
              <a:lvl6pPr marL="2514600" indent="-228600" defTabSz="1019175" eaLnBrk="0" fontAlgn="base" hangingPunct="0">
                <a:spcBef>
                  <a:spcPct val="0"/>
                </a:spcBef>
                <a:spcAft>
                  <a:spcPct val="25000"/>
                </a:spcAft>
                <a:buChar char="–"/>
                <a:defRPr sz="1200">
                  <a:solidFill>
                    <a:srgbClr val="000066"/>
                  </a:solidFill>
                  <a:latin typeface="Arial" pitchFamily="34" charset="0"/>
                </a:defRPr>
              </a:lvl6pPr>
              <a:lvl7pPr marL="2971800" indent="-228600" defTabSz="1019175" eaLnBrk="0" fontAlgn="base" hangingPunct="0">
                <a:spcBef>
                  <a:spcPct val="0"/>
                </a:spcBef>
                <a:spcAft>
                  <a:spcPct val="25000"/>
                </a:spcAft>
                <a:buChar char="–"/>
                <a:defRPr sz="1200">
                  <a:solidFill>
                    <a:srgbClr val="000066"/>
                  </a:solidFill>
                  <a:latin typeface="Arial" pitchFamily="34" charset="0"/>
                </a:defRPr>
              </a:lvl7pPr>
              <a:lvl8pPr marL="3429000" indent="-228600" defTabSz="1019175" eaLnBrk="0" fontAlgn="base" hangingPunct="0">
                <a:spcBef>
                  <a:spcPct val="0"/>
                </a:spcBef>
                <a:spcAft>
                  <a:spcPct val="25000"/>
                </a:spcAft>
                <a:buChar char="–"/>
                <a:defRPr sz="1200">
                  <a:solidFill>
                    <a:srgbClr val="000066"/>
                  </a:solidFill>
                  <a:latin typeface="Arial" pitchFamily="34" charset="0"/>
                </a:defRPr>
              </a:lvl8pPr>
              <a:lvl9pPr marL="3886200" indent="-228600" defTabSz="1019175" eaLnBrk="0" fontAlgn="base" hangingPunct="0">
                <a:spcBef>
                  <a:spcPct val="0"/>
                </a:spcBef>
                <a:spcAft>
                  <a:spcPct val="25000"/>
                </a:spcAft>
                <a:buChar char="–"/>
                <a:defRPr sz="1200">
                  <a:solidFill>
                    <a:srgbClr val="000066"/>
                  </a:solidFill>
                  <a:latin typeface="Arial" pitchFamily="34" charset="0"/>
                </a:defRPr>
              </a:lvl9pPr>
            </a:lstStyle>
            <a:p>
              <a:pPr algn="ctr" eaLnBrk="1" hangingPunct="1">
                <a:lnSpc>
                  <a:spcPct val="110000"/>
                </a:lnSpc>
                <a:spcAft>
                  <a:spcPct val="0"/>
                </a:spcAft>
              </a:pPr>
              <a:r>
                <a:rPr lang="en-GB" altLang="fr-FR" sz="1200" b="1">
                  <a:solidFill>
                    <a:srgbClr val="E5E5CC"/>
                  </a:solidFill>
                </a:rPr>
                <a:t>M</a:t>
              </a:r>
            </a:p>
          </p:txBody>
        </p:sp>
        <p:sp>
          <p:nvSpPr>
            <p:cNvPr id="139275" name="AutoShape 19"/>
            <p:cNvSpPr>
              <a:spLocks noChangeArrowheads="1"/>
            </p:cNvSpPr>
            <p:nvPr/>
          </p:nvSpPr>
          <p:spPr bwMode="gray">
            <a:xfrm>
              <a:off x="2919413" y="4857750"/>
              <a:ext cx="1655762" cy="1163638"/>
            </a:xfrm>
            <a:prstGeom prst="chevron">
              <a:avLst>
                <a:gd name="adj" fmla="val 30342"/>
              </a:avLst>
            </a:prstGeom>
            <a:solidFill>
              <a:srgbClr val="0079A6"/>
            </a:solidFill>
            <a:ln w="57150" cap="rnd" algn="ctr">
              <a:solidFill>
                <a:srgbClr val="92D400"/>
              </a:solidFill>
              <a:miter lim="800000"/>
              <a:headEnd/>
              <a:tailEnd/>
            </a:ln>
          </p:spPr>
          <p:txBody>
            <a:bodyPr wrap="none" lIns="180000" tIns="54000" rIns="144000" bIns="54000" anchor="ctr"/>
            <a:lstStyle>
              <a:lvl1pPr defTabSz="1019175" eaLnBrk="0" hangingPunct="0">
                <a:lnSpc>
                  <a:spcPts val="2200"/>
                </a:lnSpc>
                <a:spcAft>
                  <a:spcPct val="25000"/>
                </a:spcAft>
                <a:defRPr sz="2000">
                  <a:solidFill>
                    <a:srgbClr val="000066"/>
                  </a:solidFill>
                  <a:latin typeface="Arial" pitchFamily="34" charset="0"/>
                </a:defRPr>
              </a:lvl1pPr>
              <a:lvl2pPr marL="742950" indent="-285750" defTabSz="1019175" eaLnBrk="0" hangingPunct="0">
                <a:lnSpc>
                  <a:spcPts val="2200"/>
                </a:lnSpc>
                <a:spcAft>
                  <a:spcPct val="25000"/>
                </a:spcAft>
                <a:buChar char="•"/>
                <a:defRPr sz="2000">
                  <a:solidFill>
                    <a:srgbClr val="000066"/>
                  </a:solidFill>
                  <a:latin typeface="Arial" pitchFamily="34" charset="0"/>
                </a:defRPr>
              </a:lvl2pPr>
              <a:lvl3pPr marL="1143000" indent="-228600" defTabSz="1019175" eaLnBrk="0" hangingPunct="0">
                <a:lnSpc>
                  <a:spcPts val="2000"/>
                </a:lnSpc>
                <a:spcAft>
                  <a:spcPct val="25000"/>
                </a:spcAft>
                <a:buChar char="–"/>
                <a:defRPr>
                  <a:solidFill>
                    <a:srgbClr val="000066"/>
                  </a:solidFill>
                  <a:latin typeface="Arial" pitchFamily="34" charset="0"/>
                </a:defRPr>
              </a:lvl3pPr>
              <a:lvl4pPr marL="1600200" indent="-228600" defTabSz="1019175" eaLnBrk="0" hangingPunct="0">
                <a:lnSpc>
                  <a:spcPts val="1800"/>
                </a:lnSpc>
                <a:spcAft>
                  <a:spcPct val="25000"/>
                </a:spcAft>
                <a:buChar char="•"/>
                <a:defRPr sz="1600">
                  <a:solidFill>
                    <a:srgbClr val="000066"/>
                  </a:solidFill>
                  <a:latin typeface="Arial" pitchFamily="34" charset="0"/>
                </a:defRPr>
              </a:lvl4pPr>
              <a:lvl5pPr marL="2057400" indent="-228600" defTabSz="1019175" eaLnBrk="0" hangingPunct="0">
                <a:spcAft>
                  <a:spcPct val="25000"/>
                </a:spcAft>
                <a:buChar char="–"/>
                <a:defRPr sz="1200">
                  <a:solidFill>
                    <a:srgbClr val="000066"/>
                  </a:solidFill>
                  <a:latin typeface="Arial" pitchFamily="34" charset="0"/>
                </a:defRPr>
              </a:lvl5pPr>
              <a:lvl6pPr marL="2514600" indent="-228600" defTabSz="1019175" eaLnBrk="0" fontAlgn="base" hangingPunct="0">
                <a:spcBef>
                  <a:spcPct val="0"/>
                </a:spcBef>
                <a:spcAft>
                  <a:spcPct val="25000"/>
                </a:spcAft>
                <a:buChar char="–"/>
                <a:defRPr sz="1200">
                  <a:solidFill>
                    <a:srgbClr val="000066"/>
                  </a:solidFill>
                  <a:latin typeface="Arial" pitchFamily="34" charset="0"/>
                </a:defRPr>
              </a:lvl6pPr>
              <a:lvl7pPr marL="2971800" indent="-228600" defTabSz="1019175" eaLnBrk="0" fontAlgn="base" hangingPunct="0">
                <a:spcBef>
                  <a:spcPct val="0"/>
                </a:spcBef>
                <a:spcAft>
                  <a:spcPct val="25000"/>
                </a:spcAft>
                <a:buChar char="–"/>
                <a:defRPr sz="1200">
                  <a:solidFill>
                    <a:srgbClr val="000066"/>
                  </a:solidFill>
                  <a:latin typeface="Arial" pitchFamily="34" charset="0"/>
                </a:defRPr>
              </a:lvl7pPr>
              <a:lvl8pPr marL="3429000" indent="-228600" defTabSz="1019175" eaLnBrk="0" fontAlgn="base" hangingPunct="0">
                <a:spcBef>
                  <a:spcPct val="0"/>
                </a:spcBef>
                <a:spcAft>
                  <a:spcPct val="25000"/>
                </a:spcAft>
                <a:buChar char="–"/>
                <a:defRPr sz="1200">
                  <a:solidFill>
                    <a:srgbClr val="000066"/>
                  </a:solidFill>
                  <a:latin typeface="Arial" pitchFamily="34" charset="0"/>
                </a:defRPr>
              </a:lvl8pPr>
              <a:lvl9pPr marL="3886200" indent="-228600" defTabSz="1019175" eaLnBrk="0" fontAlgn="base" hangingPunct="0">
                <a:spcBef>
                  <a:spcPct val="0"/>
                </a:spcBef>
                <a:spcAft>
                  <a:spcPct val="25000"/>
                </a:spcAft>
                <a:buChar char="–"/>
                <a:defRPr sz="1200">
                  <a:solidFill>
                    <a:srgbClr val="000066"/>
                  </a:solidFill>
                  <a:latin typeface="Arial" pitchFamily="34" charset="0"/>
                </a:defRPr>
              </a:lvl9pPr>
            </a:lstStyle>
            <a:p>
              <a:pPr algn="ctr" eaLnBrk="1" hangingPunct="1">
                <a:lnSpc>
                  <a:spcPct val="110000"/>
                </a:lnSpc>
                <a:spcAft>
                  <a:spcPct val="0"/>
                </a:spcAft>
              </a:pPr>
              <a:r>
                <a:rPr lang="en-GB" altLang="fr-FR" sz="1200" b="1">
                  <a:solidFill>
                    <a:srgbClr val="E5E5CC"/>
                  </a:solidFill>
                </a:rPr>
                <a:t>CS2</a:t>
              </a:r>
            </a:p>
          </p:txBody>
        </p:sp>
        <p:sp>
          <p:nvSpPr>
            <p:cNvPr id="139276" name="AutoShape 19"/>
            <p:cNvSpPr>
              <a:spLocks noChangeArrowheads="1"/>
            </p:cNvSpPr>
            <p:nvPr/>
          </p:nvSpPr>
          <p:spPr bwMode="gray">
            <a:xfrm>
              <a:off x="1592263" y="4854575"/>
              <a:ext cx="1655762" cy="1163638"/>
            </a:xfrm>
            <a:prstGeom prst="chevron">
              <a:avLst>
                <a:gd name="adj" fmla="val 30342"/>
              </a:avLst>
            </a:prstGeom>
            <a:solidFill>
              <a:srgbClr val="1462FF"/>
            </a:solidFill>
            <a:ln w="57150" cap="rnd" algn="ctr">
              <a:solidFill>
                <a:srgbClr val="92D400"/>
              </a:solidFill>
              <a:miter lim="800000"/>
              <a:headEnd/>
              <a:tailEnd/>
            </a:ln>
          </p:spPr>
          <p:txBody>
            <a:bodyPr wrap="none" lIns="180000" tIns="54000" rIns="144000" bIns="54000" anchor="ctr"/>
            <a:lstStyle>
              <a:lvl1pPr defTabSz="1019175" eaLnBrk="0" hangingPunct="0">
                <a:lnSpc>
                  <a:spcPts val="2200"/>
                </a:lnSpc>
                <a:spcAft>
                  <a:spcPct val="25000"/>
                </a:spcAft>
                <a:defRPr sz="2000">
                  <a:solidFill>
                    <a:srgbClr val="000066"/>
                  </a:solidFill>
                  <a:latin typeface="Arial" pitchFamily="34" charset="0"/>
                </a:defRPr>
              </a:lvl1pPr>
              <a:lvl2pPr marL="742950" indent="-285750" defTabSz="1019175" eaLnBrk="0" hangingPunct="0">
                <a:lnSpc>
                  <a:spcPts val="2200"/>
                </a:lnSpc>
                <a:spcAft>
                  <a:spcPct val="25000"/>
                </a:spcAft>
                <a:buChar char="•"/>
                <a:defRPr sz="2000">
                  <a:solidFill>
                    <a:srgbClr val="000066"/>
                  </a:solidFill>
                  <a:latin typeface="Arial" pitchFamily="34" charset="0"/>
                </a:defRPr>
              </a:lvl2pPr>
              <a:lvl3pPr marL="1143000" indent="-228600" defTabSz="1019175" eaLnBrk="0" hangingPunct="0">
                <a:lnSpc>
                  <a:spcPts val="2000"/>
                </a:lnSpc>
                <a:spcAft>
                  <a:spcPct val="25000"/>
                </a:spcAft>
                <a:buChar char="–"/>
                <a:defRPr>
                  <a:solidFill>
                    <a:srgbClr val="000066"/>
                  </a:solidFill>
                  <a:latin typeface="Arial" pitchFamily="34" charset="0"/>
                </a:defRPr>
              </a:lvl3pPr>
              <a:lvl4pPr marL="1600200" indent="-228600" defTabSz="1019175" eaLnBrk="0" hangingPunct="0">
                <a:lnSpc>
                  <a:spcPts val="1800"/>
                </a:lnSpc>
                <a:spcAft>
                  <a:spcPct val="25000"/>
                </a:spcAft>
                <a:buChar char="•"/>
                <a:defRPr sz="1600">
                  <a:solidFill>
                    <a:srgbClr val="000066"/>
                  </a:solidFill>
                  <a:latin typeface="Arial" pitchFamily="34" charset="0"/>
                </a:defRPr>
              </a:lvl4pPr>
              <a:lvl5pPr marL="2057400" indent="-228600" defTabSz="1019175" eaLnBrk="0" hangingPunct="0">
                <a:spcAft>
                  <a:spcPct val="25000"/>
                </a:spcAft>
                <a:buChar char="–"/>
                <a:defRPr sz="1200">
                  <a:solidFill>
                    <a:srgbClr val="000066"/>
                  </a:solidFill>
                  <a:latin typeface="Arial" pitchFamily="34" charset="0"/>
                </a:defRPr>
              </a:lvl5pPr>
              <a:lvl6pPr marL="2514600" indent="-228600" defTabSz="1019175" eaLnBrk="0" fontAlgn="base" hangingPunct="0">
                <a:spcBef>
                  <a:spcPct val="0"/>
                </a:spcBef>
                <a:spcAft>
                  <a:spcPct val="25000"/>
                </a:spcAft>
                <a:buChar char="–"/>
                <a:defRPr sz="1200">
                  <a:solidFill>
                    <a:srgbClr val="000066"/>
                  </a:solidFill>
                  <a:latin typeface="Arial" pitchFamily="34" charset="0"/>
                </a:defRPr>
              </a:lvl6pPr>
              <a:lvl7pPr marL="2971800" indent="-228600" defTabSz="1019175" eaLnBrk="0" fontAlgn="base" hangingPunct="0">
                <a:spcBef>
                  <a:spcPct val="0"/>
                </a:spcBef>
                <a:spcAft>
                  <a:spcPct val="25000"/>
                </a:spcAft>
                <a:buChar char="–"/>
                <a:defRPr sz="1200">
                  <a:solidFill>
                    <a:srgbClr val="000066"/>
                  </a:solidFill>
                  <a:latin typeface="Arial" pitchFamily="34" charset="0"/>
                </a:defRPr>
              </a:lvl7pPr>
              <a:lvl8pPr marL="3429000" indent="-228600" defTabSz="1019175" eaLnBrk="0" fontAlgn="base" hangingPunct="0">
                <a:spcBef>
                  <a:spcPct val="0"/>
                </a:spcBef>
                <a:spcAft>
                  <a:spcPct val="25000"/>
                </a:spcAft>
                <a:buChar char="–"/>
                <a:defRPr sz="1200">
                  <a:solidFill>
                    <a:srgbClr val="000066"/>
                  </a:solidFill>
                  <a:latin typeface="Arial" pitchFamily="34" charset="0"/>
                </a:defRPr>
              </a:lvl8pPr>
              <a:lvl9pPr marL="3886200" indent="-228600" defTabSz="1019175" eaLnBrk="0" fontAlgn="base" hangingPunct="0">
                <a:spcBef>
                  <a:spcPct val="0"/>
                </a:spcBef>
                <a:spcAft>
                  <a:spcPct val="25000"/>
                </a:spcAft>
                <a:buChar char="–"/>
                <a:defRPr sz="1200">
                  <a:solidFill>
                    <a:srgbClr val="000066"/>
                  </a:solidFill>
                  <a:latin typeface="Arial" pitchFamily="34" charset="0"/>
                </a:defRPr>
              </a:lvl9pPr>
            </a:lstStyle>
            <a:p>
              <a:pPr algn="ctr" eaLnBrk="1" hangingPunct="1">
                <a:lnSpc>
                  <a:spcPct val="110000"/>
                </a:lnSpc>
                <a:spcAft>
                  <a:spcPct val="0"/>
                </a:spcAft>
              </a:pPr>
              <a:r>
                <a:rPr lang="en-GB" altLang="fr-FR" sz="1200" b="1">
                  <a:solidFill>
                    <a:srgbClr val="E5E5CC"/>
                  </a:solidFill>
                </a:rPr>
                <a:t>CS1</a:t>
              </a:r>
            </a:p>
          </p:txBody>
        </p:sp>
        <p:sp>
          <p:nvSpPr>
            <p:cNvPr id="139277" name="AutoShape 19"/>
            <p:cNvSpPr>
              <a:spLocks noChangeArrowheads="1"/>
            </p:cNvSpPr>
            <p:nvPr/>
          </p:nvSpPr>
          <p:spPr bwMode="gray">
            <a:xfrm>
              <a:off x="4243388" y="4856163"/>
              <a:ext cx="1655762" cy="1163637"/>
            </a:xfrm>
            <a:prstGeom prst="chevron">
              <a:avLst>
                <a:gd name="adj" fmla="val 30342"/>
              </a:avLst>
            </a:prstGeom>
            <a:solidFill>
              <a:srgbClr val="00A1DE"/>
            </a:solidFill>
            <a:ln>
              <a:noFill/>
            </a:ln>
            <a:extLst>
              <a:ext uri="{91240B29-F687-4F45-9708-019B960494DF}">
                <a14:hiddenLine xmlns:a14="http://schemas.microsoft.com/office/drawing/2010/main" w="12700" cap="rnd" algn="ctr">
                  <a:solidFill>
                    <a:srgbClr val="000000"/>
                  </a:solidFill>
                  <a:miter lim="800000"/>
                  <a:headEnd/>
                  <a:tailEnd/>
                </a14:hiddenLine>
              </a:ext>
            </a:extLst>
          </p:spPr>
          <p:txBody>
            <a:bodyPr wrap="none" lIns="180000" tIns="54000" rIns="144000" bIns="54000" anchor="ctr"/>
            <a:lstStyle>
              <a:lvl1pPr defTabSz="1019175" eaLnBrk="0" hangingPunct="0">
                <a:lnSpc>
                  <a:spcPts val="2200"/>
                </a:lnSpc>
                <a:spcAft>
                  <a:spcPct val="25000"/>
                </a:spcAft>
                <a:defRPr sz="2000">
                  <a:solidFill>
                    <a:srgbClr val="000066"/>
                  </a:solidFill>
                  <a:latin typeface="Arial" pitchFamily="34" charset="0"/>
                </a:defRPr>
              </a:lvl1pPr>
              <a:lvl2pPr marL="742950" indent="-285750" defTabSz="1019175" eaLnBrk="0" hangingPunct="0">
                <a:lnSpc>
                  <a:spcPts val="2200"/>
                </a:lnSpc>
                <a:spcAft>
                  <a:spcPct val="25000"/>
                </a:spcAft>
                <a:buChar char="•"/>
                <a:defRPr sz="2000">
                  <a:solidFill>
                    <a:srgbClr val="000066"/>
                  </a:solidFill>
                  <a:latin typeface="Arial" pitchFamily="34" charset="0"/>
                </a:defRPr>
              </a:lvl2pPr>
              <a:lvl3pPr marL="1143000" indent="-228600" defTabSz="1019175" eaLnBrk="0" hangingPunct="0">
                <a:lnSpc>
                  <a:spcPts val="2000"/>
                </a:lnSpc>
                <a:spcAft>
                  <a:spcPct val="25000"/>
                </a:spcAft>
                <a:buChar char="–"/>
                <a:defRPr>
                  <a:solidFill>
                    <a:srgbClr val="000066"/>
                  </a:solidFill>
                  <a:latin typeface="Arial" pitchFamily="34" charset="0"/>
                </a:defRPr>
              </a:lvl3pPr>
              <a:lvl4pPr marL="1600200" indent="-228600" defTabSz="1019175" eaLnBrk="0" hangingPunct="0">
                <a:lnSpc>
                  <a:spcPts val="1800"/>
                </a:lnSpc>
                <a:spcAft>
                  <a:spcPct val="25000"/>
                </a:spcAft>
                <a:buChar char="•"/>
                <a:defRPr sz="1600">
                  <a:solidFill>
                    <a:srgbClr val="000066"/>
                  </a:solidFill>
                  <a:latin typeface="Arial" pitchFamily="34" charset="0"/>
                </a:defRPr>
              </a:lvl4pPr>
              <a:lvl5pPr marL="2057400" indent="-228600" defTabSz="1019175" eaLnBrk="0" hangingPunct="0">
                <a:spcAft>
                  <a:spcPct val="25000"/>
                </a:spcAft>
                <a:buChar char="–"/>
                <a:defRPr sz="1200">
                  <a:solidFill>
                    <a:srgbClr val="000066"/>
                  </a:solidFill>
                  <a:latin typeface="Arial" pitchFamily="34" charset="0"/>
                </a:defRPr>
              </a:lvl5pPr>
              <a:lvl6pPr marL="2514600" indent="-228600" defTabSz="1019175" eaLnBrk="0" fontAlgn="base" hangingPunct="0">
                <a:spcBef>
                  <a:spcPct val="0"/>
                </a:spcBef>
                <a:spcAft>
                  <a:spcPct val="25000"/>
                </a:spcAft>
                <a:buChar char="–"/>
                <a:defRPr sz="1200">
                  <a:solidFill>
                    <a:srgbClr val="000066"/>
                  </a:solidFill>
                  <a:latin typeface="Arial" pitchFamily="34" charset="0"/>
                </a:defRPr>
              </a:lvl6pPr>
              <a:lvl7pPr marL="2971800" indent="-228600" defTabSz="1019175" eaLnBrk="0" fontAlgn="base" hangingPunct="0">
                <a:spcBef>
                  <a:spcPct val="0"/>
                </a:spcBef>
                <a:spcAft>
                  <a:spcPct val="25000"/>
                </a:spcAft>
                <a:buChar char="–"/>
                <a:defRPr sz="1200">
                  <a:solidFill>
                    <a:srgbClr val="000066"/>
                  </a:solidFill>
                  <a:latin typeface="Arial" pitchFamily="34" charset="0"/>
                </a:defRPr>
              </a:lvl7pPr>
              <a:lvl8pPr marL="3429000" indent="-228600" defTabSz="1019175" eaLnBrk="0" fontAlgn="base" hangingPunct="0">
                <a:spcBef>
                  <a:spcPct val="0"/>
                </a:spcBef>
                <a:spcAft>
                  <a:spcPct val="25000"/>
                </a:spcAft>
                <a:buChar char="–"/>
                <a:defRPr sz="1200">
                  <a:solidFill>
                    <a:srgbClr val="000066"/>
                  </a:solidFill>
                  <a:latin typeface="Arial" pitchFamily="34" charset="0"/>
                </a:defRPr>
              </a:lvl8pPr>
              <a:lvl9pPr marL="3886200" indent="-228600" defTabSz="1019175" eaLnBrk="0" fontAlgn="base" hangingPunct="0">
                <a:spcBef>
                  <a:spcPct val="0"/>
                </a:spcBef>
                <a:spcAft>
                  <a:spcPct val="25000"/>
                </a:spcAft>
                <a:buChar char="–"/>
                <a:defRPr sz="1200">
                  <a:solidFill>
                    <a:srgbClr val="000066"/>
                  </a:solidFill>
                  <a:latin typeface="Arial" pitchFamily="34" charset="0"/>
                </a:defRPr>
              </a:lvl9pPr>
            </a:lstStyle>
            <a:p>
              <a:pPr algn="ctr" eaLnBrk="1" hangingPunct="1">
                <a:lnSpc>
                  <a:spcPct val="110000"/>
                </a:lnSpc>
                <a:spcAft>
                  <a:spcPct val="0"/>
                </a:spcAft>
              </a:pPr>
              <a:r>
                <a:rPr lang="en-GB" altLang="fr-FR" sz="1200" b="1">
                  <a:solidFill>
                    <a:srgbClr val="E5E5CC"/>
                  </a:solidFill>
                </a:rPr>
                <a:t>FS1</a:t>
              </a:r>
            </a:p>
          </p:txBody>
        </p:sp>
        <p:sp>
          <p:nvSpPr>
            <p:cNvPr id="139278" name="AutoShape 19"/>
            <p:cNvSpPr>
              <a:spLocks noChangeArrowheads="1"/>
            </p:cNvSpPr>
            <p:nvPr/>
          </p:nvSpPr>
          <p:spPr bwMode="gray">
            <a:xfrm>
              <a:off x="5570538" y="4856163"/>
              <a:ext cx="1655762" cy="1162050"/>
            </a:xfrm>
            <a:prstGeom prst="chevron">
              <a:avLst>
                <a:gd name="adj" fmla="val 30470"/>
              </a:avLst>
            </a:prstGeom>
            <a:solidFill>
              <a:srgbClr val="72C7E7"/>
            </a:solidFill>
            <a:ln>
              <a:noFill/>
            </a:ln>
            <a:extLst>
              <a:ext uri="{91240B29-F687-4F45-9708-019B960494DF}">
                <a14:hiddenLine xmlns:a14="http://schemas.microsoft.com/office/drawing/2010/main" w="12700" cap="rnd" algn="ctr">
                  <a:solidFill>
                    <a:srgbClr val="000000"/>
                  </a:solidFill>
                  <a:miter lim="800000"/>
                  <a:headEnd/>
                  <a:tailEnd/>
                </a14:hiddenLine>
              </a:ext>
            </a:extLst>
          </p:spPr>
          <p:txBody>
            <a:bodyPr wrap="none" lIns="180000" tIns="54000" rIns="144000" bIns="54000" anchor="ctr"/>
            <a:lstStyle>
              <a:lvl1pPr defTabSz="1019175" eaLnBrk="0" hangingPunct="0">
                <a:lnSpc>
                  <a:spcPts val="2200"/>
                </a:lnSpc>
                <a:spcAft>
                  <a:spcPct val="25000"/>
                </a:spcAft>
                <a:defRPr sz="2000">
                  <a:solidFill>
                    <a:srgbClr val="000066"/>
                  </a:solidFill>
                  <a:latin typeface="Arial" pitchFamily="34" charset="0"/>
                </a:defRPr>
              </a:lvl1pPr>
              <a:lvl2pPr marL="742950" indent="-285750" defTabSz="1019175" eaLnBrk="0" hangingPunct="0">
                <a:lnSpc>
                  <a:spcPts val="2200"/>
                </a:lnSpc>
                <a:spcAft>
                  <a:spcPct val="25000"/>
                </a:spcAft>
                <a:buChar char="•"/>
                <a:defRPr sz="2000">
                  <a:solidFill>
                    <a:srgbClr val="000066"/>
                  </a:solidFill>
                  <a:latin typeface="Arial" pitchFamily="34" charset="0"/>
                </a:defRPr>
              </a:lvl2pPr>
              <a:lvl3pPr marL="1143000" indent="-228600" defTabSz="1019175" eaLnBrk="0" hangingPunct="0">
                <a:lnSpc>
                  <a:spcPts val="2000"/>
                </a:lnSpc>
                <a:spcAft>
                  <a:spcPct val="25000"/>
                </a:spcAft>
                <a:buChar char="–"/>
                <a:defRPr>
                  <a:solidFill>
                    <a:srgbClr val="000066"/>
                  </a:solidFill>
                  <a:latin typeface="Arial" pitchFamily="34" charset="0"/>
                </a:defRPr>
              </a:lvl3pPr>
              <a:lvl4pPr marL="1600200" indent="-228600" defTabSz="1019175" eaLnBrk="0" hangingPunct="0">
                <a:lnSpc>
                  <a:spcPts val="1800"/>
                </a:lnSpc>
                <a:spcAft>
                  <a:spcPct val="25000"/>
                </a:spcAft>
                <a:buChar char="•"/>
                <a:defRPr sz="1600">
                  <a:solidFill>
                    <a:srgbClr val="000066"/>
                  </a:solidFill>
                  <a:latin typeface="Arial" pitchFamily="34" charset="0"/>
                </a:defRPr>
              </a:lvl4pPr>
              <a:lvl5pPr marL="2057400" indent="-228600" defTabSz="1019175" eaLnBrk="0" hangingPunct="0">
                <a:spcAft>
                  <a:spcPct val="25000"/>
                </a:spcAft>
                <a:buChar char="–"/>
                <a:defRPr sz="1200">
                  <a:solidFill>
                    <a:srgbClr val="000066"/>
                  </a:solidFill>
                  <a:latin typeface="Arial" pitchFamily="34" charset="0"/>
                </a:defRPr>
              </a:lvl5pPr>
              <a:lvl6pPr marL="2514600" indent="-228600" defTabSz="1019175" eaLnBrk="0" fontAlgn="base" hangingPunct="0">
                <a:spcBef>
                  <a:spcPct val="0"/>
                </a:spcBef>
                <a:spcAft>
                  <a:spcPct val="25000"/>
                </a:spcAft>
                <a:buChar char="–"/>
                <a:defRPr sz="1200">
                  <a:solidFill>
                    <a:srgbClr val="000066"/>
                  </a:solidFill>
                  <a:latin typeface="Arial" pitchFamily="34" charset="0"/>
                </a:defRPr>
              </a:lvl6pPr>
              <a:lvl7pPr marL="2971800" indent="-228600" defTabSz="1019175" eaLnBrk="0" fontAlgn="base" hangingPunct="0">
                <a:spcBef>
                  <a:spcPct val="0"/>
                </a:spcBef>
                <a:spcAft>
                  <a:spcPct val="25000"/>
                </a:spcAft>
                <a:buChar char="–"/>
                <a:defRPr sz="1200">
                  <a:solidFill>
                    <a:srgbClr val="000066"/>
                  </a:solidFill>
                  <a:latin typeface="Arial" pitchFamily="34" charset="0"/>
                </a:defRPr>
              </a:lvl7pPr>
              <a:lvl8pPr marL="3429000" indent="-228600" defTabSz="1019175" eaLnBrk="0" fontAlgn="base" hangingPunct="0">
                <a:spcBef>
                  <a:spcPct val="0"/>
                </a:spcBef>
                <a:spcAft>
                  <a:spcPct val="25000"/>
                </a:spcAft>
                <a:buChar char="–"/>
                <a:defRPr sz="1200">
                  <a:solidFill>
                    <a:srgbClr val="000066"/>
                  </a:solidFill>
                  <a:latin typeface="Arial" pitchFamily="34" charset="0"/>
                </a:defRPr>
              </a:lvl8pPr>
              <a:lvl9pPr marL="3886200" indent="-228600" defTabSz="1019175" eaLnBrk="0" fontAlgn="base" hangingPunct="0">
                <a:spcBef>
                  <a:spcPct val="0"/>
                </a:spcBef>
                <a:spcAft>
                  <a:spcPct val="25000"/>
                </a:spcAft>
                <a:buChar char="–"/>
                <a:defRPr sz="1200">
                  <a:solidFill>
                    <a:srgbClr val="000066"/>
                  </a:solidFill>
                  <a:latin typeface="Arial" pitchFamily="34" charset="0"/>
                </a:defRPr>
              </a:lvl9pPr>
            </a:lstStyle>
            <a:p>
              <a:pPr algn="ctr" eaLnBrk="1" hangingPunct="1">
                <a:lnSpc>
                  <a:spcPct val="110000"/>
                </a:lnSpc>
                <a:spcAft>
                  <a:spcPct val="0"/>
                </a:spcAft>
              </a:pPr>
              <a:r>
                <a:rPr lang="en-GB" altLang="fr-FR" sz="1200" b="1">
                  <a:solidFill>
                    <a:srgbClr val="E5E5CC"/>
                  </a:solidFill>
                </a:rPr>
                <a:t>FS2</a:t>
              </a:r>
            </a:p>
          </p:txBody>
        </p:sp>
        <p:sp>
          <p:nvSpPr>
            <p:cNvPr id="139279" name="AutoShape 19"/>
            <p:cNvSpPr>
              <a:spLocks noChangeArrowheads="1"/>
            </p:cNvSpPr>
            <p:nvPr/>
          </p:nvSpPr>
          <p:spPr bwMode="gray">
            <a:xfrm>
              <a:off x="6907213" y="4856163"/>
              <a:ext cx="1655762" cy="1162050"/>
            </a:xfrm>
            <a:prstGeom prst="chevron">
              <a:avLst>
                <a:gd name="adj" fmla="val 30357"/>
              </a:avLst>
            </a:prstGeom>
            <a:solidFill>
              <a:srgbClr val="52D0FF"/>
            </a:solidFill>
            <a:ln>
              <a:noFill/>
            </a:ln>
            <a:extLst>
              <a:ext uri="{91240B29-F687-4F45-9708-019B960494DF}">
                <a14:hiddenLine xmlns:a14="http://schemas.microsoft.com/office/drawing/2010/main" w="12700" cap="rnd" algn="ctr">
                  <a:solidFill>
                    <a:srgbClr val="000000"/>
                  </a:solidFill>
                  <a:miter lim="800000"/>
                  <a:headEnd/>
                  <a:tailEnd/>
                </a14:hiddenLine>
              </a:ext>
            </a:extLst>
          </p:spPr>
          <p:txBody>
            <a:bodyPr wrap="none" lIns="180000" tIns="54000" rIns="144000" bIns="54000" anchor="ctr"/>
            <a:lstStyle>
              <a:lvl1pPr defTabSz="1019175" eaLnBrk="0" hangingPunct="0">
                <a:lnSpc>
                  <a:spcPts val="2200"/>
                </a:lnSpc>
                <a:spcAft>
                  <a:spcPct val="25000"/>
                </a:spcAft>
                <a:defRPr sz="2000">
                  <a:solidFill>
                    <a:srgbClr val="000066"/>
                  </a:solidFill>
                  <a:latin typeface="Arial" pitchFamily="34" charset="0"/>
                </a:defRPr>
              </a:lvl1pPr>
              <a:lvl2pPr marL="742950" indent="-285750" defTabSz="1019175" eaLnBrk="0" hangingPunct="0">
                <a:lnSpc>
                  <a:spcPts val="2200"/>
                </a:lnSpc>
                <a:spcAft>
                  <a:spcPct val="25000"/>
                </a:spcAft>
                <a:buChar char="•"/>
                <a:defRPr sz="2000">
                  <a:solidFill>
                    <a:srgbClr val="000066"/>
                  </a:solidFill>
                  <a:latin typeface="Arial" pitchFamily="34" charset="0"/>
                </a:defRPr>
              </a:lvl2pPr>
              <a:lvl3pPr marL="1143000" indent="-228600" defTabSz="1019175" eaLnBrk="0" hangingPunct="0">
                <a:lnSpc>
                  <a:spcPts val="2000"/>
                </a:lnSpc>
                <a:spcAft>
                  <a:spcPct val="25000"/>
                </a:spcAft>
                <a:buChar char="–"/>
                <a:defRPr>
                  <a:solidFill>
                    <a:srgbClr val="000066"/>
                  </a:solidFill>
                  <a:latin typeface="Arial" pitchFamily="34" charset="0"/>
                </a:defRPr>
              </a:lvl3pPr>
              <a:lvl4pPr marL="1600200" indent="-228600" defTabSz="1019175" eaLnBrk="0" hangingPunct="0">
                <a:lnSpc>
                  <a:spcPts val="1800"/>
                </a:lnSpc>
                <a:spcAft>
                  <a:spcPct val="25000"/>
                </a:spcAft>
                <a:buChar char="•"/>
                <a:defRPr sz="1600">
                  <a:solidFill>
                    <a:srgbClr val="000066"/>
                  </a:solidFill>
                  <a:latin typeface="Arial" pitchFamily="34" charset="0"/>
                </a:defRPr>
              </a:lvl4pPr>
              <a:lvl5pPr marL="2057400" indent="-228600" defTabSz="1019175" eaLnBrk="0" hangingPunct="0">
                <a:spcAft>
                  <a:spcPct val="25000"/>
                </a:spcAft>
                <a:buChar char="–"/>
                <a:defRPr sz="1200">
                  <a:solidFill>
                    <a:srgbClr val="000066"/>
                  </a:solidFill>
                  <a:latin typeface="Arial" pitchFamily="34" charset="0"/>
                </a:defRPr>
              </a:lvl5pPr>
              <a:lvl6pPr marL="2514600" indent="-228600" defTabSz="1019175" eaLnBrk="0" fontAlgn="base" hangingPunct="0">
                <a:spcBef>
                  <a:spcPct val="0"/>
                </a:spcBef>
                <a:spcAft>
                  <a:spcPct val="25000"/>
                </a:spcAft>
                <a:buChar char="–"/>
                <a:defRPr sz="1200">
                  <a:solidFill>
                    <a:srgbClr val="000066"/>
                  </a:solidFill>
                  <a:latin typeface="Arial" pitchFamily="34" charset="0"/>
                </a:defRPr>
              </a:lvl6pPr>
              <a:lvl7pPr marL="2971800" indent="-228600" defTabSz="1019175" eaLnBrk="0" fontAlgn="base" hangingPunct="0">
                <a:spcBef>
                  <a:spcPct val="0"/>
                </a:spcBef>
                <a:spcAft>
                  <a:spcPct val="25000"/>
                </a:spcAft>
                <a:buChar char="–"/>
                <a:defRPr sz="1200">
                  <a:solidFill>
                    <a:srgbClr val="000066"/>
                  </a:solidFill>
                  <a:latin typeface="Arial" pitchFamily="34" charset="0"/>
                </a:defRPr>
              </a:lvl7pPr>
              <a:lvl8pPr marL="3429000" indent="-228600" defTabSz="1019175" eaLnBrk="0" fontAlgn="base" hangingPunct="0">
                <a:spcBef>
                  <a:spcPct val="0"/>
                </a:spcBef>
                <a:spcAft>
                  <a:spcPct val="25000"/>
                </a:spcAft>
                <a:buChar char="–"/>
                <a:defRPr sz="1200">
                  <a:solidFill>
                    <a:srgbClr val="000066"/>
                  </a:solidFill>
                  <a:latin typeface="Arial" pitchFamily="34" charset="0"/>
                </a:defRPr>
              </a:lvl8pPr>
              <a:lvl9pPr marL="3886200" indent="-228600" defTabSz="1019175" eaLnBrk="0" fontAlgn="base" hangingPunct="0">
                <a:spcBef>
                  <a:spcPct val="0"/>
                </a:spcBef>
                <a:spcAft>
                  <a:spcPct val="25000"/>
                </a:spcAft>
                <a:buChar char="–"/>
                <a:defRPr sz="1200">
                  <a:solidFill>
                    <a:srgbClr val="000066"/>
                  </a:solidFill>
                  <a:latin typeface="Arial" pitchFamily="34" charset="0"/>
                </a:defRPr>
              </a:lvl9pPr>
            </a:lstStyle>
            <a:p>
              <a:pPr algn="ctr" eaLnBrk="1" hangingPunct="1">
                <a:lnSpc>
                  <a:spcPct val="110000"/>
                </a:lnSpc>
                <a:spcAft>
                  <a:spcPct val="0"/>
                </a:spcAft>
              </a:pPr>
              <a:r>
                <a:rPr lang="en-GB" altLang="fr-FR" sz="1200" b="1">
                  <a:solidFill>
                    <a:srgbClr val="E5E5CC"/>
                  </a:solidFill>
                </a:rPr>
                <a:t>W</a:t>
              </a:r>
            </a:p>
          </p:txBody>
        </p:sp>
      </p:grpSp>
      <p:sp>
        <p:nvSpPr>
          <p:cNvPr id="139269" name="TextBox 23"/>
          <p:cNvSpPr txBox="1">
            <a:spLocks noChangeArrowheads="1"/>
          </p:cNvSpPr>
          <p:nvPr/>
        </p:nvSpPr>
        <p:spPr bwMode="auto">
          <a:xfrm>
            <a:off x="420688" y="4652963"/>
            <a:ext cx="1296987" cy="1862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lnSpc>
                <a:spcPts val="2200"/>
              </a:lnSpc>
              <a:spcAft>
                <a:spcPct val="25000"/>
              </a:spcAft>
              <a:defRPr sz="2000">
                <a:solidFill>
                  <a:srgbClr val="000066"/>
                </a:solidFill>
                <a:latin typeface="Arial" pitchFamily="34" charset="0"/>
              </a:defRPr>
            </a:lvl1pPr>
            <a:lvl2pPr marL="742950" indent="-285750" eaLnBrk="0" hangingPunct="0">
              <a:lnSpc>
                <a:spcPts val="2200"/>
              </a:lnSpc>
              <a:spcAft>
                <a:spcPct val="25000"/>
              </a:spcAft>
              <a:buChar char="•"/>
              <a:defRPr sz="2000">
                <a:solidFill>
                  <a:srgbClr val="000066"/>
                </a:solidFill>
                <a:latin typeface="Arial" pitchFamily="34" charset="0"/>
              </a:defRPr>
            </a:lvl2pPr>
            <a:lvl3pPr marL="1143000" indent="-228600" eaLnBrk="0" hangingPunct="0">
              <a:lnSpc>
                <a:spcPts val="2000"/>
              </a:lnSpc>
              <a:spcAft>
                <a:spcPct val="25000"/>
              </a:spcAft>
              <a:buChar char="–"/>
              <a:defRPr>
                <a:solidFill>
                  <a:srgbClr val="000066"/>
                </a:solidFill>
                <a:latin typeface="Arial" pitchFamily="34" charset="0"/>
              </a:defRPr>
            </a:lvl3pPr>
            <a:lvl4pPr marL="1600200" indent="-228600" eaLnBrk="0" hangingPunct="0">
              <a:lnSpc>
                <a:spcPts val="1800"/>
              </a:lnSpc>
              <a:spcAft>
                <a:spcPct val="25000"/>
              </a:spcAft>
              <a:buChar char="•"/>
              <a:defRPr sz="1600">
                <a:solidFill>
                  <a:srgbClr val="000066"/>
                </a:solidFill>
                <a:latin typeface="Arial" pitchFamily="34" charset="0"/>
              </a:defRPr>
            </a:lvl4pPr>
            <a:lvl5pPr marL="2057400" indent="-228600" eaLnBrk="0" hangingPunct="0">
              <a:spcAft>
                <a:spcPct val="25000"/>
              </a:spcAft>
              <a:buChar char="–"/>
              <a:defRPr sz="1200">
                <a:solidFill>
                  <a:srgbClr val="000066"/>
                </a:solidFill>
                <a:latin typeface="Arial" pitchFamily="34" charset="0"/>
              </a:defRPr>
            </a:lvl5pPr>
            <a:lvl6pPr marL="2514600" indent="-228600" eaLnBrk="0" fontAlgn="base" hangingPunct="0">
              <a:spcBef>
                <a:spcPct val="0"/>
              </a:spcBef>
              <a:spcAft>
                <a:spcPct val="25000"/>
              </a:spcAft>
              <a:buChar char="–"/>
              <a:defRPr sz="1200">
                <a:solidFill>
                  <a:srgbClr val="000066"/>
                </a:solidFill>
                <a:latin typeface="Arial" pitchFamily="34" charset="0"/>
              </a:defRPr>
            </a:lvl6pPr>
            <a:lvl7pPr marL="2971800" indent="-228600" eaLnBrk="0" fontAlgn="base" hangingPunct="0">
              <a:spcBef>
                <a:spcPct val="0"/>
              </a:spcBef>
              <a:spcAft>
                <a:spcPct val="25000"/>
              </a:spcAft>
              <a:buChar char="–"/>
              <a:defRPr sz="1200">
                <a:solidFill>
                  <a:srgbClr val="000066"/>
                </a:solidFill>
                <a:latin typeface="Arial" pitchFamily="34" charset="0"/>
              </a:defRPr>
            </a:lvl7pPr>
            <a:lvl8pPr marL="3429000" indent="-228600" eaLnBrk="0" fontAlgn="base" hangingPunct="0">
              <a:spcBef>
                <a:spcPct val="0"/>
              </a:spcBef>
              <a:spcAft>
                <a:spcPct val="25000"/>
              </a:spcAft>
              <a:buChar char="–"/>
              <a:defRPr sz="1200">
                <a:solidFill>
                  <a:srgbClr val="000066"/>
                </a:solidFill>
                <a:latin typeface="Arial" pitchFamily="34" charset="0"/>
              </a:defRPr>
            </a:lvl8pPr>
            <a:lvl9pPr marL="3886200" indent="-228600" eaLnBrk="0" fontAlgn="base" hangingPunct="0">
              <a:spcBef>
                <a:spcPct val="0"/>
              </a:spcBef>
              <a:spcAft>
                <a:spcPct val="25000"/>
              </a:spcAft>
              <a:buChar char="–"/>
              <a:defRPr sz="1200">
                <a:solidFill>
                  <a:srgbClr val="000066"/>
                </a:solidFill>
                <a:latin typeface="Arial" pitchFamily="34" charset="0"/>
              </a:defRPr>
            </a:lvl9pPr>
          </a:lstStyle>
          <a:p>
            <a:pPr eaLnBrk="1" hangingPunct="1">
              <a:lnSpc>
                <a:spcPct val="100000"/>
              </a:lnSpc>
              <a:spcAft>
                <a:spcPct val="0"/>
              </a:spcAft>
            </a:pPr>
            <a:r>
              <a:rPr lang="en-GB" altLang="fr-FR" sz="11500">
                <a:solidFill>
                  <a:srgbClr val="92D400"/>
                </a:solidFill>
                <a:sym typeface="Wingdings" pitchFamily="2" charset="2"/>
              </a:rPr>
              <a:t></a:t>
            </a:r>
            <a:endParaRPr lang="en-GB" altLang="fr-FR" sz="1400">
              <a:solidFill>
                <a:srgbClr val="92D400"/>
              </a:solidFill>
            </a:endParaRPr>
          </a:p>
        </p:txBody>
      </p:sp>
      <p:sp>
        <p:nvSpPr>
          <p:cNvPr id="139270" name="Rectangle 2"/>
          <p:cNvSpPr>
            <a:spLocks noChangeArrowheads="1"/>
          </p:cNvSpPr>
          <p:nvPr/>
        </p:nvSpPr>
        <p:spPr bwMode="auto">
          <a:xfrm>
            <a:off x="847725" y="1489075"/>
            <a:ext cx="7446963" cy="2663825"/>
          </a:xfrm>
          <a:prstGeom prst="rect">
            <a:avLst/>
          </a:prstGeom>
          <a:solidFill>
            <a:schemeClr val="tx1"/>
          </a:solidFill>
          <a:ln>
            <a:noFill/>
          </a:ln>
          <a:extLst>
            <a:ext uri="{91240B29-F687-4F45-9708-019B960494DF}">
              <a14:hiddenLine xmlns:a14="http://schemas.microsoft.com/office/drawing/2010/main" w="3175" algn="ctr">
                <a:solidFill>
                  <a:srgbClr val="000000"/>
                </a:solidFill>
                <a:miter lim="800000"/>
                <a:headEnd/>
                <a:tailEnd/>
              </a14:hiddenLine>
            </a:ext>
          </a:extLst>
        </p:spPr>
        <p:txBody>
          <a:bodyPr wrap="none" lIns="0" tIns="0" rIns="0" bIns="0" anchor="ctr"/>
          <a:lstStyle>
            <a:lvl1pPr eaLnBrk="0" hangingPunct="0">
              <a:lnSpc>
                <a:spcPts val="2200"/>
              </a:lnSpc>
              <a:spcAft>
                <a:spcPct val="25000"/>
              </a:spcAft>
              <a:defRPr sz="2000">
                <a:solidFill>
                  <a:srgbClr val="000066"/>
                </a:solidFill>
                <a:latin typeface="Arial" pitchFamily="34" charset="0"/>
              </a:defRPr>
            </a:lvl1pPr>
            <a:lvl2pPr marL="742950" indent="-285750" eaLnBrk="0" hangingPunct="0">
              <a:lnSpc>
                <a:spcPts val="2200"/>
              </a:lnSpc>
              <a:spcAft>
                <a:spcPct val="25000"/>
              </a:spcAft>
              <a:buChar char="•"/>
              <a:defRPr sz="2000">
                <a:solidFill>
                  <a:srgbClr val="000066"/>
                </a:solidFill>
                <a:latin typeface="Arial" pitchFamily="34" charset="0"/>
              </a:defRPr>
            </a:lvl2pPr>
            <a:lvl3pPr marL="1143000" indent="-228600" eaLnBrk="0" hangingPunct="0">
              <a:lnSpc>
                <a:spcPts val="2000"/>
              </a:lnSpc>
              <a:spcAft>
                <a:spcPct val="25000"/>
              </a:spcAft>
              <a:buChar char="–"/>
              <a:defRPr>
                <a:solidFill>
                  <a:srgbClr val="000066"/>
                </a:solidFill>
                <a:latin typeface="Arial" pitchFamily="34" charset="0"/>
              </a:defRPr>
            </a:lvl3pPr>
            <a:lvl4pPr marL="1600200" indent="-228600" eaLnBrk="0" hangingPunct="0">
              <a:lnSpc>
                <a:spcPts val="1800"/>
              </a:lnSpc>
              <a:spcAft>
                <a:spcPct val="25000"/>
              </a:spcAft>
              <a:buChar char="•"/>
              <a:defRPr sz="1600">
                <a:solidFill>
                  <a:srgbClr val="000066"/>
                </a:solidFill>
                <a:latin typeface="Arial" pitchFamily="34" charset="0"/>
              </a:defRPr>
            </a:lvl4pPr>
            <a:lvl5pPr marL="2057400" indent="-228600" eaLnBrk="0" hangingPunct="0">
              <a:spcAft>
                <a:spcPct val="25000"/>
              </a:spcAft>
              <a:buChar char="–"/>
              <a:defRPr sz="1200">
                <a:solidFill>
                  <a:srgbClr val="000066"/>
                </a:solidFill>
                <a:latin typeface="Arial" pitchFamily="34" charset="0"/>
              </a:defRPr>
            </a:lvl5pPr>
            <a:lvl6pPr marL="2514600" indent="-228600" eaLnBrk="0" fontAlgn="base" hangingPunct="0">
              <a:spcBef>
                <a:spcPct val="0"/>
              </a:spcBef>
              <a:spcAft>
                <a:spcPct val="25000"/>
              </a:spcAft>
              <a:buChar char="–"/>
              <a:defRPr sz="1200">
                <a:solidFill>
                  <a:srgbClr val="000066"/>
                </a:solidFill>
                <a:latin typeface="Arial" pitchFamily="34" charset="0"/>
              </a:defRPr>
            </a:lvl6pPr>
            <a:lvl7pPr marL="2971800" indent="-228600" eaLnBrk="0" fontAlgn="base" hangingPunct="0">
              <a:spcBef>
                <a:spcPct val="0"/>
              </a:spcBef>
              <a:spcAft>
                <a:spcPct val="25000"/>
              </a:spcAft>
              <a:buChar char="–"/>
              <a:defRPr sz="1200">
                <a:solidFill>
                  <a:srgbClr val="000066"/>
                </a:solidFill>
                <a:latin typeface="Arial" pitchFamily="34" charset="0"/>
              </a:defRPr>
            </a:lvl7pPr>
            <a:lvl8pPr marL="3429000" indent="-228600" eaLnBrk="0" fontAlgn="base" hangingPunct="0">
              <a:spcBef>
                <a:spcPct val="0"/>
              </a:spcBef>
              <a:spcAft>
                <a:spcPct val="25000"/>
              </a:spcAft>
              <a:buChar char="–"/>
              <a:defRPr sz="1200">
                <a:solidFill>
                  <a:srgbClr val="000066"/>
                </a:solidFill>
                <a:latin typeface="Arial" pitchFamily="34" charset="0"/>
              </a:defRPr>
            </a:lvl8pPr>
            <a:lvl9pPr marL="3886200" indent="-228600" eaLnBrk="0" fontAlgn="base" hangingPunct="0">
              <a:spcBef>
                <a:spcPct val="0"/>
              </a:spcBef>
              <a:spcAft>
                <a:spcPct val="25000"/>
              </a:spcAft>
              <a:buChar char="–"/>
              <a:defRPr sz="1200">
                <a:solidFill>
                  <a:srgbClr val="000066"/>
                </a:solidFill>
                <a:latin typeface="Arial" pitchFamily="34" charset="0"/>
              </a:defRPr>
            </a:lvl9pPr>
          </a:lstStyle>
          <a:p>
            <a:pPr eaLnBrk="1" hangingPunct="1">
              <a:lnSpc>
                <a:spcPct val="100000"/>
              </a:lnSpc>
              <a:spcAft>
                <a:spcPct val="0"/>
              </a:spcAft>
            </a:pPr>
            <a:endParaRPr lang="en-US" altLang="fr-FR" sz="1800"/>
          </a:p>
        </p:txBody>
      </p:sp>
      <p:sp>
        <p:nvSpPr>
          <p:cNvPr id="139271" name="Rectangle 26"/>
          <p:cNvSpPr>
            <a:spLocks noChangeArrowheads="1"/>
          </p:cNvSpPr>
          <p:nvPr/>
        </p:nvSpPr>
        <p:spPr bwMode="auto">
          <a:xfrm>
            <a:off x="892175" y="1700213"/>
            <a:ext cx="7199313" cy="222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77825" indent="-285750" eaLnBrk="0" hangingPunct="0">
              <a:lnSpc>
                <a:spcPts val="2200"/>
              </a:lnSpc>
              <a:spcAft>
                <a:spcPct val="25000"/>
              </a:spcAft>
              <a:defRPr sz="2000">
                <a:solidFill>
                  <a:srgbClr val="000066"/>
                </a:solidFill>
                <a:latin typeface="Arial" pitchFamily="34" charset="0"/>
              </a:defRPr>
            </a:lvl1pPr>
            <a:lvl2pPr marL="742950" indent="-285750" eaLnBrk="0" hangingPunct="0">
              <a:lnSpc>
                <a:spcPts val="2200"/>
              </a:lnSpc>
              <a:spcAft>
                <a:spcPct val="25000"/>
              </a:spcAft>
              <a:buChar char="•"/>
              <a:defRPr sz="2000">
                <a:solidFill>
                  <a:srgbClr val="000066"/>
                </a:solidFill>
                <a:latin typeface="Arial" pitchFamily="34" charset="0"/>
              </a:defRPr>
            </a:lvl2pPr>
            <a:lvl3pPr marL="1143000" indent="-228600" eaLnBrk="0" hangingPunct="0">
              <a:lnSpc>
                <a:spcPts val="2000"/>
              </a:lnSpc>
              <a:spcAft>
                <a:spcPct val="25000"/>
              </a:spcAft>
              <a:buChar char="–"/>
              <a:defRPr>
                <a:solidFill>
                  <a:srgbClr val="000066"/>
                </a:solidFill>
                <a:latin typeface="Arial" pitchFamily="34" charset="0"/>
              </a:defRPr>
            </a:lvl3pPr>
            <a:lvl4pPr marL="1600200" indent="-228600" eaLnBrk="0" hangingPunct="0">
              <a:lnSpc>
                <a:spcPts val="1800"/>
              </a:lnSpc>
              <a:spcAft>
                <a:spcPct val="25000"/>
              </a:spcAft>
              <a:buChar char="•"/>
              <a:defRPr sz="1600">
                <a:solidFill>
                  <a:srgbClr val="000066"/>
                </a:solidFill>
                <a:latin typeface="Arial" pitchFamily="34" charset="0"/>
              </a:defRPr>
            </a:lvl4pPr>
            <a:lvl5pPr marL="2057400" indent="-228600" eaLnBrk="0" hangingPunct="0">
              <a:spcAft>
                <a:spcPct val="25000"/>
              </a:spcAft>
              <a:buChar char="–"/>
              <a:defRPr sz="1200">
                <a:solidFill>
                  <a:srgbClr val="000066"/>
                </a:solidFill>
                <a:latin typeface="Arial" pitchFamily="34" charset="0"/>
              </a:defRPr>
            </a:lvl5pPr>
            <a:lvl6pPr marL="2514600" indent="-228600" eaLnBrk="0" fontAlgn="base" hangingPunct="0">
              <a:spcBef>
                <a:spcPct val="0"/>
              </a:spcBef>
              <a:spcAft>
                <a:spcPct val="25000"/>
              </a:spcAft>
              <a:buChar char="–"/>
              <a:defRPr sz="1200">
                <a:solidFill>
                  <a:srgbClr val="000066"/>
                </a:solidFill>
                <a:latin typeface="Arial" pitchFamily="34" charset="0"/>
              </a:defRPr>
            </a:lvl6pPr>
            <a:lvl7pPr marL="2971800" indent="-228600" eaLnBrk="0" fontAlgn="base" hangingPunct="0">
              <a:spcBef>
                <a:spcPct val="0"/>
              </a:spcBef>
              <a:spcAft>
                <a:spcPct val="25000"/>
              </a:spcAft>
              <a:buChar char="–"/>
              <a:defRPr sz="1200">
                <a:solidFill>
                  <a:srgbClr val="000066"/>
                </a:solidFill>
                <a:latin typeface="Arial" pitchFamily="34" charset="0"/>
              </a:defRPr>
            </a:lvl7pPr>
            <a:lvl8pPr marL="3429000" indent="-228600" eaLnBrk="0" fontAlgn="base" hangingPunct="0">
              <a:spcBef>
                <a:spcPct val="0"/>
              </a:spcBef>
              <a:spcAft>
                <a:spcPct val="25000"/>
              </a:spcAft>
              <a:buChar char="–"/>
              <a:defRPr sz="1200">
                <a:solidFill>
                  <a:srgbClr val="000066"/>
                </a:solidFill>
                <a:latin typeface="Arial" pitchFamily="34" charset="0"/>
              </a:defRPr>
            </a:lvl8pPr>
            <a:lvl9pPr marL="3886200" indent="-228600" eaLnBrk="0" fontAlgn="base" hangingPunct="0">
              <a:spcBef>
                <a:spcPct val="0"/>
              </a:spcBef>
              <a:spcAft>
                <a:spcPct val="25000"/>
              </a:spcAft>
              <a:buChar char="–"/>
              <a:defRPr sz="1200">
                <a:solidFill>
                  <a:srgbClr val="000066"/>
                </a:solidFill>
                <a:latin typeface="Arial" pitchFamily="34" charset="0"/>
              </a:defRPr>
            </a:lvl9pPr>
          </a:lstStyle>
          <a:p>
            <a:pPr eaLnBrk="1" hangingPunct="1">
              <a:lnSpc>
                <a:spcPct val="100000"/>
              </a:lnSpc>
              <a:spcBef>
                <a:spcPts val="300"/>
              </a:spcBef>
              <a:spcAft>
                <a:spcPct val="0"/>
              </a:spcAft>
              <a:buFont typeface="Wingdings" pitchFamily="2" charset="2"/>
              <a:buChar char="§"/>
            </a:pPr>
            <a:r>
              <a:rPr lang="en-GB" altLang="fr-FR" sz="1800" dirty="0"/>
              <a:t>Introduced the Current State</a:t>
            </a:r>
          </a:p>
          <a:p>
            <a:pPr eaLnBrk="1" hangingPunct="1">
              <a:lnSpc>
                <a:spcPct val="100000"/>
              </a:lnSpc>
              <a:spcBef>
                <a:spcPts val="300"/>
              </a:spcBef>
              <a:spcAft>
                <a:spcPct val="0"/>
              </a:spcAft>
              <a:buFont typeface="Wingdings" pitchFamily="2" charset="2"/>
              <a:buChar char="§"/>
            </a:pPr>
            <a:r>
              <a:rPr lang="en-GB" altLang="fr-FR" sz="1800" dirty="0"/>
              <a:t>Explained the VOC process and balanced it with the VOB</a:t>
            </a:r>
          </a:p>
          <a:p>
            <a:pPr eaLnBrk="1" hangingPunct="1">
              <a:lnSpc>
                <a:spcPct val="100000"/>
              </a:lnSpc>
              <a:spcBef>
                <a:spcPts val="300"/>
              </a:spcBef>
              <a:spcAft>
                <a:spcPct val="0"/>
              </a:spcAft>
              <a:buFont typeface="Wingdings" pitchFamily="2" charset="2"/>
              <a:buChar char="§"/>
            </a:pPr>
            <a:r>
              <a:rPr lang="en-GB" altLang="fr-FR" sz="1800" dirty="0"/>
              <a:t>Identified </a:t>
            </a:r>
            <a:r>
              <a:rPr lang="en-GB" altLang="fr-FR" sz="1800" dirty="0" smtClean="0"/>
              <a:t>“Just do it” opportunities</a:t>
            </a:r>
            <a:endParaRPr lang="en-GB" altLang="fr-FR" sz="1800" dirty="0"/>
          </a:p>
          <a:p>
            <a:pPr eaLnBrk="1" hangingPunct="1">
              <a:lnSpc>
                <a:spcPct val="100000"/>
              </a:lnSpc>
              <a:spcBef>
                <a:spcPts val="300"/>
              </a:spcBef>
              <a:spcAft>
                <a:spcPct val="0"/>
              </a:spcAft>
              <a:buFont typeface="Wingdings" pitchFamily="2" charset="2"/>
              <a:buChar char="§"/>
            </a:pPr>
            <a:r>
              <a:rPr lang="en-GB" altLang="fr-FR" sz="1800" dirty="0"/>
              <a:t>Learnt about the seeing is believing process and how to identify waste</a:t>
            </a:r>
          </a:p>
          <a:p>
            <a:pPr eaLnBrk="1" hangingPunct="1">
              <a:lnSpc>
                <a:spcPct val="100000"/>
              </a:lnSpc>
              <a:spcBef>
                <a:spcPts val="300"/>
              </a:spcBef>
              <a:spcAft>
                <a:spcPct val="0"/>
              </a:spcAft>
              <a:buFont typeface="Wingdings" pitchFamily="2" charset="2"/>
              <a:buChar char="§"/>
            </a:pPr>
            <a:r>
              <a:rPr lang="en-GB" altLang="fr-FR" sz="1800" dirty="0"/>
              <a:t>Understood the importance of Value steam mapping</a:t>
            </a:r>
          </a:p>
          <a:p>
            <a:pPr eaLnBrk="1" hangingPunct="1">
              <a:lnSpc>
                <a:spcPct val="100000"/>
              </a:lnSpc>
              <a:spcBef>
                <a:spcPts val="300"/>
              </a:spcBef>
              <a:spcAft>
                <a:spcPct val="0"/>
              </a:spcAft>
              <a:buFont typeface="Wingdings" pitchFamily="2" charset="2"/>
              <a:buChar char="§"/>
            </a:pPr>
            <a:r>
              <a:rPr lang="en-GB" altLang="fr-FR" sz="1800" dirty="0"/>
              <a:t>Identified “value adding” and “non value adding” steps</a:t>
            </a:r>
          </a:p>
        </p:txBody>
      </p:sp>
      <p:sp>
        <p:nvSpPr>
          <p:cNvPr id="139272" name="TextBox 23"/>
          <p:cNvSpPr txBox="1">
            <a:spLocks noChangeArrowheads="1"/>
          </p:cNvSpPr>
          <p:nvPr/>
        </p:nvSpPr>
        <p:spPr bwMode="auto">
          <a:xfrm>
            <a:off x="1763713" y="4665663"/>
            <a:ext cx="1295400" cy="1862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lnSpc>
                <a:spcPts val="2200"/>
              </a:lnSpc>
              <a:spcAft>
                <a:spcPct val="25000"/>
              </a:spcAft>
              <a:defRPr sz="2000">
                <a:solidFill>
                  <a:srgbClr val="000066"/>
                </a:solidFill>
                <a:latin typeface="Arial" pitchFamily="34" charset="0"/>
              </a:defRPr>
            </a:lvl1pPr>
            <a:lvl2pPr marL="742950" indent="-285750" eaLnBrk="0" hangingPunct="0">
              <a:lnSpc>
                <a:spcPts val="2200"/>
              </a:lnSpc>
              <a:spcAft>
                <a:spcPct val="25000"/>
              </a:spcAft>
              <a:buChar char="•"/>
              <a:defRPr sz="2000">
                <a:solidFill>
                  <a:srgbClr val="000066"/>
                </a:solidFill>
                <a:latin typeface="Arial" pitchFamily="34" charset="0"/>
              </a:defRPr>
            </a:lvl2pPr>
            <a:lvl3pPr marL="1143000" indent="-228600" eaLnBrk="0" hangingPunct="0">
              <a:lnSpc>
                <a:spcPts val="2000"/>
              </a:lnSpc>
              <a:spcAft>
                <a:spcPct val="25000"/>
              </a:spcAft>
              <a:buChar char="–"/>
              <a:defRPr>
                <a:solidFill>
                  <a:srgbClr val="000066"/>
                </a:solidFill>
                <a:latin typeface="Arial" pitchFamily="34" charset="0"/>
              </a:defRPr>
            </a:lvl3pPr>
            <a:lvl4pPr marL="1600200" indent="-228600" eaLnBrk="0" hangingPunct="0">
              <a:lnSpc>
                <a:spcPts val="1800"/>
              </a:lnSpc>
              <a:spcAft>
                <a:spcPct val="25000"/>
              </a:spcAft>
              <a:buChar char="•"/>
              <a:defRPr sz="1600">
                <a:solidFill>
                  <a:srgbClr val="000066"/>
                </a:solidFill>
                <a:latin typeface="Arial" pitchFamily="34" charset="0"/>
              </a:defRPr>
            </a:lvl4pPr>
            <a:lvl5pPr marL="2057400" indent="-228600" eaLnBrk="0" hangingPunct="0">
              <a:spcAft>
                <a:spcPct val="25000"/>
              </a:spcAft>
              <a:buChar char="–"/>
              <a:defRPr sz="1200">
                <a:solidFill>
                  <a:srgbClr val="000066"/>
                </a:solidFill>
                <a:latin typeface="Arial" pitchFamily="34" charset="0"/>
              </a:defRPr>
            </a:lvl5pPr>
            <a:lvl6pPr marL="2514600" indent="-228600" eaLnBrk="0" fontAlgn="base" hangingPunct="0">
              <a:spcBef>
                <a:spcPct val="0"/>
              </a:spcBef>
              <a:spcAft>
                <a:spcPct val="25000"/>
              </a:spcAft>
              <a:buChar char="–"/>
              <a:defRPr sz="1200">
                <a:solidFill>
                  <a:srgbClr val="000066"/>
                </a:solidFill>
                <a:latin typeface="Arial" pitchFamily="34" charset="0"/>
              </a:defRPr>
            </a:lvl6pPr>
            <a:lvl7pPr marL="2971800" indent="-228600" eaLnBrk="0" fontAlgn="base" hangingPunct="0">
              <a:spcBef>
                <a:spcPct val="0"/>
              </a:spcBef>
              <a:spcAft>
                <a:spcPct val="25000"/>
              </a:spcAft>
              <a:buChar char="–"/>
              <a:defRPr sz="1200">
                <a:solidFill>
                  <a:srgbClr val="000066"/>
                </a:solidFill>
                <a:latin typeface="Arial" pitchFamily="34" charset="0"/>
              </a:defRPr>
            </a:lvl7pPr>
            <a:lvl8pPr marL="3429000" indent="-228600" eaLnBrk="0" fontAlgn="base" hangingPunct="0">
              <a:spcBef>
                <a:spcPct val="0"/>
              </a:spcBef>
              <a:spcAft>
                <a:spcPct val="25000"/>
              </a:spcAft>
              <a:buChar char="–"/>
              <a:defRPr sz="1200">
                <a:solidFill>
                  <a:srgbClr val="000066"/>
                </a:solidFill>
                <a:latin typeface="Arial" pitchFamily="34" charset="0"/>
              </a:defRPr>
            </a:lvl8pPr>
            <a:lvl9pPr marL="3886200" indent="-228600" eaLnBrk="0" fontAlgn="base" hangingPunct="0">
              <a:spcBef>
                <a:spcPct val="0"/>
              </a:spcBef>
              <a:spcAft>
                <a:spcPct val="25000"/>
              </a:spcAft>
              <a:buChar char="–"/>
              <a:defRPr sz="1200">
                <a:solidFill>
                  <a:srgbClr val="000066"/>
                </a:solidFill>
                <a:latin typeface="Arial" pitchFamily="34" charset="0"/>
              </a:defRPr>
            </a:lvl9pPr>
          </a:lstStyle>
          <a:p>
            <a:pPr eaLnBrk="1" hangingPunct="1">
              <a:lnSpc>
                <a:spcPct val="100000"/>
              </a:lnSpc>
              <a:spcAft>
                <a:spcPct val="0"/>
              </a:spcAft>
            </a:pPr>
            <a:r>
              <a:rPr lang="en-GB" altLang="fr-FR" sz="11500">
                <a:solidFill>
                  <a:srgbClr val="92D400"/>
                </a:solidFill>
                <a:sym typeface="Wingdings" pitchFamily="2" charset="2"/>
              </a:rPr>
              <a:t></a:t>
            </a:r>
            <a:endParaRPr lang="en-GB" altLang="fr-FR" sz="1400">
              <a:solidFill>
                <a:srgbClr val="92D400"/>
              </a:solidFill>
            </a:endParaRPr>
          </a:p>
        </p:txBody>
      </p:sp>
      <p:sp>
        <p:nvSpPr>
          <p:cNvPr id="139273" name="TextBox 23"/>
          <p:cNvSpPr txBox="1">
            <a:spLocks noChangeArrowheads="1"/>
          </p:cNvSpPr>
          <p:nvPr/>
        </p:nvSpPr>
        <p:spPr bwMode="auto">
          <a:xfrm>
            <a:off x="3106738" y="4678363"/>
            <a:ext cx="1295400" cy="1862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lnSpc>
                <a:spcPts val="2200"/>
              </a:lnSpc>
              <a:spcAft>
                <a:spcPct val="25000"/>
              </a:spcAft>
              <a:defRPr sz="2000">
                <a:solidFill>
                  <a:srgbClr val="000066"/>
                </a:solidFill>
                <a:latin typeface="Arial" pitchFamily="34" charset="0"/>
              </a:defRPr>
            </a:lvl1pPr>
            <a:lvl2pPr marL="742950" indent="-285750" eaLnBrk="0" hangingPunct="0">
              <a:lnSpc>
                <a:spcPts val="2200"/>
              </a:lnSpc>
              <a:spcAft>
                <a:spcPct val="25000"/>
              </a:spcAft>
              <a:buChar char="•"/>
              <a:defRPr sz="2000">
                <a:solidFill>
                  <a:srgbClr val="000066"/>
                </a:solidFill>
                <a:latin typeface="Arial" pitchFamily="34" charset="0"/>
              </a:defRPr>
            </a:lvl2pPr>
            <a:lvl3pPr marL="1143000" indent="-228600" eaLnBrk="0" hangingPunct="0">
              <a:lnSpc>
                <a:spcPts val="2000"/>
              </a:lnSpc>
              <a:spcAft>
                <a:spcPct val="25000"/>
              </a:spcAft>
              <a:buChar char="–"/>
              <a:defRPr>
                <a:solidFill>
                  <a:srgbClr val="000066"/>
                </a:solidFill>
                <a:latin typeface="Arial" pitchFamily="34" charset="0"/>
              </a:defRPr>
            </a:lvl3pPr>
            <a:lvl4pPr marL="1600200" indent="-228600" eaLnBrk="0" hangingPunct="0">
              <a:lnSpc>
                <a:spcPts val="1800"/>
              </a:lnSpc>
              <a:spcAft>
                <a:spcPct val="25000"/>
              </a:spcAft>
              <a:buChar char="•"/>
              <a:defRPr sz="1600">
                <a:solidFill>
                  <a:srgbClr val="000066"/>
                </a:solidFill>
                <a:latin typeface="Arial" pitchFamily="34" charset="0"/>
              </a:defRPr>
            </a:lvl4pPr>
            <a:lvl5pPr marL="2057400" indent="-228600" eaLnBrk="0" hangingPunct="0">
              <a:spcAft>
                <a:spcPct val="25000"/>
              </a:spcAft>
              <a:buChar char="–"/>
              <a:defRPr sz="1200">
                <a:solidFill>
                  <a:srgbClr val="000066"/>
                </a:solidFill>
                <a:latin typeface="Arial" pitchFamily="34" charset="0"/>
              </a:defRPr>
            </a:lvl5pPr>
            <a:lvl6pPr marL="2514600" indent="-228600" eaLnBrk="0" fontAlgn="base" hangingPunct="0">
              <a:spcBef>
                <a:spcPct val="0"/>
              </a:spcBef>
              <a:spcAft>
                <a:spcPct val="25000"/>
              </a:spcAft>
              <a:buChar char="–"/>
              <a:defRPr sz="1200">
                <a:solidFill>
                  <a:srgbClr val="000066"/>
                </a:solidFill>
                <a:latin typeface="Arial" pitchFamily="34" charset="0"/>
              </a:defRPr>
            </a:lvl6pPr>
            <a:lvl7pPr marL="2971800" indent="-228600" eaLnBrk="0" fontAlgn="base" hangingPunct="0">
              <a:spcBef>
                <a:spcPct val="0"/>
              </a:spcBef>
              <a:spcAft>
                <a:spcPct val="25000"/>
              </a:spcAft>
              <a:buChar char="–"/>
              <a:defRPr sz="1200">
                <a:solidFill>
                  <a:srgbClr val="000066"/>
                </a:solidFill>
                <a:latin typeface="Arial" pitchFamily="34" charset="0"/>
              </a:defRPr>
            </a:lvl7pPr>
            <a:lvl8pPr marL="3429000" indent="-228600" eaLnBrk="0" fontAlgn="base" hangingPunct="0">
              <a:spcBef>
                <a:spcPct val="0"/>
              </a:spcBef>
              <a:spcAft>
                <a:spcPct val="25000"/>
              </a:spcAft>
              <a:buChar char="–"/>
              <a:defRPr sz="1200">
                <a:solidFill>
                  <a:srgbClr val="000066"/>
                </a:solidFill>
                <a:latin typeface="Arial" pitchFamily="34" charset="0"/>
              </a:defRPr>
            </a:lvl8pPr>
            <a:lvl9pPr marL="3886200" indent="-228600" eaLnBrk="0" fontAlgn="base" hangingPunct="0">
              <a:spcBef>
                <a:spcPct val="0"/>
              </a:spcBef>
              <a:spcAft>
                <a:spcPct val="25000"/>
              </a:spcAft>
              <a:buChar char="–"/>
              <a:defRPr sz="1200">
                <a:solidFill>
                  <a:srgbClr val="000066"/>
                </a:solidFill>
                <a:latin typeface="Arial" pitchFamily="34" charset="0"/>
              </a:defRPr>
            </a:lvl9pPr>
          </a:lstStyle>
          <a:p>
            <a:pPr eaLnBrk="1" hangingPunct="1">
              <a:lnSpc>
                <a:spcPct val="100000"/>
              </a:lnSpc>
              <a:spcAft>
                <a:spcPct val="0"/>
              </a:spcAft>
            </a:pPr>
            <a:r>
              <a:rPr lang="en-GB" altLang="fr-FR" sz="11500">
                <a:solidFill>
                  <a:srgbClr val="92D400"/>
                </a:solidFill>
                <a:sym typeface="Wingdings" pitchFamily="2" charset="2"/>
              </a:rPr>
              <a:t></a:t>
            </a:r>
            <a:endParaRPr lang="en-GB" altLang="fr-FR" sz="1400">
              <a:solidFill>
                <a:srgbClr val="92D400"/>
              </a:solidFill>
            </a:endParaRPr>
          </a:p>
        </p:txBody>
      </p:sp>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1" name="Slide Number Placeholder 3"/>
          <p:cNvSpPr>
            <a:spLocks noGrp="1"/>
          </p:cNvSpPr>
          <p:nvPr>
            <p:ph type="sldNum" sz="quarter" idx="1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lvl1pPr eaLnBrk="0" hangingPunct="0">
              <a:lnSpc>
                <a:spcPts val="2200"/>
              </a:lnSpc>
              <a:spcAft>
                <a:spcPct val="25000"/>
              </a:spcAft>
              <a:defRPr sz="2000">
                <a:solidFill>
                  <a:srgbClr val="000066"/>
                </a:solidFill>
                <a:latin typeface="Arial" pitchFamily="34" charset="0"/>
              </a:defRPr>
            </a:lvl1pPr>
            <a:lvl2pPr marL="742950" indent="-285750" eaLnBrk="0" hangingPunct="0">
              <a:lnSpc>
                <a:spcPts val="2200"/>
              </a:lnSpc>
              <a:spcAft>
                <a:spcPct val="25000"/>
              </a:spcAft>
              <a:buChar char="•"/>
              <a:defRPr sz="2000">
                <a:solidFill>
                  <a:srgbClr val="000066"/>
                </a:solidFill>
                <a:latin typeface="Arial" pitchFamily="34" charset="0"/>
              </a:defRPr>
            </a:lvl2pPr>
            <a:lvl3pPr marL="1143000" indent="-228600" eaLnBrk="0" hangingPunct="0">
              <a:lnSpc>
                <a:spcPts val="2000"/>
              </a:lnSpc>
              <a:spcAft>
                <a:spcPct val="25000"/>
              </a:spcAft>
              <a:buChar char="–"/>
              <a:defRPr>
                <a:solidFill>
                  <a:srgbClr val="000066"/>
                </a:solidFill>
                <a:latin typeface="Arial" pitchFamily="34" charset="0"/>
              </a:defRPr>
            </a:lvl3pPr>
            <a:lvl4pPr marL="1600200" indent="-228600" eaLnBrk="0" hangingPunct="0">
              <a:lnSpc>
                <a:spcPts val="1800"/>
              </a:lnSpc>
              <a:spcAft>
                <a:spcPct val="25000"/>
              </a:spcAft>
              <a:buChar char="•"/>
              <a:defRPr sz="1600">
                <a:solidFill>
                  <a:srgbClr val="000066"/>
                </a:solidFill>
                <a:latin typeface="Arial" pitchFamily="34" charset="0"/>
              </a:defRPr>
            </a:lvl4pPr>
            <a:lvl5pPr marL="2057400" indent="-228600" eaLnBrk="0" hangingPunct="0">
              <a:spcAft>
                <a:spcPct val="25000"/>
              </a:spcAft>
              <a:buChar char="–"/>
              <a:defRPr sz="1200">
                <a:solidFill>
                  <a:srgbClr val="000066"/>
                </a:solidFill>
                <a:latin typeface="Arial" pitchFamily="34" charset="0"/>
              </a:defRPr>
            </a:lvl5pPr>
            <a:lvl6pPr marL="2514600" indent="-228600" eaLnBrk="0" fontAlgn="base" hangingPunct="0">
              <a:spcBef>
                <a:spcPct val="0"/>
              </a:spcBef>
              <a:spcAft>
                <a:spcPct val="25000"/>
              </a:spcAft>
              <a:buChar char="–"/>
              <a:defRPr sz="1200">
                <a:solidFill>
                  <a:srgbClr val="000066"/>
                </a:solidFill>
                <a:latin typeface="Arial" pitchFamily="34" charset="0"/>
              </a:defRPr>
            </a:lvl6pPr>
            <a:lvl7pPr marL="2971800" indent="-228600" eaLnBrk="0" fontAlgn="base" hangingPunct="0">
              <a:spcBef>
                <a:spcPct val="0"/>
              </a:spcBef>
              <a:spcAft>
                <a:spcPct val="25000"/>
              </a:spcAft>
              <a:buChar char="–"/>
              <a:defRPr sz="1200">
                <a:solidFill>
                  <a:srgbClr val="000066"/>
                </a:solidFill>
                <a:latin typeface="Arial" pitchFamily="34" charset="0"/>
              </a:defRPr>
            </a:lvl7pPr>
            <a:lvl8pPr marL="3429000" indent="-228600" eaLnBrk="0" fontAlgn="base" hangingPunct="0">
              <a:spcBef>
                <a:spcPct val="0"/>
              </a:spcBef>
              <a:spcAft>
                <a:spcPct val="25000"/>
              </a:spcAft>
              <a:buChar char="–"/>
              <a:defRPr sz="1200">
                <a:solidFill>
                  <a:srgbClr val="000066"/>
                </a:solidFill>
                <a:latin typeface="Arial" pitchFamily="34" charset="0"/>
              </a:defRPr>
            </a:lvl8pPr>
            <a:lvl9pPr marL="3886200" indent="-228600" eaLnBrk="0" fontAlgn="base" hangingPunct="0">
              <a:spcBef>
                <a:spcPct val="0"/>
              </a:spcBef>
              <a:spcAft>
                <a:spcPct val="25000"/>
              </a:spcAft>
              <a:buChar char="–"/>
              <a:defRPr sz="1200">
                <a:solidFill>
                  <a:srgbClr val="000066"/>
                </a:solidFill>
                <a:latin typeface="Arial" pitchFamily="34" charset="0"/>
              </a:defRPr>
            </a:lvl9pPr>
          </a:lstStyle>
          <a:p>
            <a:pPr eaLnBrk="1" hangingPunct="1">
              <a:lnSpc>
                <a:spcPct val="100000"/>
              </a:lnSpc>
              <a:spcAft>
                <a:spcPct val="0"/>
              </a:spcAft>
            </a:pPr>
            <a:fld id="{5C313055-5722-485C-ABA6-75E6781B78F2}" type="slidenum">
              <a:rPr lang="en-GB" altLang="en-GB" sz="800" smtClean="0"/>
              <a:pPr eaLnBrk="1" hangingPunct="1">
                <a:lnSpc>
                  <a:spcPct val="100000"/>
                </a:lnSpc>
                <a:spcAft>
                  <a:spcPct val="0"/>
                </a:spcAft>
              </a:pPr>
              <a:t>87</a:t>
            </a:fld>
            <a:endParaRPr lang="en-GB" altLang="en-GB" sz="800" smtClean="0"/>
          </a:p>
        </p:txBody>
      </p:sp>
      <p:sp>
        <p:nvSpPr>
          <p:cNvPr id="140293" name="TextBox 5"/>
          <p:cNvSpPr txBox="1">
            <a:spLocks noChangeArrowheads="1"/>
          </p:cNvSpPr>
          <p:nvPr/>
        </p:nvSpPr>
        <p:spPr bwMode="auto">
          <a:xfrm>
            <a:off x="307975" y="1473200"/>
            <a:ext cx="8010525" cy="198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lnSpc>
                <a:spcPts val="2200"/>
              </a:lnSpc>
              <a:spcAft>
                <a:spcPct val="25000"/>
              </a:spcAft>
              <a:defRPr sz="2000">
                <a:solidFill>
                  <a:srgbClr val="000066"/>
                </a:solidFill>
                <a:latin typeface="Arial" pitchFamily="34" charset="0"/>
              </a:defRPr>
            </a:lvl1pPr>
            <a:lvl2pPr marL="742950" indent="-285750" eaLnBrk="0" hangingPunct="0">
              <a:lnSpc>
                <a:spcPts val="2200"/>
              </a:lnSpc>
              <a:spcAft>
                <a:spcPct val="25000"/>
              </a:spcAft>
              <a:buChar char="•"/>
              <a:defRPr sz="2000">
                <a:solidFill>
                  <a:srgbClr val="000066"/>
                </a:solidFill>
                <a:latin typeface="Arial" pitchFamily="34" charset="0"/>
              </a:defRPr>
            </a:lvl2pPr>
            <a:lvl3pPr marL="1143000" indent="-228600" eaLnBrk="0" hangingPunct="0">
              <a:lnSpc>
                <a:spcPts val="2000"/>
              </a:lnSpc>
              <a:spcAft>
                <a:spcPct val="25000"/>
              </a:spcAft>
              <a:buChar char="–"/>
              <a:defRPr>
                <a:solidFill>
                  <a:srgbClr val="000066"/>
                </a:solidFill>
                <a:latin typeface="Arial" pitchFamily="34" charset="0"/>
              </a:defRPr>
            </a:lvl3pPr>
            <a:lvl4pPr marL="1600200" indent="-228600" eaLnBrk="0" hangingPunct="0">
              <a:lnSpc>
                <a:spcPts val="1800"/>
              </a:lnSpc>
              <a:spcAft>
                <a:spcPct val="25000"/>
              </a:spcAft>
              <a:buChar char="•"/>
              <a:defRPr sz="1600">
                <a:solidFill>
                  <a:srgbClr val="000066"/>
                </a:solidFill>
                <a:latin typeface="Arial" pitchFamily="34" charset="0"/>
              </a:defRPr>
            </a:lvl4pPr>
            <a:lvl5pPr marL="2057400" indent="-228600" eaLnBrk="0" hangingPunct="0">
              <a:spcAft>
                <a:spcPct val="25000"/>
              </a:spcAft>
              <a:buChar char="–"/>
              <a:defRPr sz="1200">
                <a:solidFill>
                  <a:srgbClr val="000066"/>
                </a:solidFill>
                <a:latin typeface="Arial" pitchFamily="34" charset="0"/>
              </a:defRPr>
            </a:lvl5pPr>
            <a:lvl6pPr marL="2514600" indent="-228600" eaLnBrk="0" fontAlgn="base" hangingPunct="0">
              <a:spcBef>
                <a:spcPct val="0"/>
              </a:spcBef>
              <a:spcAft>
                <a:spcPct val="25000"/>
              </a:spcAft>
              <a:buChar char="–"/>
              <a:defRPr sz="1200">
                <a:solidFill>
                  <a:srgbClr val="000066"/>
                </a:solidFill>
                <a:latin typeface="Arial" pitchFamily="34" charset="0"/>
              </a:defRPr>
            </a:lvl6pPr>
            <a:lvl7pPr marL="2971800" indent="-228600" eaLnBrk="0" fontAlgn="base" hangingPunct="0">
              <a:spcBef>
                <a:spcPct val="0"/>
              </a:spcBef>
              <a:spcAft>
                <a:spcPct val="25000"/>
              </a:spcAft>
              <a:buChar char="–"/>
              <a:defRPr sz="1200">
                <a:solidFill>
                  <a:srgbClr val="000066"/>
                </a:solidFill>
                <a:latin typeface="Arial" pitchFamily="34" charset="0"/>
              </a:defRPr>
            </a:lvl7pPr>
            <a:lvl8pPr marL="3429000" indent="-228600" eaLnBrk="0" fontAlgn="base" hangingPunct="0">
              <a:spcBef>
                <a:spcPct val="0"/>
              </a:spcBef>
              <a:spcAft>
                <a:spcPct val="25000"/>
              </a:spcAft>
              <a:buChar char="–"/>
              <a:defRPr sz="1200">
                <a:solidFill>
                  <a:srgbClr val="000066"/>
                </a:solidFill>
                <a:latin typeface="Arial" pitchFamily="34" charset="0"/>
              </a:defRPr>
            </a:lvl8pPr>
            <a:lvl9pPr marL="3886200" indent="-228600" eaLnBrk="0" fontAlgn="base" hangingPunct="0">
              <a:spcBef>
                <a:spcPct val="0"/>
              </a:spcBef>
              <a:spcAft>
                <a:spcPct val="25000"/>
              </a:spcAft>
              <a:buChar char="–"/>
              <a:defRPr sz="1200">
                <a:solidFill>
                  <a:srgbClr val="000066"/>
                </a:solidFill>
                <a:latin typeface="Arial" pitchFamily="34" charset="0"/>
              </a:defRPr>
            </a:lvl9pPr>
          </a:lstStyle>
          <a:p>
            <a:pPr eaLnBrk="1" hangingPunct="1">
              <a:lnSpc>
                <a:spcPct val="150000"/>
              </a:lnSpc>
              <a:spcAft>
                <a:spcPct val="0"/>
              </a:spcAft>
            </a:pPr>
            <a:r>
              <a:rPr lang="en-US" altLang="fr-FR" sz="1800" b="1" dirty="0"/>
              <a:t>Reflect on how best to prepare for your own project?</a:t>
            </a:r>
            <a:endParaRPr lang="en-US" altLang="fr-FR" sz="1800" dirty="0"/>
          </a:p>
          <a:p>
            <a:pPr marL="900113" indent="-273050" eaLnBrk="1" hangingPunct="1">
              <a:lnSpc>
                <a:spcPct val="150000"/>
              </a:lnSpc>
              <a:spcAft>
                <a:spcPct val="0"/>
              </a:spcAft>
              <a:buFont typeface="Wingdings" panose="05000000000000000000" pitchFamily="2" charset="2"/>
              <a:buChar char="è"/>
            </a:pPr>
            <a:r>
              <a:rPr lang="en-US" altLang="fr-FR" sz="1600" i="1" dirty="0" smtClean="0">
                <a:sym typeface="Wingdings" pitchFamily="2" charset="2"/>
              </a:rPr>
              <a:t>What </a:t>
            </a:r>
            <a:r>
              <a:rPr lang="en-US" altLang="fr-FR" sz="1600" i="1" dirty="0">
                <a:sym typeface="Wingdings" pitchFamily="2" charset="2"/>
              </a:rPr>
              <a:t>do you need to anticipate to be ready to deliver CS1 &amp; CS2?</a:t>
            </a:r>
          </a:p>
          <a:p>
            <a:pPr marL="900113" indent="-273050" eaLnBrk="1" hangingPunct="1">
              <a:lnSpc>
                <a:spcPct val="150000"/>
              </a:lnSpc>
              <a:spcAft>
                <a:spcPct val="0"/>
              </a:spcAft>
              <a:buFont typeface="Wingdings" panose="05000000000000000000" pitchFamily="2" charset="2"/>
              <a:buChar char="è"/>
            </a:pPr>
            <a:r>
              <a:rPr lang="en-US" altLang="fr-FR" sz="1600" i="1" dirty="0" smtClean="0">
                <a:sym typeface="Wingdings" pitchFamily="2" charset="2"/>
              </a:rPr>
              <a:t>What </a:t>
            </a:r>
            <a:r>
              <a:rPr lang="en-US" altLang="fr-FR" sz="1600" i="1" dirty="0">
                <a:sym typeface="Wingdings" pitchFamily="2" charset="2"/>
              </a:rPr>
              <a:t>information is available to understand the Voice of the Customer?</a:t>
            </a:r>
          </a:p>
          <a:p>
            <a:pPr marL="900113" indent="-273050" eaLnBrk="1" hangingPunct="1">
              <a:lnSpc>
                <a:spcPct val="150000"/>
              </a:lnSpc>
              <a:spcAft>
                <a:spcPct val="0"/>
              </a:spcAft>
              <a:buFont typeface="Wingdings" panose="05000000000000000000" pitchFamily="2" charset="2"/>
              <a:buChar char="è"/>
            </a:pPr>
            <a:r>
              <a:rPr lang="en-US" altLang="fr-FR" sz="1600" i="1" dirty="0" smtClean="0">
                <a:sym typeface="Wingdings" pitchFamily="2" charset="2"/>
              </a:rPr>
              <a:t>What </a:t>
            </a:r>
            <a:r>
              <a:rPr lang="en-US" altLang="fr-FR" sz="1600" i="1" dirty="0">
                <a:sym typeface="Wingdings" pitchFamily="2" charset="2"/>
              </a:rPr>
              <a:t>do you need to do to collect </a:t>
            </a:r>
            <a:r>
              <a:rPr lang="en-US" altLang="fr-FR" sz="1600" i="1" dirty="0" err="1">
                <a:sym typeface="Wingdings" pitchFamily="2" charset="2"/>
              </a:rPr>
              <a:t>VoC</a:t>
            </a:r>
            <a:r>
              <a:rPr lang="en-US" altLang="fr-FR" sz="1600" i="1" dirty="0">
                <a:sym typeface="Wingdings" pitchFamily="2" charset="2"/>
              </a:rPr>
              <a:t>? </a:t>
            </a:r>
            <a:r>
              <a:rPr lang="en-US" altLang="fr-FR" sz="1600" i="1" dirty="0" err="1">
                <a:sym typeface="Wingdings" pitchFamily="2" charset="2"/>
              </a:rPr>
              <a:t>VoB</a:t>
            </a:r>
            <a:r>
              <a:rPr lang="en-US" altLang="fr-FR" sz="1600" i="1" dirty="0">
                <a:sym typeface="Wingdings" pitchFamily="2" charset="2"/>
              </a:rPr>
              <a:t>? </a:t>
            </a:r>
          </a:p>
          <a:p>
            <a:pPr marL="900113" indent="-273050" eaLnBrk="1" hangingPunct="1">
              <a:lnSpc>
                <a:spcPct val="150000"/>
              </a:lnSpc>
              <a:spcAft>
                <a:spcPct val="0"/>
              </a:spcAft>
              <a:buFont typeface="Wingdings" panose="05000000000000000000" pitchFamily="2" charset="2"/>
              <a:buChar char="è"/>
            </a:pPr>
            <a:r>
              <a:rPr lang="en-US" altLang="fr-FR" sz="1600" i="1" dirty="0" smtClean="0">
                <a:sym typeface="Wingdings" pitchFamily="2" charset="2"/>
              </a:rPr>
              <a:t>What </a:t>
            </a:r>
            <a:r>
              <a:rPr lang="en-US" altLang="fr-FR" sz="1600" i="1" dirty="0">
                <a:sym typeface="Wingdings" pitchFamily="2" charset="2"/>
              </a:rPr>
              <a:t>performance data can illustrate the current state?</a:t>
            </a:r>
            <a:endParaRPr lang="en-US" altLang="fr-FR" sz="1600" i="1" dirty="0"/>
          </a:p>
        </p:txBody>
      </p:sp>
      <p:sp>
        <p:nvSpPr>
          <p:cNvPr id="12" name="TextBox 5"/>
          <p:cNvSpPr txBox="1">
            <a:spLocks noChangeArrowheads="1"/>
          </p:cNvSpPr>
          <p:nvPr/>
        </p:nvSpPr>
        <p:spPr bwMode="auto">
          <a:xfrm>
            <a:off x="307975" y="3690938"/>
            <a:ext cx="8472488" cy="2600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lnSpc>
                <a:spcPct val="150000"/>
              </a:lnSpc>
              <a:defRPr/>
            </a:pPr>
            <a:r>
              <a:rPr lang="en-US" altLang="fr-FR" b="1" dirty="0">
                <a:solidFill>
                  <a:srgbClr val="000066"/>
                </a:solidFill>
              </a:rPr>
              <a:t>Reflect on what tools/technics you could apply in your day job?</a:t>
            </a:r>
          </a:p>
          <a:p>
            <a:pPr marL="909638" indent="-285750" eaLnBrk="1" hangingPunct="1">
              <a:spcBef>
                <a:spcPts val="1200"/>
              </a:spcBef>
              <a:buFont typeface="Wingdings" pitchFamily="2" charset="2"/>
              <a:buChar char="è"/>
              <a:tabLst>
                <a:tab pos="900113" algn="l"/>
              </a:tabLst>
              <a:defRPr/>
            </a:pPr>
            <a:r>
              <a:rPr lang="en-US" altLang="fr-FR" sz="1600" i="1" dirty="0" smtClean="0">
                <a:solidFill>
                  <a:srgbClr val="000066"/>
                </a:solidFill>
                <a:sym typeface="Wingdings" pitchFamily="2" charset="2"/>
              </a:rPr>
              <a:t>Do you have a clear understanding of your customer’s requirements?</a:t>
            </a:r>
          </a:p>
          <a:p>
            <a:pPr marL="909638" indent="-285750" eaLnBrk="1" hangingPunct="1">
              <a:spcBef>
                <a:spcPts val="1200"/>
              </a:spcBef>
              <a:buFont typeface="Wingdings" pitchFamily="2" charset="2"/>
              <a:buChar char="è"/>
              <a:tabLst>
                <a:tab pos="900113" algn="l"/>
              </a:tabLst>
              <a:defRPr/>
            </a:pPr>
            <a:r>
              <a:rPr lang="en-US" altLang="fr-FR" sz="1600" i="1" dirty="0" smtClean="0">
                <a:solidFill>
                  <a:srgbClr val="000066"/>
                </a:solidFill>
                <a:sym typeface="Wingdings" pitchFamily="2" charset="2"/>
              </a:rPr>
              <a:t>What elements would you consider being Critical To Quality (CTQ)?</a:t>
            </a:r>
          </a:p>
          <a:p>
            <a:pPr marL="909638" indent="-285750" eaLnBrk="1" hangingPunct="1">
              <a:spcBef>
                <a:spcPts val="1200"/>
              </a:spcBef>
              <a:buFont typeface="Wingdings" pitchFamily="2" charset="2"/>
              <a:buChar char="è"/>
              <a:tabLst>
                <a:tab pos="900113" algn="l"/>
              </a:tabLst>
              <a:defRPr/>
            </a:pPr>
            <a:r>
              <a:rPr lang="en-US" altLang="fr-FR" sz="1600" i="1" dirty="0" smtClean="0">
                <a:solidFill>
                  <a:srgbClr val="000066"/>
                </a:solidFill>
                <a:sym typeface="Wingdings" pitchFamily="2" charset="2"/>
              </a:rPr>
              <a:t>Which Wastes, Value/Non-value Added tasks directly come to mind in your day to day activities?</a:t>
            </a:r>
            <a:endParaRPr lang="en-US" altLang="fr-FR" sz="1600" i="1" dirty="0">
              <a:solidFill>
                <a:srgbClr val="000066"/>
              </a:solidFill>
              <a:sym typeface="Wingdings" pitchFamily="2" charset="2"/>
            </a:endParaRPr>
          </a:p>
          <a:p>
            <a:pPr marL="909638" indent="-285750" eaLnBrk="1" hangingPunct="1">
              <a:spcBef>
                <a:spcPts val="1200"/>
              </a:spcBef>
              <a:buFont typeface="Wingdings" pitchFamily="2" charset="2"/>
              <a:buChar char="è"/>
              <a:tabLst>
                <a:tab pos="900113" algn="l"/>
              </a:tabLst>
              <a:defRPr/>
            </a:pPr>
            <a:r>
              <a:rPr lang="en-US" altLang="fr-FR" sz="1600" i="1" dirty="0" smtClean="0">
                <a:solidFill>
                  <a:srgbClr val="000066"/>
                </a:solidFill>
                <a:sym typeface="Wingdings" pitchFamily="2" charset="2"/>
              </a:rPr>
              <a:t>Consequently, what would be some instinctive Quick Wins you could implement tomorrow?</a:t>
            </a:r>
          </a:p>
        </p:txBody>
      </p:sp>
      <p:sp>
        <p:nvSpPr>
          <p:cNvPr id="7" name="Rectangle 6"/>
          <p:cNvSpPr/>
          <p:nvPr/>
        </p:nvSpPr>
        <p:spPr>
          <a:xfrm>
            <a:off x="50800" y="50800"/>
            <a:ext cx="9036000" cy="6743700"/>
          </a:xfrm>
          <a:prstGeom prst="rect">
            <a:avLst/>
          </a:prstGeom>
          <a:noFill/>
          <a:ln w="107950">
            <a:solidFill>
              <a:srgbClr val="00206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76667" y="304430"/>
            <a:ext cx="1003796" cy="1028728"/>
          </a:xfrm>
          <a:prstGeom prst="rect">
            <a:avLst/>
          </a:prstGeom>
        </p:spPr>
      </p:pic>
      <p:sp>
        <p:nvSpPr>
          <p:cNvPr id="10" name="Title 1"/>
          <p:cNvSpPr txBox="1">
            <a:spLocks/>
          </p:cNvSpPr>
          <p:nvPr/>
        </p:nvSpPr>
        <p:spPr bwMode="auto">
          <a:xfrm>
            <a:off x="358775" y="358775"/>
            <a:ext cx="8421688" cy="630238"/>
          </a:xfrm>
          <a:prstGeom prst="rect">
            <a:avLst/>
          </a:prstGeom>
          <a:noFill/>
          <a:ln w="12700">
            <a:noFill/>
            <a:miter lim="800000"/>
            <a:headEnd/>
            <a:tailEnd/>
          </a:ln>
        </p:spPr>
        <p:txBody>
          <a:bodyPr vert="horz" wrap="square" lIns="0" tIns="0" rIns="0" bIns="0" numCol="1" anchor="t" anchorCtr="0" compatLnSpc="1">
            <a:prstTxWarp prst="textNoShape">
              <a:avLst/>
            </a:prstTxWarp>
          </a:bodyPr>
          <a:lstStyle>
            <a:lvl1pPr algn="l" rtl="0" eaLnBrk="0" fontAlgn="base" hangingPunct="0">
              <a:lnSpc>
                <a:spcPts val="2600"/>
              </a:lnSpc>
              <a:spcBef>
                <a:spcPct val="0"/>
              </a:spcBef>
              <a:spcAft>
                <a:spcPct val="0"/>
              </a:spcAft>
              <a:defRPr sz="2400">
                <a:solidFill>
                  <a:srgbClr val="000066"/>
                </a:solidFill>
                <a:latin typeface="+mj-lt"/>
                <a:ea typeface="+mj-ea"/>
                <a:cs typeface="+mj-cs"/>
              </a:defRPr>
            </a:lvl1pPr>
            <a:lvl2pPr algn="l" rtl="0" eaLnBrk="0" fontAlgn="base" hangingPunct="0">
              <a:lnSpc>
                <a:spcPts val="2600"/>
              </a:lnSpc>
              <a:spcBef>
                <a:spcPct val="0"/>
              </a:spcBef>
              <a:spcAft>
                <a:spcPct val="0"/>
              </a:spcAft>
              <a:defRPr sz="2400">
                <a:solidFill>
                  <a:srgbClr val="000066"/>
                </a:solidFill>
                <a:latin typeface="Arial" charset="0"/>
              </a:defRPr>
            </a:lvl2pPr>
            <a:lvl3pPr algn="l" rtl="0" eaLnBrk="0" fontAlgn="base" hangingPunct="0">
              <a:lnSpc>
                <a:spcPts val="2600"/>
              </a:lnSpc>
              <a:spcBef>
                <a:spcPct val="0"/>
              </a:spcBef>
              <a:spcAft>
                <a:spcPct val="0"/>
              </a:spcAft>
              <a:defRPr sz="2400">
                <a:solidFill>
                  <a:srgbClr val="000066"/>
                </a:solidFill>
                <a:latin typeface="Arial" charset="0"/>
              </a:defRPr>
            </a:lvl3pPr>
            <a:lvl4pPr algn="l" rtl="0" eaLnBrk="0" fontAlgn="base" hangingPunct="0">
              <a:lnSpc>
                <a:spcPts val="2600"/>
              </a:lnSpc>
              <a:spcBef>
                <a:spcPct val="0"/>
              </a:spcBef>
              <a:spcAft>
                <a:spcPct val="0"/>
              </a:spcAft>
              <a:defRPr sz="2400">
                <a:solidFill>
                  <a:srgbClr val="000066"/>
                </a:solidFill>
                <a:latin typeface="Arial" charset="0"/>
              </a:defRPr>
            </a:lvl4pPr>
            <a:lvl5pPr algn="l" rtl="0" eaLnBrk="0" fontAlgn="base" hangingPunct="0">
              <a:lnSpc>
                <a:spcPts val="2600"/>
              </a:lnSpc>
              <a:spcBef>
                <a:spcPct val="0"/>
              </a:spcBef>
              <a:spcAft>
                <a:spcPct val="0"/>
              </a:spcAft>
              <a:defRPr sz="2400">
                <a:solidFill>
                  <a:srgbClr val="000066"/>
                </a:solidFill>
                <a:latin typeface="Arial" charset="0"/>
              </a:defRPr>
            </a:lvl5pPr>
            <a:lvl6pPr marL="457200" algn="l" rtl="0" fontAlgn="base">
              <a:lnSpc>
                <a:spcPts val="2600"/>
              </a:lnSpc>
              <a:spcBef>
                <a:spcPct val="0"/>
              </a:spcBef>
              <a:spcAft>
                <a:spcPct val="0"/>
              </a:spcAft>
              <a:defRPr sz="2400">
                <a:solidFill>
                  <a:srgbClr val="000066"/>
                </a:solidFill>
                <a:latin typeface="Arial" charset="0"/>
              </a:defRPr>
            </a:lvl6pPr>
            <a:lvl7pPr marL="914400" algn="l" rtl="0" fontAlgn="base">
              <a:lnSpc>
                <a:spcPts val="2600"/>
              </a:lnSpc>
              <a:spcBef>
                <a:spcPct val="0"/>
              </a:spcBef>
              <a:spcAft>
                <a:spcPct val="0"/>
              </a:spcAft>
              <a:defRPr sz="2400">
                <a:solidFill>
                  <a:srgbClr val="000066"/>
                </a:solidFill>
                <a:latin typeface="Arial" charset="0"/>
              </a:defRPr>
            </a:lvl7pPr>
            <a:lvl8pPr marL="1371600" algn="l" rtl="0" fontAlgn="base">
              <a:lnSpc>
                <a:spcPts val="2600"/>
              </a:lnSpc>
              <a:spcBef>
                <a:spcPct val="0"/>
              </a:spcBef>
              <a:spcAft>
                <a:spcPct val="0"/>
              </a:spcAft>
              <a:defRPr sz="2400">
                <a:solidFill>
                  <a:srgbClr val="000066"/>
                </a:solidFill>
                <a:latin typeface="Arial" charset="0"/>
              </a:defRPr>
            </a:lvl8pPr>
            <a:lvl9pPr marL="1828800" algn="l" rtl="0" fontAlgn="base">
              <a:lnSpc>
                <a:spcPts val="2600"/>
              </a:lnSpc>
              <a:spcBef>
                <a:spcPct val="0"/>
              </a:spcBef>
              <a:spcAft>
                <a:spcPct val="0"/>
              </a:spcAft>
              <a:defRPr sz="2400">
                <a:solidFill>
                  <a:srgbClr val="000066"/>
                </a:solidFill>
                <a:latin typeface="Arial" charset="0"/>
              </a:defRPr>
            </a:lvl9pPr>
          </a:lstStyle>
          <a:p>
            <a:r>
              <a:rPr lang="en-GB" kern="0" dirty="0" smtClean="0"/>
              <a:t>Reflexion time</a:t>
            </a:r>
            <a:br>
              <a:rPr lang="en-GB" kern="0" dirty="0" smtClean="0"/>
            </a:br>
            <a:r>
              <a:rPr lang="en-GB" sz="1800" b="1" kern="0" dirty="0" smtClean="0">
                <a:solidFill>
                  <a:srgbClr val="99CC33"/>
                </a:solidFill>
                <a:cs typeface="Arial" charset="0"/>
              </a:rPr>
              <a:t>In your own time, consider to…</a:t>
            </a:r>
            <a:endParaRPr lang="en-GB" kern="0" dirty="0" smtClean="0"/>
          </a:p>
        </p:txBody>
      </p:sp>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Group 33"/>
          <p:cNvGraphicFramePr>
            <a:graphicFrameLocks noGrp="1"/>
          </p:cNvGraphicFramePr>
          <p:nvPr>
            <p:extLst>
              <p:ext uri="{D42A27DB-BD31-4B8C-83A1-F6EECF244321}">
                <p14:modId xmlns:p14="http://schemas.microsoft.com/office/powerpoint/2010/main" val="534115660"/>
              </p:ext>
            </p:extLst>
          </p:nvPr>
        </p:nvGraphicFramePr>
        <p:xfrm>
          <a:off x="466725" y="1131888"/>
          <a:ext cx="8353425" cy="5303836"/>
        </p:xfrm>
        <a:graphic>
          <a:graphicData uri="http://schemas.openxmlformats.org/drawingml/2006/table">
            <a:tbl>
              <a:tblPr/>
              <a:tblGrid>
                <a:gridCol w="1296987"/>
                <a:gridCol w="7056438"/>
              </a:tblGrid>
              <a:tr h="815498">
                <a:tc>
                  <a:txBody>
                    <a:bodyPr/>
                    <a:lstStyle/>
                    <a:p>
                      <a:pPr marL="0" marR="0" lvl="0" indent="0" algn="l" defTabSz="914400" rtl="0" eaLnBrk="1" fontAlgn="base" latinLnBrk="0" hangingPunct="1">
                        <a:lnSpc>
                          <a:spcPct val="102000"/>
                        </a:lnSpc>
                        <a:spcBef>
                          <a:spcPct val="0"/>
                        </a:spcBef>
                        <a:spcAft>
                          <a:spcPct val="37000"/>
                        </a:spcAft>
                        <a:buClrTx/>
                        <a:buSzTx/>
                        <a:buFontTx/>
                        <a:buNone/>
                        <a:tabLst>
                          <a:tab pos="5715000" algn="l"/>
                        </a:tabLst>
                      </a:pPr>
                      <a:r>
                        <a:rPr kumimoji="0" lang="en-GB" sz="1800" b="0" i="0" u="none" strike="noStrike" cap="none" normalizeH="0" baseline="0" dirty="0" smtClean="0">
                          <a:ln>
                            <a:noFill/>
                          </a:ln>
                          <a:solidFill>
                            <a:srgbClr val="000066"/>
                          </a:solidFill>
                          <a:effectLst/>
                          <a:latin typeface="Arial" pitchFamily="34" charset="0"/>
                        </a:rPr>
                        <a:t>Section 1</a:t>
                      </a:r>
                    </a:p>
                  </a:txBody>
                  <a:tcPr marL="90000" marR="90000" marT="46801" marB="46801" anchor="ctr" anchorCtr="1" horzOverflow="overflow">
                    <a:lnL cap="flat">
                      <a:noFill/>
                    </a:lnL>
                    <a:lnR w="3175" cap="flat" cmpd="sng" algn="ctr">
                      <a:noFill/>
                      <a:prstDash val="solid"/>
                      <a:round/>
                      <a:headEnd type="none" w="med" len="med"/>
                      <a:tailEnd type="none" w="med" len="med"/>
                    </a:lnR>
                    <a:lnT cap="flat">
                      <a:noFill/>
                    </a:lnT>
                    <a:lnB>
                      <a:noFill/>
                    </a:lnB>
                    <a:lnTlToBr>
                      <a:noFill/>
                    </a:lnTlToBr>
                    <a:lnBlToTr>
                      <a:noFill/>
                    </a:lnBlToTr>
                    <a:blipFill dpi="0" rotWithShape="0">
                      <a:blip r:embed="rId3"/>
                      <a:srcRect/>
                      <a:stretch>
                        <a:fillRect/>
                      </a:stretch>
                    </a:blipFill>
                  </a:tcPr>
                </a:tc>
                <a:tc>
                  <a:txBody>
                    <a:bodyPr/>
                    <a:lstStyle/>
                    <a:p>
                      <a:pPr marL="185738" marR="0" lvl="0" indent="-185738" algn="l" defTabSz="914400" rtl="0" eaLnBrk="1" fontAlgn="base" latinLnBrk="0" hangingPunct="1">
                        <a:lnSpc>
                          <a:spcPct val="100000"/>
                        </a:lnSpc>
                        <a:spcBef>
                          <a:spcPct val="0"/>
                        </a:spcBef>
                        <a:spcAft>
                          <a:spcPct val="20000"/>
                        </a:spcAft>
                        <a:buClrTx/>
                        <a:buSzPct val="120000"/>
                        <a:buFont typeface="Wingdings" pitchFamily="2" charset="2"/>
                        <a:buChar char="§"/>
                        <a:tabLst>
                          <a:tab pos="5715000" algn="l"/>
                        </a:tabLst>
                      </a:pPr>
                      <a:r>
                        <a:rPr kumimoji="0" lang="en-GB" sz="1400" b="0" i="0" u="none" strike="noStrike" cap="none" normalizeH="0" baseline="0" dirty="0" smtClean="0">
                          <a:ln>
                            <a:noFill/>
                          </a:ln>
                          <a:solidFill>
                            <a:srgbClr val="000066"/>
                          </a:solidFill>
                          <a:effectLst/>
                          <a:latin typeface="Arial" pitchFamily="34" charset="0"/>
                        </a:rPr>
                        <a:t>Quiz from Day 2</a:t>
                      </a:r>
                    </a:p>
                    <a:p>
                      <a:pPr marL="185738" marR="0" lvl="0" indent="-185738" algn="l" defTabSz="914400" rtl="0" eaLnBrk="1" fontAlgn="base" latinLnBrk="0" hangingPunct="1">
                        <a:lnSpc>
                          <a:spcPct val="100000"/>
                        </a:lnSpc>
                        <a:spcBef>
                          <a:spcPct val="0"/>
                        </a:spcBef>
                        <a:spcAft>
                          <a:spcPct val="20000"/>
                        </a:spcAft>
                        <a:buClrTx/>
                        <a:buSzPct val="120000"/>
                        <a:buFont typeface="Wingdings" pitchFamily="2" charset="2"/>
                        <a:buChar char="§"/>
                        <a:tabLst>
                          <a:tab pos="5715000" algn="l"/>
                        </a:tabLst>
                      </a:pPr>
                      <a:r>
                        <a:rPr kumimoji="0" lang="en-GB" sz="1400" b="0" i="0" u="none" strike="noStrike" cap="none" normalizeH="0" baseline="0" dirty="0" smtClean="0">
                          <a:ln>
                            <a:noFill/>
                          </a:ln>
                          <a:solidFill>
                            <a:srgbClr val="000066"/>
                          </a:solidFill>
                          <a:effectLst/>
                          <a:latin typeface="Arial" pitchFamily="34" charset="0"/>
                        </a:rPr>
                        <a:t>Introduction to Future State 1</a:t>
                      </a:r>
                    </a:p>
                  </a:txBody>
                  <a:tcPr marL="90000" marR="90000" marT="46801" marB="46801" anchor="ctr" horzOverflow="overflow">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a:noFill/>
                    </a:lnTlToBr>
                    <a:lnBlToTr>
                      <a:noFill/>
                    </a:lnBlToTr>
                    <a:solidFill>
                      <a:srgbClr val="FFFFFF"/>
                    </a:solidFill>
                  </a:tcPr>
                </a:tc>
              </a:tr>
              <a:tr h="1094783">
                <a:tc>
                  <a:txBody>
                    <a:bodyPr/>
                    <a:lstStyle/>
                    <a:p>
                      <a:pPr marL="0" marR="0" lvl="0" indent="0" algn="l" defTabSz="914400" rtl="0" eaLnBrk="1" fontAlgn="base" latinLnBrk="0" hangingPunct="1">
                        <a:lnSpc>
                          <a:spcPct val="102000"/>
                        </a:lnSpc>
                        <a:spcBef>
                          <a:spcPct val="0"/>
                        </a:spcBef>
                        <a:spcAft>
                          <a:spcPct val="37000"/>
                        </a:spcAft>
                        <a:buClrTx/>
                        <a:buSzTx/>
                        <a:buFontTx/>
                        <a:buNone/>
                        <a:tabLst>
                          <a:tab pos="5715000" algn="l"/>
                        </a:tabLst>
                      </a:pPr>
                      <a:r>
                        <a:rPr kumimoji="0" lang="en-GB" sz="1800" b="0" i="0" u="none" strike="noStrike" cap="none" normalizeH="0" baseline="0" dirty="0" smtClean="0">
                          <a:ln>
                            <a:noFill/>
                          </a:ln>
                          <a:solidFill>
                            <a:srgbClr val="000066"/>
                          </a:solidFill>
                          <a:effectLst/>
                          <a:latin typeface="Arial" pitchFamily="34" charset="0"/>
                        </a:rPr>
                        <a:t>Section 2</a:t>
                      </a:r>
                    </a:p>
                  </a:txBody>
                  <a:tcPr marL="90000" marR="90000" marT="46801" marB="46801" anchor="ctr" anchorCtr="1" horzOverflow="overflow">
                    <a:lnL cap="flat">
                      <a:noFill/>
                    </a:lnL>
                    <a:lnR w="3175" cap="flat" cmpd="sng" algn="ctr">
                      <a:noFill/>
                      <a:prstDash val="solid"/>
                      <a:round/>
                      <a:headEnd type="none" w="med" len="med"/>
                      <a:tailEnd type="none" w="med" len="med"/>
                    </a:lnR>
                    <a:lnT>
                      <a:noFill/>
                    </a:lnT>
                    <a:lnB>
                      <a:noFill/>
                    </a:lnB>
                    <a:lnTlToBr>
                      <a:noFill/>
                    </a:lnTlToBr>
                    <a:lnBlToTr>
                      <a:noFill/>
                    </a:lnBlToTr>
                    <a:blipFill dpi="0" rotWithShape="0">
                      <a:blip r:embed="rId3"/>
                      <a:srcRect/>
                      <a:stretch>
                        <a:fillRect/>
                      </a:stretch>
                    </a:blipFill>
                  </a:tcPr>
                </a:tc>
                <a:tc>
                  <a:txBody>
                    <a:bodyPr/>
                    <a:lstStyle/>
                    <a:p>
                      <a:pPr marL="228600" indent="-228600" fontAlgn="base">
                        <a:spcBef>
                          <a:spcPct val="0"/>
                        </a:spcBef>
                        <a:buSzPct val="120000"/>
                        <a:buFont typeface="Wingdings" pitchFamily="2" charset="2"/>
                        <a:buChar char="§"/>
                        <a:tabLst>
                          <a:tab pos="5715000" algn="l"/>
                        </a:tabLst>
                      </a:pPr>
                      <a:r>
                        <a:rPr lang="en-GB" sz="1400" dirty="0" smtClean="0">
                          <a:solidFill>
                            <a:srgbClr val="000066"/>
                          </a:solidFill>
                          <a:cs typeface="Arial" pitchFamily="34" charset="0"/>
                        </a:rPr>
                        <a:t>Identifying Root Causes</a:t>
                      </a:r>
                    </a:p>
                    <a:p>
                      <a:pPr marL="228600" indent="-228600" fontAlgn="base">
                        <a:spcBef>
                          <a:spcPct val="0"/>
                        </a:spcBef>
                        <a:buSzPct val="120000"/>
                        <a:buFont typeface="Wingdings" pitchFamily="2" charset="2"/>
                        <a:buChar char="§"/>
                        <a:tabLst>
                          <a:tab pos="5715000" algn="l"/>
                        </a:tabLst>
                      </a:pPr>
                      <a:r>
                        <a:rPr lang="en-GB" sz="1400" dirty="0" smtClean="0">
                          <a:solidFill>
                            <a:srgbClr val="000066"/>
                          </a:solidFill>
                          <a:cs typeface="Arial" pitchFamily="34" charset="0"/>
                        </a:rPr>
                        <a:t>Fishbone</a:t>
                      </a:r>
                      <a:r>
                        <a:rPr lang="en-GB" sz="1400" baseline="0" dirty="0" smtClean="0">
                          <a:solidFill>
                            <a:srgbClr val="000066"/>
                          </a:solidFill>
                          <a:cs typeface="Arial" pitchFamily="34" charset="0"/>
                        </a:rPr>
                        <a:t> Diagram and </a:t>
                      </a:r>
                      <a:r>
                        <a:rPr lang="en-GB" sz="1400" dirty="0" smtClean="0">
                          <a:solidFill>
                            <a:srgbClr val="000066"/>
                          </a:solidFill>
                          <a:cs typeface="Arial" pitchFamily="34" charset="0"/>
                        </a:rPr>
                        <a:t>The 5 Whys</a:t>
                      </a:r>
                    </a:p>
                    <a:p>
                      <a:pPr marL="228600" marR="0" indent="-228600" algn="l" defTabSz="914400" rtl="0" eaLnBrk="1" fontAlgn="base" latinLnBrk="0" hangingPunct="1">
                        <a:lnSpc>
                          <a:spcPct val="100000"/>
                        </a:lnSpc>
                        <a:spcBef>
                          <a:spcPct val="0"/>
                        </a:spcBef>
                        <a:spcAft>
                          <a:spcPts val="0"/>
                        </a:spcAft>
                        <a:buClrTx/>
                        <a:buSzPct val="120000"/>
                        <a:buFont typeface="Wingdings" pitchFamily="2" charset="2"/>
                        <a:buChar char="§"/>
                        <a:tabLst>
                          <a:tab pos="5715000" algn="l"/>
                        </a:tabLst>
                        <a:defRPr/>
                      </a:pPr>
                      <a:r>
                        <a:rPr lang="en-GB" sz="1400" dirty="0" smtClean="0">
                          <a:solidFill>
                            <a:srgbClr val="000066"/>
                          </a:solidFill>
                          <a:cs typeface="Arial" pitchFamily="34" charset="0"/>
                        </a:rPr>
                        <a:t>Assessing and Prioritising Potential</a:t>
                      </a:r>
                      <a:r>
                        <a:rPr lang="en-GB" sz="1400" baseline="0" dirty="0" smtClean="0">
                          <a:solidFill>
                            <a:srgbClr val="000066"/>
                          </a:solidFill>
                          <a:cs typeface="Arial" pitchFamily="34" charset="0"/>
                        </a:rPr>
                        <a:t> Root Causes</a:t>
                      </a:r>
                      <a:endParaRPr lang="en-GB" sz="1400" dirty="0" smtClean="0">
                        <a:solidFill>
                          <a:srgbClr val="000066"/>
                        </a:solidFill>
                        <a:cs typeface="Arial" pitchFamily="34" charset="0"/>
                      </a:endParaRPr>
                    </a:p>
                    <a:p>
                      <a:pPr marL="228600" indent="-228600" fontAlgn="base">
                        <a:spcBef>
                          <a:spcPct val="0"/>
                        </a:spcBef>
                        <a:buSzPct val="120000"/>
                        <a:buFont typeface="Wingdings" pitchFamily="2" charset="2"/>
                        <a:buChar char="§"/>
                        <a:tabLst>
                          <a:tab pos="5715000" algn="l"/>
                        </a:tabLst>
                      </a:pPr>
                      <a:r>
                        <a:rPr lang="en-GB" sz="1400" dirty="0" smtClean="0">
                          <a:solidFill>
                            <a:srgbClr val="000066"/>
                          </a:solidFill>
                          <a:cs typeface="Arial" pitchFamily="34" charset="0"/>
                        </a:rPr>
                        <a:t>Exercise – Root Cause Analysis</a:t>
                      </a:r>
                      <a:endParaRPr lang="en-GB" sz="1400" dirty="0">
                        <a:solidFill>
                          <a:srgbClr val="000066"/>
                        </a:solidFill>
                        <a:cs typeface="Arial" pitchFamily="34" charset="0"/>
                      </a:endParaRPr>
                    </a:p>
                  </a:txBody>
                  <a:tcPr marL="90000" marR="90000" marT="46801" marB="46801" anchor="ctr" horzOverflow="overflow">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a:noFill/>
                    </a:lnTlToBr>
                    <a:lnBlToTr>
                      <a:noFill/>
                    </a:lnBlToTr>
                    <a:solidFill>
                      <a:srgbClr val="FFFFFF"/>
                    </a:solidFill>
                  </a:tcPr>
                </a:tc>
              </a:tr>
              <a:tr h="815498">
                <a:tc>
                  <a:txBody>
                    <a:bodyPr/>
                    <a:lstStyle/>
                    <a:p>
                      <a:pPr marL="0" marR="0" lvl="0" indent="0" algn="l" defTabSz="914400" rtl="0" eaLnBrk="1" fontAlgn="base" latinLnBrk="0" hangingPunct="1">
                        <a:lnSpc>
                          <a:spcPct val="102000"/>
                        </a:lnSpc>
                        <a:spcBef>
                          <a:spcPct val="0"/>
                        </a:spcBef>
                        <a:spcAft>
                          <a:spcPct val="37000"/>
                        </a:spcAft>
                        <a:buClrTx/>
                        <a:buSzTx/>
                        <a:buFontTx/>
                        <a:buNone/>
                        <a:tabLst>
                          <a:tab pos="5715000" algn="l"/>
                        </a:tabLst>
                      </a:pPr>
                      <a:r>
                        <a:rPr kumimoji="0" lang="en-GB" sz="1800" b="0" i="0" u="none" strike="noStrike" cap="none" normalizeH="0" baseline="0" dirty="0" smtClean="0">
                          <a:ln>
                            <a:noFill/>
                          </a:ln>
                          <a:solidFill>
                            <a:srgbClr val="000066"/>
                          </a:solidFill>
                          <a:effectLst/>
                          <a:latin typeface="Arial" pitchFamily="34" charset="0"/>
                        </a:rPr>
                        <a:t>Section 3</a:t>
                      </a:r>
                    </a:p>
                  </a:txBody>
                  <a:tcPr marL="90000" marR="90000" marT="46801" marB="46801" anchor="ctr" anchorCtr="1" horzOverflow="overflow">
                    <a:lnL cap="flat">
                      <a:noFill/>
                    </a:lnL>
                    <a:lnR w="3175" cap="flat" cmpd="sng" algn="ctr">
                      <a:noFill/>
                      <a:prstDash val="solid"/>
                      <a:round/>
                      <a:headEnd type="none" w="med" len="med"/>
                      <a:tailEnd type="none" w="med" len="med"/>
                    </a:lnR>
                    <a:lnT>
                      <a:noFill/>
                    </a:lnT>
                    <a:lnB>
                      <a:noFill/>
                    </a:lnB>
                    <a:lnTlToBr>
                      <a:noFill/>
                    </a:lnTlToBr>
                    <a:lnBlToTr>
                      <a:noFill/>
                    </a:lnBlToTr>
                    <a:blipFill dpi="0" rotWithShape="0">
                      <a:blip r:embed="rId3"/>
                      <a:srcRect/>
                      <a:stretch>
                        <a:fillRect/>
                      </a:stretch>
                    </a:blipFill>
                  </a:tcPr>
                </a:tc>
                <a:tc>
                  <a:txBody>
                    <a:bodyPr/>
                    <a:lstStyle/>
                    <a:p>
                      <a:pPr marL="228600" indent="-228600" fontAlgn="base">
                        <a:spcBef>
                          <a:spcPct val="0"/>
                        </a:spcBef>
                        <a:buSzPct val="120000"/>
                        <a:buFont typeface="Wingdings" pitchFamily="2" charset="2"/>
                        <a:buChar char="§"/>
                        <a:tabLst>
                          <a:tab pos="5715000" algn="l"/>
                        </a:tabLst>
                      </a:pPr>
                      <a:r>
                        <a:rPr lang="en-GB" sz="1400" dirty="0" smtClean="0">
                          <a:solidFill>
                            <a:srgbClr val="000066"/>
                          </a:solidFill>
                          <a:cs typeface="Arial" pitchFamily="34" charset="0"/>
                        </a:rPr>
                        <a:t>Quantitative Methods</a:t>
                      </a:r>
                    </a:p>
                    <a:p>
                      <a:pPr marL="228600" indent="-228600" fontAlgn="base">
                        <a:spcBef>
                          <a:spcPct val="0"/>
                        </a:spcBef>
                        <a:buSzPct val="120000"/>
                        <a:buFont typeface="Wingdings" pitchFamily="2" charset="2"/>
                        <a:buChar char="§"/>
                        <a:tabLst>
                          <a:tab pos="5715000" algn="l"/>
                        </a:tabLst>
                      </a:pPr>
                      <a:r>
                        <a:rPr lang="en-GB" sz="1400" dirty="0" smtClean="0">
                          <a:solidFill>
                            <a:srgbClr val="000066"/>
                          </a:solidFill>
                          <a:cs typeface="Arial" pitchFamily="34" charset="0"/>
                        </a:rPr>
                        <a:t>Graphical</a:t>
                      </a:r>
                      <a:r>
                        <a:rPr lang="en-GB" sz="1400" baseline="0" dirty="0" smtClean="0">
                          <a:solidFill>
                            <a:srgbClr val="000066"/>
                          </a:solidFill>
                          <a:cs typeface="Arial" pitchFamily="34" charset="0"/>
                        </a:rPr>
                        <a:t> Analysis Tools</a:t>
                      </a:r>
                      <a:endParaRPr lang="en-GB" sz="1400" dirty="0" smtClean="0">
                        <a:solidFill>
                          <a:srgbClr val="000066"/>
                        </a:solidFill>
                        <a:cs typeface="Arial" pitchFamily="34" charset="0"/>
                      </a:endParaRPr>
                    </a:p>
                  </a:txBody>
                  <a:tcPr marL="90000" marR="90000" marT="46801" marB="46801" anchor="ctr" horzOverflow="overflow">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a:noFill/>
                    </a:lnTlToBr>
                    <a:lnBlToTr>
                      <a:noFill/>
                    </a:lnBlToTr>
                    <a:solidFill>
                      <a:srgbClr val="FFFFFF"/>
                    </a:solidFill>
                  </a:tcPr>
                </a:tc>
              </a:tr>
              <a:tr h="815498">
                <a:tc>
                  <a:txBody>
                    <a:bodyPr/>
                    <a:lstStyle/>
                    <a:p>
                      <a:pPr marL="0" marR="0" lvl="0" indent="0" algn="l" defTabSz="914400" rtl="0" eaLnBrk="1" fontAlgn="base" latinLnBrk="0" hangingPunct="1">
                        <a:lnSpc>
                          <a:spcPct val="102000"/>
                        </a:lnSpc>
                        <a:spcBef>
                          <a:spcPct val="0"/>
                        </a:spcBef>
                        <a:spcAft>
                          <a:spcPct val="37000"/>
                        </a:spcAft>
                        <a:buClrTx/>
                        <a:buSzTx/>
                        <a:buFontTx/>
                        <a:buNone/>
                        <a:tabLst>
                          <a:tab pos="5715000" algn="l"/>
                        </a:tabLst>
                      </a:pPr>
                      <a:r>
                        <a:rPr kumimoji="0" lang="en-GB" sz="1800" b="0" i="0" u="none" strike="noStrike" cap="none" normalizeH="0" baseline="0" dirty="0" smtClean="0">
                          <a:ln>
                            <a:noFill/>
                          </a:ln>
                          <a:solidFill>
                            <a:srgbClr val="000066"/>
                          </a:solidFill>
                          <a:effectLst/>
                          <a:latin typeface="Arial" pitchFamily="34" charset="0"/>
                        </a:rPr>
                        <a:t>Section 4</a:t>
                      </a:r>
                    </a:p>
                  </a:txBody>
                  <a:tcPr marL="90000" marR="90000" marT="46801" marB="46801" anchor="ctr" anchorCtr="1" horzOverflow="overflow">
                    <a:lnL cap="flat">
                      <a:noFill/>
                    </a:lnL>
                    <a:lnR w="3175" cap="flat" cmpd="sng" algn="ctr">
                      <a:noFill/>
                      <a:prstDash val="solid"/>
                      <a:round/>
                      <a:headEnd type="none" w="med" len="med"/>
                      <a:tailEnd type="none" w="med" len="med"/>
                    </a:lnR>
                    <a:lnT>
                      <a:noFill/>
                    </a:lnT>
                    <a:lnB cap="flat">
                      <a:noFill/>
                    </a:lnB>
                    <a:lnTlToBr>
                      <a:noFill/>
                    </a:lnTlToBr>
                    <a:lnBlToTr>
                      <a:noFill/>
                    </a:lnBlToTr>
                    <a:blipFill dpi="0" rotWithShape="0">
                      <a:blip r:embed="rId3"/>
                      <a:srcRect/>
                      <a:stretch>
                        <a:fillRect/>
                      </a:stretch>
                    </a:blipFill>
                  </a:tcPr>
                </a:tc>
                <a:tc>
                  <a:txBody>
                    <a:bodyPr/>
                    <a:lstStyle/>
                    <a:p>
                      <a:pPr marL="228600" indent="-228600" fontAlgn="base">
                        <a:spcBef>
                          <a:spcPct val="0"/>
                        </a:spcBef>
                        <a:buSzPct val="120000"/>
                        <a:buFont typeface="Wingdings" pitchFamily="2" charset="2"/>
                        <a:buChar char="§"/>
                        <a:tabLst>
                          <a:tab pos="5715000" algn="l"/>
                        </a:tabLst>
                      </a:pPr>
                      <a:r>
                        <a:rPr lang="en-GB" sz="1400" dirty="0" smtClean="0">
                          <a:solidFill>
                            <a:srgbClr val="000066"/>
                          </a:solidFill>
                          <a:cs typeface="Arial" pitchFamily="34" charset="0"/>
                        </a:rPr>
                        <a:t>Just In Time Production</a:t>
                      </a:r>
                    </a:p>
                    <a:p>
                      <a:pPr marL="228600" indent="-228600" fontAlgn="base">
                        <a:spcBef>
                          <a:spcPct val="0"/>
                        </a:spcBef>
                        <a:buSzPct val="120000"/>
                        <a:buFont typeface="Wingdings" pitchFamily="2" charset="2"/>
                        <a:buChar char="§"/>
                        <a:tabLst>
                          <a:tab pos="5715000" algn="l"/>
                        </a:tabLst>
                      </a:pPr>
                      <a:r>
                        <a:rPr lang="en-GB" sz="1400" dirty="0" err="1" smtClean="0">
                          <a:solidFill>
                            <a:srgbClr val="000066"/>
                          </a:solidFill>
                          <a:cs typeface="Arial" pitchFamily="34" charset="0"/>
                        </a:rPr>
                        <a:t>Takt</a:t>
                      </a:r>
                      <a:r>
                        <a:rPr lang="en-GB" sz="1400" baseline="0" dirty="0" smtClean="0">
                          <a:solidFill>
                            <a:srgbClr val="000066"/>
                          </a:solidFill>
                          <a:cs typeface="Arial" pitchFamily="34" charset="0"/>
                        </a:rPr>
                        <a:t> Time Analysis</a:t>
                      </a:r>
                      <a:endParaRPr lang="en-GB" sz="1400" dirty="0" smtClean="0">
                        <a:solidFill>
                          <a:srgbClr val="000066"/>
                        </a:solidFill>
                        <a:cs typeface="Arial" pitchFamily="34" charset="0"/>
                      </a:endParaRPr>
                    </a:p>
                    <a:p>
                      <a:pPr marL="228600" indent="-228600" fontAlgn="base">
                        <a:spcBef>
                          <a:spcPct val="0"/>
                        </a:spcBef>
                        <a:buSzPct val="120000"/>
                        <a:buFont typeface="Wingdings" pitchFamily="2" charset="2"/>
                        <a:buChar char="§"/>
                        <a:tabLst>
                          <a:tab pos="5715000" algn="l"/>
                        </a:tabLst>
                      </a:pPr>
                      <a:r>
                        <a:rPr lang="en-GB" sz="1400" dirty="0" smtClean="0">
                          <a:solidFill>
                            <a:srgbClr val="000066"/>
                          </a:solidFill>
                          <a:cs typeface="Arial" pitchFamily="34" charset="0"/>
                        </a:rPr>
                        <a:t>Mistake Proofing and </a:t>
                      </a:r>
                      <a:r>
                        <a:rPr lang="en-GB" sz="1400" dirty="0" err="1" smtClean="0">
                          <a:solidFill>
                            <a:srgbClr val="000066"/>
                          </a:solidFill>
                          <a:cs typeface="Arial" pitchFamily="34" charset="0"/>
                        </a:rPr>
                        <a:t>Andon</a:t>
                      </a:r>
                      <a:endParaRPr lang="en-GB" sz="1400" dirty="0" smtClean="0">
                        <a:solidFill>
                          <a:srgbClr val="000066"/>
                        </a:solidFill>
                        <a:cs typeface="Arial" pitchFamily="34" charset="0"/>
                      </a:endParaRPr>
                    </a:p>
                  </a:txBody>
                  <a:tcPr marL="90000" marR="90000" marT="46801" marB="46801" anchor="ctr" horzOverflow="overflow">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a:noFill/>
                    </a:lnTlToBr>
                    <a:lnBlToTr>
                      <a:noFill/>
                    </a:lnBlToTr>
                    <a:solidFill>
                      <a:srgbClr val="FFFFFF"/>
                    </a:solidFill>
                  </a:tcPr>
                </a:tc>
              </a:tr>
              <a:tr h="947061">
                <a:tc>
                  <a:txBody>
                    <a:bodyPr/>
                    <a:lstStyle/>
                    <a:p>
                      <a:pPr marL="0" marR="0" lvl="0" indent="0" algn="l" defTabSz="914400" rtl="0" eaLnBrk="1" fontAlgn="base" latinLnBrk="0" hangingPunct="1">
                        <a:lnSpc>
                          <a:spcPct val="102000"/>
                        </a:lnSpc>
                        <a:spcBef>
                          <a:spcPct val="0"/>
                        </a:spcBef>
                        <a:spcAft>
                          <a:spcPct val="37000"/>
                        </a:spcAft>
                        <a:buClrTx/>
                        <a:buSzTx/>
                        <a:buFontTx/>
                        <a:buNone/>
                        <a:tabLst>
                          <a:tab pos="5715000" algn="l"/>
                        </a:tabLst>
                      </a:pPr>
                      <a:r>
                        <a:rPr kumimoji="0" lang="en-GB" sz="1800" b="0" i="0" u="none" strike="noStrike" cap="none" normalizeH="0" baseline="0" dirty="0" smtClean="0">
                          <a:ln>
                            <a:noFill/>
                          </a:ln>
                          <a:solidFill>
                            <a:srgbClr val="000066"/>
                          </a:solidFill>
                          <a:effectLst/>
                          <a:latin typeface="Arial" pitchFamily="34" charset="0"/>
                        </a:rPr>
                        <a:t>Section 5</a:t>
                      </a:r>
                    </a:p>
                  </a:txBody>
                  <a:tcPr marL="90000" marR="90000" marT="46801" marB="46801" anchor="ctr" anchorCtr="1" horzOverflow="overflow">
                    <a:lnL cap="flat">
                      <a:noFill/>
                    </a:lnL>
                    <a:lnR w="3175" cap="flat" cmpd="sng" algn="ctr">
                      <a:noFill/>
                      <a:prstDash val="solid"/>
                      <a:round/>
                      <a:headEnd type="none" w="med" len="med"/>
                      <a:tailEnd type="none" w="med" len="med"/>
                    </a:lnR>
                    <a:lnT>
                      <a:noFill/>
                    </a:lnT>
                    <a:lnB cap="flat">
                      <a:noFill/>
                    </a:lnB>
                    <a:lnTlToBr>
                      <a:noFill/>
                    </a:lnTlToBr>
                    <a:lnBlToTr>
                      <a:noFill/>
                    </a:lnBlToTr>
                    <a:blipFill dpi="0" rotWithShape="0">
                      <a:blip r:embed="rId3"/>
                      <a:srcRect/>
                      <a:stretch>
                        <a:fillRect/>
                      </a:stretch>
                    </a:blipFill>
                  </a:tcPr>
                </a:tc>
                <a:tc>
                  <a:txBody>
                    <a:bodyPr/>
                    <a:lstStyle/>
                    <a:p>
                      <a:pPr marL="228600" indent="-228600" fontAlgn="base">
                        <a:spcBef>
                          <a:spcPct val="0"/>
                        </a:spcBef>
                        <a:buSzPct val="120000"/>
                        <a:buFont typeface="Wingdings" pitchFamily="2" charset="2"/>
                        <a:buChar char="§"/>
                        <a:tabLst>
                          <a:tab pos="5715000" algn="l"/>
                        </a:tabLst>
                      </a:pPr>
                      <a:r>
                        <a:rPr lang="en-GB" sz="1400" dirty="0" smtClean="0">
                          <a:solidFill>
                            <a:srgbClr val="000066"/>
                          </a:solidFill>
                          <a:cs typeface="Arial" pitchFamily="34" charset="0"/>
                        </a:rPr>
                        <a:t>Idea Generation Techniques</a:t>
                      </a:r>
                    </a:p>
                    <a:p>
                      <a:pPr marL="228600" indent="-228600" fontAlgn="base">
                        <a:spcBef>
                          <a:spcPct val="0"/>
                        </a:spcBef>
                        <a:buSzPct val="120000"/>
                        <a:buFont typeface="Wingdings" pitchFamily="2" charset="2"/>
                        <a:buChar char="§"/>
                        <a:tabLst>
                          <a:tab pos="5715000" algn="l"/>
                        </a:tabLst>
                      </a:pPr>
                      <a:r>
                        <a:rPr lang="en-GB" sz="1400" dirty="0" smtClean="0">
                          <a:solidFill>
                            <a:srgbClr val="000066"/>
                          </a:solidFill>
                          <a:cs typeface="Arial" pitchFamily="34" charset="0"/>
                        </a:rPr>
                        <a:t>Solution Selection</a:t>
                      </a:r>
                    </a:p>
                    <a:p>
                      <a:pPr marL="228600" indent="-228600" fontAlgn="base">
                        <a:spcBef>
                          <a:spcPct val="0"/>
                        </a:spcBef>
                        <a:buSzPct val="120000"/>
                        <a:buFont typeface="Wingdings" pitchFamily="2" charset="2"/>
                        <a:buChar char="§"/>
                        <a:tabLst>
                          <a:tab pos="5715000" algn="l"/>
                        </a:tabLst>
                      </a:pPr>
                      <a:r>
                        <a:rPr lang="en-GB" sz="1400" dirty="0" smtClean="0">
                          <a:solidFill>
                            <a:srgbClr val="000066"/>
                          </a:solidFill>
                          <a:cs typeface="Arial" pitchFamily="34" charset="0"/>
                        </a:rPr>
                        <a:t>To-Be</a:t>
                      </a:r>
                      <a:r>
                        <a:rPr lang="en-GB" sz="1400" baseline="0" dirty="0" smtClean="0">
                          <a:solidFill>
                            <a:srgbClr val="000066"/>
                          </a:solidFill>
                          <a:cs typeface="Arial" pitchFamily="34" charset="0"/>
                        </a:rPr>
                        <a:t> Value Stream Map</a:t>
                      </a:r>
                      <a:endParaRPr lang="en-GB" sz="1400" dirty="0" smtClean="0">
                        <a:solidFill>
                          <a:srgbClr val="000066"/>
                        </a:solidFill>
                        <a:cs typeface="Arial" pitchFamily="34" charset="0"/>
                      </a:endParaRPr>
                    </a:p>
                    <a:p>
                      <a:pPr marL="228600" indent="-228600" fontAlgn="base">
                        <a:spcBef>
                          <a:spcPct val="0"/>
                        </a:spcBef>
                        <a:buSzPct val="120000"/>
                        <a:buFont typeface="Wingdings" pitchFamily="2" charset="2"/>
                        <a:buChar char="§"/>
                        <a:tabLst>
                          <a:tab pos="5715000" algn="l"/>
                        </a:tabLst>
                      </a:pPr>
                      <a:r>
                        <a:rPr lang="en-GB" sz="1400" dirty="0" smtClean="0">
                          <a:solidFill>
                            <a:srgbClr val="000066"/>
                          </a:solidFill>
                          <a:cs typeface="Arial" pitchFamily="34" charset="0"/>
                        </a:rPr>
                        <a:t>Simulation Future state planning</a:t>
                      </a:r>
                    </a:p>
                  </a:txBody>
                  <a:tcPr marL="90000" marR="90000" marT="46801" marB="46801" anchor="ctr" horzOverflow="overflow">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a:noFill/>
                    </a:lnTlToBr>
                    <a:lnBlToTr>
                      <a:noFill/>
                    </a:lnBlToTr>
                    <a:solidFill>
                      <a:srgbClr val="FFFFFF"/>
                    </a:solidFill>
                  </a:tcPr>
                </a:tc>
              </a:tr>
              <a:tr h="815498">
                <a:tc>
                  <a:txBody>
                    <a:bodyPr/>
                    <a:lstStyle/>
                    <a:p>
                      <a:pPr marL="0" marR="0" lvl="0" indent="0" algn="l" defTabSz="914400" rtl="0" eaLnBrk="1" fontAlgn="base" latinLnBrk="0" hangingPunct="1">
                        <a:lnSpc>
                          <a:spcPct val="102000"/>
                        </a:lnSpc>
                        <a:spcBef>
                          <a:spcPct val="0"/>
                        </a:spcBef>
                        <a:spcAft>
                          <a:spcPct val="37000"/>
                        </a:spcAft>
                        <a:buClrTx/>
                        <a:buSzTx/>
                        <a:buFontTx/>
                        <a:buNone/>
                        <a:tabLst>
                          <a:tab pos="5715000" algn="l"/>
                        </a:tabLst>
                      </a:pPr>
                      <a:r>
                        <a:rPr kumimoji="0" lang="en-GB" sz="1800" b="0" i="0" u="none" strike="noStrike" cap="none" normalizeH="0" baseline="0" dirty="0" smtClean="0">
                          <a:ln>
                            <a:noFill/>
                          </a:ln>
                          <a:solidFill>
                            <a:srgbClr val="000066"/>
                          </a:solidFill>
                          <a:effectLst/>
                          <a:latin typeface="Arial" pitchFamily="34" charset="0"/>
                        </a:rPr>
                        <a:t>Section 6</a:t>
                      </a:r>
                    </a:p>
                  </a:txBody>
                  <a:tcPr marL="90000" marR="90000" marT="46801" marB="46801" anchor="ctr" anchorCtr="1" horzOverflow="overflow">
                    <a:lnL cap="flat">
                      <a:noFill/>
                    </a:lnL>
                    <a:lnR w="3175" cap="flat" cmpd="sng" algn="ctr">
                      <a:noFill/>
                      <a:prstDash val="solid"/>
                      <a:round/>
                      <a:headEnd type="none" w="med" len="med"/>
                      <a:tailEnd type="none" w="med" len="med"/>
                    </a:lnR>
                    <a:lnT>
                      <a:noFill/>
                    </a:lnT>
                    <a:lnB cap="flat">
                      <a:noFill/>
                    </a:lnB>
                    <a:lnTlToBr>
                      <a:noFill/>
                    </a:lnTlToBr>
                    <a:lnBlToTr>
                      <a:noFill/>
                    </a:lnBlToTr>
                    <a:blipFill dpi="0" rotWithShape="0">
                      <a:blip r:embed="rId3"/>
                      <a:srcRect/>
                      <a:stretch>
                        <a:fillRect/>
                      </a:stretch>
                    </a:blipFill>
                  </a:tcPr>
                </a:tc>
                <a:tc>
                  <a:txBody>
                    <a:bodyPr/>
                    <a:lstStyle/>
                    <a:p>
                      <a:pPr marL="185738" indent="-185738" algn="l" defTabSz="914400" rtl="0" eaLnBrk="1" fontAlgn="base" latinLnBrk="0" hangingPunct="1">
                        <a:spcBef>
                          <a:spcPct val="0"/>
                        </a:spcBef>
                        <a:spcAft>
                          <a:spcPct val="20000"/>
                        </a:spcAft>
                        <a:buSzPct val="120000"/>
                        <a:buFont typeface="Wingdings" pitchFamily="2" charset="2"/>
                        <a:buChar char="§"/>
                        <a:tabLst>
                          <a:tab pos="5715000" algn="l"/>
                        </a:tabLst>
                      </a:pPr>
                      <a:r>
                        <a:rPr lang="en-GB" sz="1400" kern="1200" dirty="0" smtClean="0">
                          <a:solidFill>
                            <a:srgbClr val="000066"/>
                          </a:solidFill>
                          <a:latin typeface="+mn-lt"/>
                          <a:ea typeface="+mn-ea"/>
                          <a:cs typeface="Arial" pitchFamily="34" charset="0"/>
                        </a:rPr>
                        <a:t>Typical Workshop  Agenda</a:t>
                      </a:r>
                    </a:p>
                    <a:p>
                      <a:pPr marL="185738" indent="-185738" algn="l" defTabSz="914400" rtl="0" eaLnBrk="1" fontAlgn="base" latinLnBrk="0" hangingPunct="1">
                        <a:spcBef>
                          <a:spcPct val="0"/>
                        </a:spcBef>
                        <a:spcAft>
                          <a:spcPct val="20000"/>
                        </a:spcAft>
                        <a:buSzPct val="120000"/>
                        <a:buFont typeface="Wingdings" pitchFamily="2" charset="2"/>
                        <a:buChar char="§"/>
                        <a:tabLst>
                          <a:tab pos="5715000" algn="l"/>
                        </a:tabLst>
                      </a:pPr>
                      <a:r>
                        <a:rPr lang="en-GB" sz="1400" kern="1200" dirty="0" smtClean="0">
                          <a:solidFill>
                            <a:srgbClr val="000066"/>
                          </a:solidFill>
                          <a:latin typeface="+mn-lt"/>
                          <a:ea typeface="+mn-ea"/>
                          <a:cs typeface="Arial" pitchFamily="34" charset="0"/>
                        </a:rPr>
                        <a:t>Day 3 Review &amp; Wrap up</a:t>
                      </a:r>
                    </a:p>
                  </a:txBody>
                  <a:tcPr marL="90000" marR="90000" marT="46801" marB="46801" anchor="ctr" horzOverflow="overflow">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a:noFill/>
                    </a:lnTlToBr>
                    <a:lnBlToTr>
                      <a:noFill/>
                    </a:lnBlToTr>
                    <a:solidFill>
                      <a:srgbClr val="FFFFFF"/>
                    </a:solidFill>
                  </a:tcPr>
                </a:tc>
              </a:tr>
            </a:tbl>
          </a:graphicData>
        </a:graphic>
      </p:graphicFrame>
      <p:sp>
        <p:nvSpPr>
          <p:cNvPr id="141327" name="Title 1"/>
          <p:cNvSpPr>
            <a:spLocks noGrp="1"/>
          </p:cNvSpPr>
          <p:nvPr>
            <p:ph type="title"/>
          </p:nvPr>
        </p:nvSpPr>
        <p:spPr/>
        <p:txBody>
          <a:bodyPr/>
          <a:lstStyle/>
          <a:p>
            <a:pPr eaLnBrk="1" hangingPunct="1"/>
            <a:r>
              <a:rPr lang="en-GB" altLang="fr-FR" smtClean="0"/>
              <a:t>Agenda</a:t>
            </a:r>
            <a:br>
              <a:rPr lang="en-GB" altLang="fr-FR" smtClean="0"/>
            </a:br>
            <a:r>
              <a:rPr lang="en-GB" altLang="fr-FR" sz="1800" b="1" smtClean="0">
                <a:solidFill>
                  <a:srgbClr val="99CC33"/>
                </a:solidFill>
                <a:cs typeface="Arial" pitchFamily="34" charset="0"/>
              </a:rPr>
              <a:t>Day 3 - Future State 1</a:t>
            </a:r>
            <a:endParaRPr lang="en-GB" altLang="fr-FR" sz="1800" smtClean="0"/>
          </a:p>
        </p:txBody>
      </p:sp>
      <p:sp>
        <p:nvSpPr>
          <p:cNvPr id="141328" name="Slide Number Placeholder 4"/>
          <p:cNvSpPr>
            <a:spLocks noGrp="1"/>
          </p:cNvSpPr>
          <p:nvPr>
            <p:ph type="sldNum" sz="quarter" idx="1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lvl1pPr eaLnBrk="0" hangingPunct="0">
              <a:lnSpc>
                <a:spcPts val="2200"/>
              </a:lnSpc>
              <a:spcAft>
                <a:spcPct val="25000"/>
              </a:spcAft>
              <a:defRPr sz="2000">
                <a:solidFill>
                  <a:srgbClr val="000066"/>
                </a:solidFill>
                <a:latin typeface="Arial" pitchFamily="34" charset="0"/>
              </a:defRPr>
            </a:lvl1pPr>
            <a:lvl2pPr marL="742950" indent="-285750" eaLnBrk="0" hangingPunct="0">
              <a:lnSpc>
                <a:spcPts val="2200"/>
              </a:lnSpc>
              <a:spcAft>
                <a:spcPct val="25000"/>
              </a:spcAft>
              <a:buChar char="•"/>
              <a:defRPr sz="2000">
                <a:solidFill>
                  <a:srgbClr val="000066"/>
                </a:solidFill>
                <a:latin typeface="Arial" pitchFamily="34" charset="0"/>
              </a:defRPr>
            </a:lvl2pPr>
            <a:lvl3pPr marL="1143000" indent="-228600" eaLnBrk="0" hangingPunct="0">
              <a:lnSpc>
                <a:spcPts val="2000"/>
              </a:lnSpc>
              <a:spcAft>
                <a:spcPct val="25000"/>
              </a:spcAft>
              <a:buChar char="–"/>
              <a:defRPr>
                <a:solidFill>
                  <a:srgbClr val="000066"/>
                </a:solidFill>
                <a:latin typeface="Arial" pitchFamily="34" charset="0"/>
              </a:defRPr>
            </a:lvl3pPr>
            <a:lvl4pPr marL="1600200" indent="-228600" eaLnBrk="0" hangingPunct="0">
              <a:lnSpc>
                <a:spcPts val="1800"/>
              </a:lnSpc>
              <a:spcAft>
                <a:spcPct val="25000"/>
              </a:spcAft>
              <a:buChar char="•"/>
              <a:defRPr sz="1600">
                <a:solidFill>
                  <a:srgbClr val="000066"/>
                </a:solidFill>
                <a:latin typeface="Arial" pitchFamily="34" charset="0"/>
              </a:defRPr>
            </a:lvl4pPr>
            <a:lvl5pPr marL="2057400" indent="-228600" eaLnBrk="0" hangingPunct="0">
              <a:spcAft>
                <a:spcPct val="25000"/>
              </a:spcAft>
              <a:buChar char="–"/>
              <a:defRPr sz="1200">
                <a:solidFill>
                  <a:srgbClr val="000066"/>
                </a:solidFill>
                <a:latin typeface="Arial" pitchFamily="34" charset="0"/>
              </a:defRPr>
            </a:lvl5pPr>
            <a:lvl6pPr marL="2514600" indent="-228600" eaLnBrk="0" fontAlgn="base" hangingPunct="0">
              <a:spcBef>
                <a:spcPct val="0"/>
              </a:spcBef>
              <a:spcAft>
                <a:spcPct val="25000"/>
              </a:spcAft>
              <a:buChar char="–"/>
              <a:defRPr sz="1200">
                <a:solidFill>
                  <a:srgbClr val="000066"/>
                </a:solidFill>
                <a:latin typeface="Arial" pitchFamily="34" charset="0"/>
              </a:defRPr>
            </a:lvl6pPr>
            <a:lvl7pPr marL="2971800" indent="-228600" eaLnBrk="0" fontAlgn="base" hangingPunct="0">
              <a:spcBef>
                <a:spcPct val="0"/>
              </a:spcBef>
              <a:spcAft>
                <a:spcPct val="25000"/>
              </a:spcAft>
              <a:buChar char="–"/>
              <a:defRPr sz="1200">
                <a:solidFill>
                  <a:srgbClr val="000066"/>
                </a:solidFill>
                <a:latin typeface="Arial" pitchFamily="34" charset="0"/>
              </a:defRPr>
            </a:lvl7pPr>
            <a:lvl8pPr marL="3429000" indent="-228600" eaLnBrk="0" fontAlgn="base" hangingPunct="0">
              <a:spcBef>
                <a:spcPct val="0"/>
              </a:spcBef>
              <a:spcAft>
                <a:spcPct val="25000"/>
              </a:spcAft>
              <a:buChar char="–"/>
              <a:defRPr sz="1200">
                <a:solidFill>
                  <a:srgbClr val="000066"/>
                </a:solidFill>
                <a:latin typeface="Arial" pitchFamily="34" charset="0"/>
              </a:defRPr>
            </a:lvl8pPr>
            <a:lvl9pPr marL="3886200" indent="-228600" eaLnBrk="0" fontAlgn="base" hangingPunct="0">
              <a:spcBef>
                <a:spcPct val="0"/>
              </a:spcBef>
              <a:spcAft>
                <a:spcPct val="25000"/>
              </a:spcAft>
              <a:buChar char="–"/>
              <a:defRPr sz="1200">
                <a:solidFill>
                  <a:srgbClr val="000066"/>
                </a:solidFill>
                <a:latin typeface="Arial" pitchFamily="34" charset="0"/>
              </a:defRPr>
            </a:lvl9pPr>
          </a:lstStyle>
          <a:p>
            <a:pPr eaLnBrk="1" hangingPunct="1">
              <a:lnSpc>
                <a:spcPct val="100000"/>
              </a:lnSpc>
              <a:spcAft>
                <a:spcPct val="0"/>
              </a:spcAft>
            </a:pPr>
            <a:fld id="{83E8705A-498F-4A03-84B7-13FA482FE437}" type="slidenum">
              <a:rPr lang="en-GB" altLang="en-GB" sz="800" smtClean="0"/>
              <a:pPr eaLnBrk="1" hangingPunct="1">
                <a:lnSpc>
                  <a:spcPct val="100000"/>
                </a:lnSpc>
                <a:spcAft>
                  <a:spcPct val="0"/>
                </a:spcAft>
              </a:pPr>
              <a:t>88</a:t>
            </a:fld>
            <a:endParaRPr lang="en-GB" altLang="en-GB" sz="800" smtClean="0"/>
          </a:p>
        </p:txBody>
      </p:sp>
    </p:spTree>
  </p:cSld>
  <p:clrMapOvr>
    <a:masterClrMapping/>
  </p:clrMapOvr>
  <p:transition spd="slow"/>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Title 1"/>
          <p:cNvSpPr>
            <a:spLocks noGrp="1"/>
          </p:cNvSpPr>
          <p:nvPr>
            <p:ph type="title"/>
          </p:nvPr>
        </p:nvSpPr>
        <p:spPr/>
        <p:txBody>
          <a:bodyPr/>
          <a:lstStyle/>
          <a:p>
            <a:pPr eaLnBrk="1" hangingPunct="1"/>
            <a:r>
              <a:rPr lang="en-GB" altLang="fr-FR" smtClean="0"/>
              <a:t>WWW &amp; WBBI</a:t>
            </a:r>
            <a:br>
              <a:rPr lang="en-GB" altLang="fr-FR" smtClean="0"/>
            </a:br>
            <a:r>
              <a:rPr lang="en-GB" altLang="fr-FR" sz="1800" b="1" smtClean="0">
                <a:solidFill>
                  <a:srgbClr val="92D400"/>
                </a:solidFill>
                <a:cs typeface="Arial" pitchFamily="34" charset="0"/>
              </a:rPr>
              <a:t>Your thoughts</a:t>
            </a:r>
          </a:p>
        </p:txBody>
      </p:sp>
      <p:sp>
        <p:nvSpPr>
          <p:cNvPr id="142339" name="Slide Number Placeholder 4"/>
          <p:cNvSpPr>
            <a:spLocks noGrp="1"/>
          </p:cNvSpPr>
          <p:nvPr>
            <p:ph type="sldNum" sz="quarter" idx="1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lvl1pPr eaLnBrk="0" hangingPunct="0">
              <a:lnSpc>
                <a:spcPts val="2200"/>
              </a:lnSpc>
              <a:spcAft>
                <a:spcPct val="25000"/>
              </a:spcAft>
              <a:defRPr sz="2000">
                <a:solidFill>
                  <a:srgbClr val="000066"/>
                </a:solidFill>
                <a:latin typeface="Arial" pitchFamily="34" charset="0"/>
              </a:defRPr>
            </a:lvl1pPr>
            <a:lvl2pPr marL="742950" indent="-285750" eaLnBrk="0" hangingPunct="0">
              <a:lnSpc>
                <a:spcPts val="2200"/>
              </a:lnSpc>
              <a:spcAft>
                <a:spcPct val="25000"/>
              </a:spcAft>
              <a:buChar char="•"/>
              <a:defRPr sz="2000">
                <a:solidFill>
                  <a:srgbClr val="000066"/>
                </a:solidFill>
                <a:latin typeface="Arial" pitchFamily="34" charset="0"/>
              </a:defRPr>
            </a:lvl2pPr>
            <a:lvl3pPr marL="1143000" indent="-228600" eaLnBrk="0" hangingPunct="0">
              <a:lnSpc>
                <a:spcPts val="2000"/>
              </a:lnSpc>
              <a:spcAft>
                <a:spcPct val="25000"/>
              </a:spcAft>
              <a:buChar char="–"/>
              <a:defRPr>
                <a:solidFill>
                  <a:srgbClr val="000066"/>
                </a:solidFill>
                <a:latin typeface="Arial" pitchFamily="34" charset="0"/>
              </a:defRPr>
            </a:lvl3pPr>
            <a:lvl4pPr marL="1600200" indent="-228600" eaLnBrk="0" hangingPunct="0">
              <a:lnSpc>
                <a:spcPts val="1800"/>
              </a:lnSpc>
              <a:spcAft>
                <a:spcPct val="25000"/>
              </a:spcAft>
              <a:buChar char="•"/>
              <a:defRPr sz="1600">
                <a:solidFill>
                  <a:srgbClr val="000066"/>
                </a:solidFill>
                <a:latin typeface="Arial" pitchFamily="34" charset="0"/>
              </a:defRPr>
            </a:lvl4pPr>
            <a:lvl5pPr marL="2057400" indent="-228600" eaLnBrk="0" hangingPunct="0">
              <a:spcAft>
                <a:spcPct val="25000"/>
              </a:spcAft>
              <a:buChar char="–"/>
              <a:defRPr sz="1200">
                <a:solidFill>
                  <a:srgbClr val="000066"/>
                </a:solidFill>
                <a:latin typeface="Arial" pitchFamily="34" charset="0"/>
              </a:defRPr>
            </a:lvl5pPr>
            <a:lvl6pPr marL="2514600" indent="-228600" eaLnBrk="0" fontAlgn="base" hangingPunct="0">
              <a:spcBef>
                <a:spcPct val="0"/>
              </a:spcBef>
              <a:spcAft>
                <a:spcPct val="25000"/>
              </a:spcAft>
              <a:buChar char="–"/>
              <a:defRPr sz="1200">
                <a:solidFill>
                  <a:srgbClr val="000066"/>
                </a:solidFill>
                <a:latin typeface="Arial" pitchFamily="34" charset="0"/>
              </a:defRPr>
            </a:lvl6pPr>
            <a:lvl7pPr marL="2971800" indent="-228600" eaLnBrk="0" fontAlgn="base" hangingPunct="0">
              <a:spcBef>
                <a:spcPct val="0"/>
              </a:spcBef>
              <a:spcAft>
                <a:spcPct val="25000"/>
              </a:spcAft>
              <a:buChar char="–"/>
              <a:defRPr sz="1200">
                <a:solidFill>
                  <a:srgbClr val="000066"/>
                </a:solidFill>
                <a:latin typeface="Arial" pitchFamily="34" charset="0"/>
              </a:defRPr>
            </a:lvl7pPr>
            <a:lvl8pPr marL="3429000" indent="-228600" eaLnBrk="0" fontAlgn="base" hangingPunct="0">
              <a:spcBef>
                <a:spcPct val="0"/>
              </a:spcBef>
              <a:spcAft>
                <a:spcPct val="25000"/>
              </a:spcAft>
              <a:buChar char="–"/>
              <a:defRPr sz="1200">
                <a:solidFill>
                  <a:srgbClr val="000066"/>
                </a:solidFill>
                <a:latin typeface="Arial" pitchFamily="34" charset="0"/>
              </a:defRPr>
            </a:lvl8pPr>
            <a:lvl9pPr marL="3886200" indent="-228600" eaLnBrk="0" fontAlgn="base" hangingPunct="0">
              <a:spcBef>
                <a:spcPct val="0"/>
              </a:spcBef>
              <a:spcAft>
                <a:spcPct val="25000"/>
              </a:spcAft>
              <a:buChar char="–"/>
              <a:defRPr sz="1200">
                <a:solidFill>
                  <a:srgbClr val="000066"/>
                </a:solidFill>
                <a:latin typeface="Arial" pitchFamily="34" charset="0"/>
              </a:defRPr>
            </a:lvl9pPr>
          </a:lstStyle>
          <a:p>
            <a:pPr eaLnBrk="1" hangingPunct="1">
              <a:lnSpc>
                <a:spcPct val="100000"/>
              </a:lnSpc>
              <a:spcAft>
                <a:spcPct val="0"/>
              </a:spcAft>
            </a:pPr>
            <a:fld id="{B3A53CDF-0E11-434B-851F-0263E6FCB5CA}" type="slidenum">
              <a:rPr lang="en-GB" altLang="en-GB" sz="800" smtClean="0"/>
              <a:pPr eaLnBrk="1" hangingPunct="1">
                <a:lnSpc>
                  <a:spcPct val="100000"/>
                </a:lnSpc>
                <a:spcAft>
                  <a:spcPct val="0"/>
                </a:spcAft>
              </a:pPr>
              <a:t>89</a:t>
            </a:fld>
            <a:endParaRPr lang="en-GB" altLang="en-GB" sz="800" smtClean="0"/>
          </a:p>
        </p:txBody>
      </p:sp>
      <p:cxnSp>
        <p:nvCxnSpPr>
          <p:cNvPr id="7" name="Straight Connector 6"/>
          <p:cNvCxnSpPr/>
          <p:nvPr/>
        </p:nvCxnSpPr>
        <p:spPr>
          <a:xfrm>
            <a:off x="468313" y="1700213"/>
            <a:ext cx="8062912" cy="0"/>
          </a:xfrm>
          <a:prstGeom prst="line">
            <a:avLst/>
          </a:prstGeom>
          <a:ln w="19050">
            <a:solidFill>
              <a:srgbClr val="000066"/>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rot="5400000">
            <a:off x="1961973" y="3717132"/>
            <a:ext cx="5183187" cy="0"/>
          </a:xfrm>
          <a:prstGeom prst="line">
            <a:avLst/>
          </a:prstGeom>
          <a:ln w="19050">
            <a:solidFill>
              <a:srgbClr val="000066"/>
            </a:solidFill>
          </a:ln>
        </p:spPr>
        <p:style>
          <a:lnRef idx="1">
            <a:schemeClr val="accent1"/>
          </a:lnRef>
          <a:fillRef idx="0">
            <a:schemeClr val="accent1"/>
          </a:fillRef>
          <a:effectRef idx="0">
            <a:schemeClr val="accent1"/>
          </a:effectRef>
          <a:fontRef idx="minor">
            <a:schemeClr val="tx1"/>
          </a:fontRef>
        </p:style>
      </p:cxnSp>
      <p:sp>
        <p:nvSpPr>
          <p:cNvPr id="142342" name="TextBox 9"/>
          <p:cNvSpPr txBox="1">
            <a:spLocks noChangeArrowheads="1"/>
          </p:cNvSpPr>
          <p:nvPr/>
        </p:nvSpPr>
        <p:spPr bwMode="auto">
          <a:xfrm>
            <a:off x="2051050" y="1258888"/>
            <a:ext cx="38893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lnSpc>
                <a:spcPts val="2200"/>
              </a:lnSpc>
              <a:spcAft>
                <a:spcPct val="25000"/>
              </a:spcAft>
              <a:defRPr sz="2000">
                <a:solidFill>
                  <a:srgbClr val="000066"/>
                </a:solidFill>
                <a:latin typeface="Arial" pitchFamily="34" charset="0"/>
              </a:defRPr>
            </a:lvl1pPr>
            <a:lvl2pPr marL="742950" indent="-285750" eaLnBrk="0" hangingPunct="0">
              <a:lnSpc>
                <a:spcPts val="2200"/>
              </a:lnSpc>
              <a:spcAft>
                <a:spcPct val="25000"/>
              </a:spcAft>
              <a:buChar char="•"/>
              <a:defRPr sz="2000">
                <a:solidFill>
                  <a:srgbClr val="000066"/>
                </a:solidFill>
                <a:latin typeface="Arial" pitchFamily="34" charset="0"/>
              </a:defRPr>
            </a:lvl2pPr>
            <a:lvl3pPr marL="1143000" indent="-228600" eaLnBrk="0" hangingPunct="0">
              <a:lnSpc>
                <a:spcPts val="2000"/>
              </a:lnSpc>
              <a:spcAft>
                <a:spcPct val="25000"/>
              </a:spcAft>
              <a:buChar char="–"/>
              <a:defRPr>
                <a:solidFill>
                  <a:srgbClr val="000066"/>
                </a:solidFill>
                <a:latin typeface="Arial" pitchFamily="34" charset="0"/>
              </a:defRPr>
            </a:lvl3pPr>
            <a:lvl4pPr marL="1600200" indent="-228600" eaLnBrk="0" hangingPunct="0">
              <a:lnSpc>
                <a:spcPts val="1800"/>
              </a:lnSpc>
              <a:spcAft>
                <a:spcPct val="25000"/>
              </a:spcAft>
              <a:buChar char="•"/>
              <a:defRPr sz="1600">
                <a:solidFill>
                  <a:srgbClr val="000066"/>
                </a:solidFill>
                <a:latin typeface="Arial" pitchFamily="34" charset="0"/>
              </a:defRPr>
            </a:lvl4pPr>
            <a:lvl5pPr marL="2057400" indent="-228600" eaLnBrk="0" hangingPunct="0">
              <a:spcAft>
                <a:spcPct val="25000"/>
              </a:spcAft>
              <a:buChar char="–"/>
              <a:defRPr sz="1200">
                <a:solidFill>
                  <a:srgbClr val="000066"/>
                </a:solidFill>
                <a:latin typeface="Arial" pitchFamily="34" charset="0"/>
              </a:defRPr>
            </a:lvl5pPr>
            <a:lvl6pPr marL="2514600" indent="-228600" eaLnBrk="0" fontAlgn="base" hangingPunct="0">
              <a:spcBef>
                <a:spcPct val="0"/>
              </a:spcBef>
              <a:spcAft>
                <a:spcPct val="25000"/>
              </a:spcAft>
              <a:buChar char="–"/>
              <a:defRPr sz="1200">
                <a:solidFill>
                  <a:srgbClr val="000066"/>
                </a:solidFill>
                <a:latin typeface="Arial" pitchFamily="34" charset="0"/>
              </a:defRPr>
            </a:lvl6pPr>
            <a:lvl7pPr marL="2971800" indent="-228600" eaLnBrk="0" fontAlgn="base" hangingPunct="0">
              <a:spcBef>
                <a:spcPct val="0"/>
              </a:spcBef>
              <a:spcAft>
                <a:spcPct val="25000"/>
              </a:spcAft>
              <a:buChar char="–"/>
              <a:defRPr sz="1200">
                <a:solidFill>
                  <a:srgbClr val="000066"/>
                </a:solidFill>
                <a:latin typeface="Arial" pitchFamily="34" charset="0"/>
              </a:defRPr>
            </a:lvl7pPr>
            <a:lvl8pPr marL="3429000" indent="-228600" eaLnBrk="0" fontAlgn="base" hangingPunct="0">
              <a:spcBef>
                <a:spcPct val="0"/>
              </a:spcBef>
              <a:spcAft>
                <a:spcPct val="25000"/>
              </a:spcAft>
              <a:buChar char="–"/>
              <a:defRPr sz="1200">
                <a:solidFill>
                  <a:srgbClr val="000066"/>
                </a:solidFill>
                <a:latin typeface="Arial" pitchFamily="34" charset="0"/>
              </a:defRPr>
            </a:lvl8pPr>
            <a:lvl9pPr marL="3886200" indent="-228600" eaLnBrk="0" fontAlgn="base" hangingPunct="0">
              <a:spcBef>
                <a:spcPct val="0"/>
              </a:spcBef>
              <a:spcAft>
                <a:spcPct val="25000"/>
              </a:spcAft>
              <a:buChar char="–"/>
              <a:defRPr sz="1200">
                <a:solidFill>
                  <a:srgbClr val="000066"/>
                </a:solidFill>
                <a:latin typeface="Arial" pitchFamily="34" charset="0"/>
              </a:defRPr>
            </a:lvl9pPr>
          </a:lstStyle>
          <a:p>
            <a:pPr eaLnBrk="1" hangingPunct="1">
              <a:lnSpc>
                <a:spcPct val="100000"/>
              </a:lnSpc>
              <a:spcAft>
                <a:spcPct val="0"/>
              </a:spcAft>
            </a:pPr>
            <a:r>
              <a:rPr lang="en-GB" altLang="fr-FR" sz="1800" b="1" dirty="0">
                <a:solidFill>
                  <a:srgbClr val="002060"/>
                </a:solidFill>
              </a:rPr>
              <a:t>What Worked Well?</a:t>
            </a:r>
          </a:p>
        </p:txBody>
      </p:sp>
      <p:sp>
        <p:nvSpPr>
          <p:cNvPr id="142343" name="TextBox 10"/>
          <p:cNvSpPr txBox="1">
            <a:spLocks noChangeArrowheads="1"/>
          </p:cNvSpPr>
          <p:nvPr/>
        </p:nvSpPr>
        <p:spPr bwMode="auto">
          <a:xfrm>
            <a:off x="4716463" y="1258888"/>
            <a:ext cx="388778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lnSpc>
                <a:spcPts val="2200"/>
              </a:lnSpc>
              <a:spcAft>
                <a:spcPct val="25000"/>
              </a:spcAft>
              <a:defRPr sz="2000">
                <a:solidFill>
                  <a:srgbClr val="000066"/>
                </a:solidFill>
                <a:latin typeface="Arial" pitchFamily="34" charset="0"/>
              </a:defRPr>
            </a:lvl1pPr>
            <a:lvl2pPr marL="742950" indent="-285750" eaLnBrk="0" hangingPunct="0">
              <a:lnSpc>
                <a:spcPts val="2200"/>
              </a:lnSpc>
              <a:spcAft>
                <a:spcPct val="25000"/>
              </a:spcAft>
              <a:buChar char="•"/>
              <a:defRPr sz="2000">
                <a:solidFill>
                  <a:srgbClr val="000066"/>
                </a:solidFill>
                <a:latin typeface="Arial" pitchFamily="34" charset="0"/>
              </a:defRPr>
            </a:lvl2pPr>
            <a:lvl3pPr marL="1143000" indent="-228600" eaLnBrk="0" hangingPunct="0">
              <a:lnSpc>
                <a:spcPts val="2000"/>
              </a:lnSpc>
              <a:spcAft>
                <a:spcPct val="25000"/>
              </a:spcAft>
              <a:buChar char="–"/>
              <a:defRPr>
                <a:solidFill>
                  <a:srgbClr val="000066"/>
                </a:solidFill>
                <a:latin typeface="Arial" pitchFamily="34" charset="0"/>
              </a:defRPr>
            </a:lvl3pPr>
            <a:lvl4pPr marL="1600200" indent="-228600" eaLnBrk="0" hangingPunct="0">
              <a:lnSpc>
                <a:spcPts val="1800"/>
              </a:lnSpc>
              <a:spcAft>
                <a:spcPct val="25000"/>
              </a:spcAft>
              <a:buChar char="•"/>
              <a:defRPr sz="1600">
                <a:solidFill>
                  <a:srgbClr val="000066"/>
                </a:solidFill>
                <a:latin typeface="Arial" pitchFamily="34" charset="0"/>
              </a:defRPr>
            </a:lvl4pPr>
            <a:lvl5pPr marL="2057400" indent="-228600" eaLnBrk="0" hangingPunct="0">
              <a:spcAft>
                <a:spcPct val="25000"/>
              </a:spcAft>
              <a:buChar char="–"/>
              <a:defRPr sz="1200">
                <a:solidFill>
                  <a:srgbClr val="000066"/>
                </a:solidFill>
                <a:latin typeface="Arial" pitchFamily="34" charset="0"/>
              </a:defRPr>
            </a:lvl5pPr>
            <a:lvl6pPr marL="2514600" indent="-228600" eaLnBrk="0" fontAlgn="base" hangingPunct="0">
              <a:spcBef>
                <a:spcPct val="0"/>
              </a:spcBef>
              <a:spcAft>
                <a:spcPct val="25000"/>
              </a:spcAft>
              <a:buChar char="–"/>
              <a:defRPr sz="1200">
                <a:solidFill>
                  <a:srgbClr val="000066"/>
                </a:solidFill>
                <a:latin typeface="Arial" pitchFamily="34" charset="0"/>
              </a:defRPr>
            </a:lvl6pPr>
            <a:lvl7pPr marL="2971800" indent="-228600" eaLnBrk="0" fontAlgn="base" hangingPunct="0">
              <a:spcBef>
                <a:spcPct val="0"/>
              </a:spcBef>
              <a:spcAft>
                <a:spcPct val="25000"/>
              </a:spcAft>
              <a:buChar char="–"/>
              <a:defRPr sz="1200">
                <a:solidFill>
                  <a:srgbClr val="000066"/>
                </a:solidFill>
                <a:latin typeface="Arial" pitchFamily="34" charset="0"/>
              </a:defRPr>
            </a:lvl7pPr>
            <a:lvl8pPr marL="3429000" indent="-228600" eaLnBrk="0" fontAlgn="base" hangingPunct="0">
              <a:spcBef>
                <a:spcPct val="0"/>
              </a:spcBef>
              <a:spcAft>
                <a:spcPct val="25000"/>
              </a:spcAft>
              <a:buChar char="–"/>
              <a:defRPr sz="1200">
                <a:solidFill>
                  <a:srgbClr val="000066"/>
                </a:solidFill>
                <a:latin typeface="Arial" pitchFamily="34" charset="0"/>
              </a:defRPr>
            </a:lvl8pPr>
            <a:lvl9pPr marL="3886200" indent="-228600" eaLnBrk="0" fontAlgn="base" hangingPunct="0">
              <a:spcBef>
                <a:spcPct val="0"/>
              </a:spcBef>
              <a:spcAft>
                <a:spcPct val="25000"/>
              </a:spcAft>
              <a:buChar char="–"/>
              <a:defRPr sz="1200">
                <a:solidFill>
                  <a:srgbClr val="000066"/>
                </a:solidFill>
                <a:latin typeface="Arial" pitchFamily="34" charset="0"/>
              </a:defRPr>
            </a:lvl9pPr>
          </a:lstStyle>
          <a:p>
            <a:pPr eaLnBrk="1" hangingPunct="1">
              <a:lnSpc>
                <a:spcPct val="100000"/>
              </a:lnSpc>
              <a:spcAft>
                <a:spcPct val="0"/>
              </a:spcAft>
            </a:pPr>
            <a:r>
              <a:rPr lang="en-GB" altLang="fr-FR" sz="1800" b="1">
                <a:solidFill>
                  <a:srgbClr val="002060"/>
                </a:solidFill>
              </a:rPr>
              <a:t>Would Be Better If...?</a:t>
            </a:r>
          </a:p>
        </p:txBody>
      </p:sp>
      <p:sp>
        <p:nvSpPr>
          <p:cNvPr id="19" name="Rectangle 18"/>
          <p:cNvSpPr/>
          <p:nvPr/>
        </p:nvSpPr>
        <p:spPr>
          <a:xfrm>
            <a:off x="50800" y="50800"/>
            <a:ext cx="9036000" cy="6743700"/>
          </a:xfrm>
          <a:prstGeom prst="rect">
            <a:avLst/>
          </a:prstGeom>
          <a:noFill/>
          <a:ln w="107950">
            <a:solidFill>
              <a:srgbClr val="92D4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1" name="Picture 2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07591" y="355600"/>
            <a:ext cx="1095097" cy="928048"/>
          </a:xfrm>
          <a:prstGeom prst="rect">
            <a:avLst/>
          </a:prstGeom>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ChangeArrowheads="1"/>
          </p:cNvSpPr>
          <p:nvPr/>
        </p:nvSpPr>
        <p:spPr bwMode="auto">
          <a:xfrm>
            <a:off x="350838" y="5203826"/>
            <a:ext cx="8445500" cy="1111250"/>
          </a:xfrm>
          <a:prstGeom prst="rect">
            <a:avLst/>
          </a:prstGeom>
          <a:solidFill>
            <a:schemeClr val="tx1"/>
          </a:solidFill>
          <a:ln>
            <a:noFill/>
          </a:ln>
          <a:extLst>
            <a:ext uri="{91240B29-F687-4F45-9708-019B960494DF}">
              <a14:hiddenLine xmlns:a14="http://schemas.microsoft.com/office/drawing/2010/main" w="3175" algn="ctr">
                <a:solidFill>
                  <a:srgbClr val="000000"/>
                </a:solidFill>
                <a:miter lim="800000"/>
                <a:headEnd/>
                <a:tailEnd/>
              </a14:hiddenLine>
            </a:ext>
          </a:extLst>
        </p:spPr>
        <p:txBody>
          <a:bodyPr lIns="0" tIns="0" rIns="36000" bIns="0" anchor="ctr"/>
          <a:lstStyle>
            <a:lvl1pPr marL="355600" indent="-355600" eaLnBrk="0" hangingPunct="0">
              <a:lnSpc>
                <a:spcPts val="2200"/>
              </a:lnSpc>
              <a:spcAft>
                <a:spcPct val="25000"/>
              </a:spcAft>
              <a:defRPr sz="2000">
                <a:solidFill>
                  <a:srgbClr val="000066"/>
                </a:solidFill>
                <a:latin typeface="Arial" pitchFamily="34" charset="0"/>
              </a:defRPr>
            </a:lvl1pPr>
            <a:lvl2pPr marL="742950" indent="-285750" eaLnBrk="0" hangingPunct="0">
              <a:lnSpc>
                <a:spcPts val="2200"/>
              </a:lnSpc>
              <a:spcAft>
                <a:spcPct val="25000"/>
              </a:spcAft>
              <a:buChar char="•"/>
              <a:defRPr sz="2000">
                <a:solidFill>
                  <a:srgbClr val="000066"/>
                </a:solidFill>
                <a:latin typeface="Arial" pitchFamily="34" charset="0"/>
              </a:defRPr>
            </a:lvl2pPr>
            <a:lvl3pPr marL="1143000" indent="-228600" eaLnBrk="0" hangingPunct="0">
              <a:lnSpc>
                <a:spcPts val="2000"/>
              </a:lnSpc>
              <a:spcAft>
                <a:spcPct val="25000"/>
              </a:spcAft>
              <a:buChar char="–"/>
              <a:defRPr>
                <a:solidFill>
                  <a:srgbClr val="000066"/>
                </a:solidFill>
                <a:latin typeface="Arial" pitchFamily="34" charset="0"/>
              </a:defRPr>
            </a:lvl3pPr>
            <a:lvl4pPr marL="1600200" indent="-228600" eaLnBrk="0" hangingPunct="0">
              <a:lnSpc>
                <a:spcPts val="1800"/>
              </a:lnSpc>
              <a:spcAft>
                <a:spcPct val="25000"/>
              </a:spcAft>
              <a:buChar char="•"/>
              <a:defRPr sz="1600">
                <a:solidFill>
                  <a:srgbClr val="000066"/>
                </a:solidFill>
                <a:latin typeface="Arial" pitchFamily="34" charset="0"/>
              </a:defRPr>
            </a:lvl4pPr>
            <a:lvl5pPr marL="2057400" indent="-228600" eaLnBrk="0" hangingPunct="0">
              <a:spcAft>
                <a:spcPct val="25000"/>
              </a:spcAft>
              <a:buChar char="–"/>
              <a:defRPr sz="1200">
                <a:solidFill>
                  <a:srgbClr val="000066"/>
                </a:solidFill>
                <a:latin typeface="Arial" pitchFamily="34" charset="0"/>
              </a:defRPr>
            </a:lvl5pPr>
            <a:lvl6pPr marL="2514600" indent="-228600" eaLnBrk="0" fontAlgn="base" hangingPunct="0">
              <a:spcBef>
                <a:spcPct val="0"/>
              </a:spcBef>
              <a:spcAft>
                <a:spcPct val="25000"/>
              </a:spcAft>
              <a:buChar char="–"/>
              <a:defRPr sz="1200">
                <a:solidFill>
                  <a:srgbClr val="000066"/>
                </a:solidFill>
                <a:latin typeface="Arial" pitchFamily="34" charset="0"/>
              </a:defRPr>
            </a:lvl6pPr>
            <a:lvl7pPr marL="2971800" indent="-228600" eaLnBrk="0" fontAlgn="base" hangingPunct="0">
              <a:spcBef>
                <a:spcPct val="0"/>
              </a:spcBef>
              <a:spcAft>
                <a:spcPct val="25000"/>
              </a:spcAft>
              <a:buChar char="–"/>
              <a:defRPr sz="1200">
                <a:solidFill>
                  <a:srgbClr val="000066"/>
                </a:solidFill>
                <a:latin typeface="Arial" pitchFamily="34" charset="0"/>
              </a:defRPr>
            </a:lvl7pPr>
            <a:lvl8pPr marL="3429000" indent="-228600" eaLnBrk="0" fontAlgn="base" hangingPunct="0">
              <a:spcBef>
                <a:spcPct val="0"/>
              </a:spcBef>
              <a:spcAft>
                <a:spcPct val="25000"/>
              </a:spcAft>
              <a:buChar char="–"/>
              <a:defRPr sz="1200">
                <a:solidFill>
                  <a:srgbClr val="000066"/>
                </a:solidFill>
                <a:latin typeface="Arial" pitchFamily="34" charset="0"/>
              </a:defRPr>
            </a:lvl8pPr>
            <a:lvl9pPr marL="3886200" indent="-228600" eaLnBrk="0" fontAlgn="base" hangingPunct="0">
              <a:spcBef>
                <a:spcPct val="0"/>
              </a:spcBef>
              <a:spcAft>
                <a:spcPct val="25000"/>
              </a:spcAft>
              <a:buChar char="–"/>
              <a:defRPr sz="1200">
                <a:solidFill>
                  <a:srgbClr val="000066"/>
                </a:solidFill>
                <a:latin typeface="Arial" pitchFamily="34" charset="0"/>
              </a:defRPr>
            </a:lvl9pPr>
          </a:lstStyle>
          <a:p>
            <a:pPr marL="273050" indent="-273050" eaLnBrk="1" hangingPunct="1">
              <a:lnSpc>
                <a:spcPct val="100000"/>
              </a:lnSpc>
              <a:spcBef>
                <a:spcPts val="600"/>
              </a:spcBef>
              <a:spcAft>
                <a:spcPct val="0"/>
              </a:spcAft>
              <a:buFont typeface="Wingdings" pitchFamily="2" charset="2"/>
              <a:buChar char="§"/>
            </a:pPr>
            <a:r>
              <a:rPr lang="en-GB" altLang="fr-FR" sz="1600" dirty="0">
                <a:solidFill>
                  <a:schemeClr val="accent1"/>
                </a:solidFill>
              </a:rPr>
              <a:t>Our </a:t>
            </a:r>
            <a:r>
              <a:rPr lang="en-GB" altLang="fr-FR" sz="1600" dirty="0" smtClean="0">
                <a:solidFill>
                  <a:schemeClr val="accent1"/>
                </a:solidFill>
              </a:rPr>
              <a:t>focus </a:t>
            </a:r>
            <a:r>
              <a:rPr lang="en-GB" altLang="fr-FR" sz="1600" dirty="0">
                <a:solidFill>
                  <a:schemeClr val="accent1"/>
                </a:solidFill>
              </a:rPr>
              <a:t>is to deliver more </a:t>
            </a:r>
            <a:r>
              <a:rPr lang="en-GB" altLang="fr-FR" sz="1600" b="1" dirty="0">
                <a:solidFill>
                  <a:schemeClr val="accent1"/>
                </a:solidFill>
              </a:rPr>
              <a:t>value</a:t>
            </a:r>
            <a:r>
              <a:rPr lang="en-GB" altLang="fr-FR" sz="1600" dirty="0">
                <a:solidFill>
                  <a:schemeClr val="accent1"/>
                </a:solidFill>
              </a:rPr>
              <a:t>, more </a:t>
            </a:r>
            <a:r>
              <a:rPr lang="en-GB" altLang="fr-FR" sz="1600" b="1" dirty="0">
                <a:solidFill>
                  <a:schemeClr val="accent1"/>
                </a:solidFill>
              </a:rPr>
              <a:t>effectively</a:t>
            </a:r>
            <a:r>
              <a:rPr lang="en-GB" altLang="fr-FR" sz="1600" dirty="0">
                <a:solidFill>
                  <a:schemeClr val="accent1"/>
                </a:solidFill>
              </a:rPr>
              <a:t> to our </a:t>
            </a:r>
            <a:r>
              <a:rPr lang="en-GB" altLang="fr-FR" sz="1600" b="1" dirty="0">
                <a:solidFill>
                  <a:schemeClr val="accent1"/>
                </a:solidFill>
              </a:rPr>
              <a:t>customers</a:t>
            </a:r>
          </a:p>
          <a:p>
            <a:pPr marL="273050" indent="-273050" eaLnBrk="1" hangingPunct="1">
              <a:lnSpc>
                <a:spcPct val="100000"/>
              </a:lnSpc>
              <a:spcBef>
                <a:spcPts val="600"/>
              </a:spcBef>
              <a:spcAft>
                <a:spcPct val="0"/>
              </a:spcAft>
              <a:buFont typeface="Wingdings" pitchFamily="2" charset="2"/>
              <a:buChar char="§"/>
            </a:pPr>
            <a:r>
              <a:rPr lang="en-GB" altLang="fr-FR" sz="1600" dirty="0">
                <a:solidFill>
                  <a:schemeClr val="accent1"/>
                </a:solidFill>
              </a:rPr>
              <a:t>But we also need to recognise business needs and current process capabilities to set realistic performance targets to ensure on-going profitable business</a:t>
            </a:r>
            <a:endParaRPr lang="en-US" altLang="fr-FR" sz="1600" dirty="0">
              <a:solidFill>
                <a:schemeClr val="accent1"/>
              </a:solidFill>
            </a:endParaRPr>
          </a:p>
        </p:txBody>
      </p:sp>
      <p:sp>
        <p:nvSpPr>
          <p:cNvPr id="83971" name="Title 1"/>
          <p:cNvSpPr>
            <a:spLocks noGrp="1"/>
          </p:cNvSpPr>
          <p:nvPr>
            <p:ph type="title"/>
          </p:nvPr>
        </p:nvSpPr>
        <p:spPr/>
        <p:txBody>
          <a:bodyPr/>
          <a:lstStyle/>
          <a:p>
            <a:pPr eaLnBrk="1" hangingPunct="1"/>
            <a:r>
              <a:rPr lang="en-GB" altLang="fr-FR" dirty="0" smtClean="0"/>
              <a:t>Understanding the process requirements</a:t>
            </a:r>
            <a:br>
              <a:rPr lang="en-GB" altLang="fr-FR" dirty="0" smtClean="0"/>
            </a:br>
            <a:r>
              <a:rPr lang="en-GB" altLang="fr-FR" sz="1800" b="1" dirty="0" smtClean="0">
                <a:solidFill>
                  <a:srgbClr val="92D400"/>
                </a:solidFill>
                <a:cs typeface="Arial" pitchFamily="34" charset="0"/>
              </a:rPr>
              <a:t>Balancing Voice of the Customer with Voice of the Business &amp; Process</a:t>
            </a:r>
          </a:p>
        </p:txBody>
      </p:sp>
      <p:sp>
        <p:nvSpPr>
          <p:cNvPr id="83972" name="Slide Number Placeholder 4"/>
          <p:cNvSpPr>
            <a:spLocks noGrp="1"/>
          </p:cNvSpPr>
          <p:nvPr>
            <p:ph type="sldNum" sz="quarter" idx="1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lvl1pPr eaLnBrk="0" hangingPunct="0">
              <a:lnSpc>
                <a:spcPts val="2200"/>
              </a:lnSpc>
              <a:spcAft>
                <a:spcPct val="25000"/>
              </a:spcAft>
              <a:defRPr sz="2000">
                <a:solidFill>
                  <a:srgbClr val="000066"/>
                </a:solidFill>
                <a:latin typeface="Arial" pitchFamily="34" charset="0"/>
              </a:defRPr>
            </a:lvl1pPr>
            <a:lvl2pPr marL="742950" indent="-285750" eaLnBrk="0" hangingPunct="0">
              <a:lnSpc>
                <a:spcPts val="2200"/>
              </a:lnSpc>
              <a:spcAft>
                <a:spcPct val="25000"/>
              </a:spcAft>
              <a:buChar char="•"/>
              <a:defRPr sz="2000">
                <a:solidFill>
                  <a:srgbClr val="000066"/>
                </a:solidFill>
                <a:latin typeface="Arial" pitchFamily="34" charset="0"/>
              </a:defRPr>
            </a:lvl2pPr>
            <a:lvl3pPr marL="1143000" indent="-228600" eaLnBrk="0" hangingPunct="0">
              <a:lnSpc>
                <a:spcPts val="2000"/>
              </a:lnSpc>
              <a:spcAft>
                <a:spcPct val="25000"/>
              </a:spcAft>
              <a:buChar char="–"/>
              <a:defRPr>
                <a:solidFill>
                  <a:srgbClr val="000066"/>
                </a:solidFill>
                <a:latin typeface="Arial" pitchFamily="34" charset="0"/>
              </a:defRPr>
            </a:lvl3pPr>
            <a:lvl4pPr marL="1600200" indent="-228600" eaLnBrk="0" hangingPunct="0">
              <a:lnSpc>
                <a:spcPts val="1800"/>
              </a:lnSpc>
              <a:spcAft>
                <a:spcPct val="25000"/>
              </a:spcAft>
              <a:buChar char="•"/>
              <a:defRPr sz="1600">
                <a:solidFill>
                  <a:srgbClr val="000066"/>
                </a:solidFill>
                <a:latin typeface="Arial" pitchFamily="34" charset="0"/>
              </a:defRPr>
            </a:lvl4pPr>
            <a:lvl5pPr marL="2057400" indent="-228600" eaLnBrk="0" hangingPunct="0">
              <a:spcAft>
                <a:spcPct val="25000"/>
              </a:spcAft>
              <a:buChar char="–"/>
              <a:defRPr sz="1200">
                <a:solidFill>
                  <a:srgbClr val="000066"/>
                </a:solidFill>
                <a:latin typeface="Arial" pitchFamily="34" charset="0"/>
              </a:defRPr>
            </a:lvl5pPr>
            <a:lvl6pPr marL="2514600" indent="-228600" eaLnBrk="0" fontAlgn="base" hangingPunct="0">
              <a:spcBef>
                <a:spcPct val="0"/>
              </a:spcBef>
              <a:spcAft>
                <a:spcPct val="25000"/>
              </a:spcAft>
              <a:buChar char="–"/>
              <a:defRPr sz="1200">
                <a:solidFill>
                  <a:srgbClr val="000066"/>
                </a:solidFill>
                <a:latin typeface="Arial" pitchFamily="34" charset="0"/>
              </a:defRPr>
            </a:lvl6pPr>
            <a:lvl7pPr marL="2971800" indent="-228600" eaLnBrk="0" fontAlgn="base" hangingPunct="0">
              <a:spcBef>
                <a:spcPct val="0"/>
              </a:spcBef>
              <a:spcAft>
                <a:spcPct val="25000"/>
              </a:spcAft>
              <a:buChar char="–"/>
              <a:defRPr sz="1200">
                <a:solidFill>
                  <a:srgbClr val="000066"/>
                </a:solidFill>
                <a:latin typeface="Arial" pitchFamily="34" charset="0"/>
              </a:defRPr>
            </a:lvl7pPr>
            <a:lvl8pPr marL="3429000" indent="-228600" eaLnBrk="0" fontAlgn="base" hangingPunct="0">
              <a:spcBef>
                <a:spcPct val="0"/>
              </a:spcBef>
              <a:spcAft>
                <a:spcPct val="25000"/>
              </a:spcAft>
              <a:buChar char="–"/>
              <a:defRPr sz="1200">
                <a:solidFill>
                  <a:srgbClr val="000066"/>
                </a:solidFill>
                <a:latin typeface="Arial" pitchFamily="34" charset="0"/>
              </a:defRPr>
            </a:lvl8pPr>
            <a:lvl9pPr marL="3886200" indent="-228600" eaLnBrk="0" fontAlgn="base" hangingPunct="0">
              <a:spcBef>
                <a:spcPct val="0"/>
              </a:spcBef>
              <a:spcAft>
                <a:spcPct val="25000"/>
              </a:spcAft>
              <a:buChar char="–"/>
              <a:defRPr sz="1200">
                <a:solidFill>
                  <a:srgbClr val="000066"/>
                </a:solidFill>
                <a:latin typeface="Arial" pitchFamily="34" charset="0"/>
              </a:defRPr>
            </a:lvl9pPr>
          </a:lstStyle>
          <a:p>
            <a:pPr eaLnBrk="1" hangingPunct="1">
              <a:lnSpc>
                <a:spcPct val="100000"/>
              </a:lnSpc>
              <a:spcAft>
                <a:spcPct val="0"/>
              </a:spcAft>
            </a:pPr>
            <a:fld id="{3947FC79-5CFE-4AD2-A644-C907580057B8}" type="slidenum">
              <a:rPr lang="en-GB" altLang="en-GB" sz="800" smtClean="0"/>
              <a:pPr eaLnBrk="1" hangingPunct="1">
                <a:lnSpc>
                  <a:spcPct val="100000"/>
                </a:lnSpc>
                <a:spcAft>
                  <a:spcPct val="0"/>
                </a:spcAft>
              </a:pPr>
              <a:t>9</a:t>
            </a:fld>
            <a:endParaRPr lang="en-GB" altLang="en-GB" sz="800" smtClean="0"/>
          </a:p>
        </p:txBody>
      </p:sp>
      <p:sp>
        <p:nvSpPr>
          <p:cNvPr id="83973" name="Rectangle 6"/>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lnSpc>
                <a:spcPts val="2200"/>
              </a:lnSpc>
              <a:spcAft>
                <a:spcPct val="25000"/>
              </a:spcAft>
              <a:defRPr sz="2000">
                <a:solidFill>
                  <a:srgbClr val="000066"/>
                </a:solidFill>
                <a:latin typeface="Arial" pitchFamily="34" charset="0"/>
              </a:defRPr>
            </a:lvl1pPr>
            <a:lvl2pPr marL="742950" indent="-285750" eaLnBrk="0" hangingPunct="0">
              <a:lnSpc>
                <a:spcPts val="2200"/>
              </a:lnSpc>
              <a:spcAft>
                <a:spcPct val="25000"/>
              </a:spcAft>
              <a:buChar char="•"/>
              <a:defRPr sz="2000">
                <a:solidFill>
                  <a:srgbClr val="000066"/>
                </a:solidFill>
                <a:latin typeface="Arial" pitchFamily="34" charset="0"/>
              </a:defRPr>
            </a:lvl2pPr>
            <a:lvl3pPr marL="1143000" indent="-228600" eaLnBrk="0" hangingPunct="0">
              <a:lnSpc>
                <a:spcPts val="2000"/>
              </a:lnSpc>
              <a:spcAft>
                <a:spcPct val="25000"/>
              </a:spcAft>
              <a:buChar char="–"/>
              <a:defRPr>
                <a:solidFill>
                  <a:srgbClr val="000066"/>
                </a:solidFill>
                <a:latin typeface="Arial" pitchFamily="34" charset="0"/>
              </a:defRPr>
            </a:lvl3pPr>
            <a:lvl4pPr marL="1600200" indent="-228600" eaLnBrk="0" hangingPunct="0">
              <a:lnSpc>
                <a:spcPts val="1800"/>
              </a:lnSpc>
              <a:spcAft>
                <a:spcPct val="25000"/>
              </a:spcAft>
              <a:buChar char="•"/>
              <a:defRPr sz="1600">
                <a:solidFill>
                  <a:srgbClr val="000066"/>
                </a:solidFill>
                <a:latin typeface="Arial" pitchFamily="34" charset="0"/>
              </a:defRPr>
            </a:lvl4pPr>
            <a:lvl5pPr marL="2057400" indent="-228600" eaLnBrk="0" hangingPunct="0">
              <a:spcAft>
                <a:spcPct val="25000"/>
              </a:spcAft>
              <a:buChar char="–"/>
              <a:defRPr sz="1200">
                <a:solidFill>
                  <a:srgbClr val="000066"/>
                </a:solidFill>
                <a:latin typeface="Arial" pitchFamily="34" charset="0"/>
              </a:defRPr>
            </a:lvl5pPr>
            <a:lvl6pPr marL="2514600" indent="-228600" eaLnBrk="0" fontAlgn="base" hangingPunct="0">
              <a:spcBef>
                <a:spcPct val="0"/>
              </a:spcBef>
              <a:spcAft>
                <a:spcPct val="25000"/>
              </a:spcAft>
              <a:buChar char="–"/>
              <a:defRPr sz="1200">
                <a:solidFill>
                  <a:srgbClr val="000066"/>
                </a:solidFill>
                <a:latin typeface="Arial" pitchFamily="34" charset="0"/>
              </a:defRPr>
            </a:lvl6pPr>
            <a:lvl7pPr marL="2971800" indent="-228600" eaLnBrk="0" fontAlgn="base" hangingPunct="0">
              <a:spcBef>
                <a:spcPct val="0"/>
              </a:spcBef>
              <a:spcAft>
                <a:spcPct val="25000"/>
              </a:spcAft>
              <a:buChar char="–"/>
              <a:defRPr sz="1200">
                <a:solidFill>
                  <a:srgbClr val="000066"/>
                </a:solidFill>
                <a:latin typeface="Arial" pitchFamily="34" charset="0"/>
              </a:defRPr>
            </a:lvl7pPr>
            <a:lvl8pPr marL="3429000" indent="-228600" eaLnBrk="0" fontAlgn="base" hangingPunct="0">
              <a:spcBef>
                <a:spcPct val="0"/>
              </a:spcBef>
              <a:spcAft>
                <a:spcPct val="25000"/>
              </a:spcAft>
              <a:buChar char="–"/>
              <a:defRPr sz="1200">
                <a:solidFill>
                  <a:srgbClr val="000066"/>
                </a:solidFill>
                <a:latin typeface="Arial" pitchFamily="34" charset="0"/>
              </a:defRPr>
            </a:lvl8pPr>
            <a:lvl9pPr marL="3886200" indent="-228600" eaLnBrk="0" fontAlgn="base" hangingPunct="0">
              <a:spcBef>
                <a:spcPct val="0"/>
              </a:spcBef>
              <a:spcAft>
                <a:spcPct val="25000"/>
              </a:spcAft>
              <a:buChar char="–"/>
              <a:defRPr sz="1200">
                <a:solidFill>
                  <a:srgbClr val="000066"/>
                </a:solidFill>
                <a:latin typeface="Arial" pitchFamily="34" charset="0"/>
              </a:defRPr>
            </a:lvl9pPr>
          </a:lstStyle>
          <a:p>
            <a:pPr>
              <a:lnSpc>
                <a:spcPct val="100000"/>
              </a:lnSpc>
              <a:spcAft>
                <a:spcPct val="0"/>
              </a:spcAft>
            </a:pPr>
            <a:endParaRPr lang="en-US" altLang="fr-FR" sz="1800"/>
          </a:p>
        </p:txBody>
      </p:sp>
      <p:sp>
        <p:nvSpPr>
          <p:cNvPr id="20" name="Rectangle 19"/>
          <p:cNvSpPr/>
          <p:nvPr/>
        </p:nvSpPr>
        <p:spPr bwMode="auto">
          <a:xfrm>
            <a:off x="1409700" y="1287463"/>
            <a:ext cx="6324600" cy="3671887"/>
          </a:xfrm>
          <a:prstGeom prst="rect">
            <a:avLst/>
          </a:prstGeom>
          <a:solidFill>
            <a:schemeClr val="tx1"/>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cs typeface="Arial" pitchFamily="34" charset="0"/>
            </a:endParaRPr>
          </a:p>
        </p:txBody>
      </p:sp>
      <p:grpSp>
        <p:nvGrpSpPr>
          <p:cNvPr id="83975" name="Group 23"/>
          <p:cNvGrpSpPr>
            <a:grpSpLocks/>
          </p:cNvGrpSpPr>
          <p:nvPr/>
        </p:nvGrpSpPr>
        <p:grpSpPr bwMode="auto">
          <a:xfrm>
            <a:off x="1445287" y="1371600"/>
            <a:ext cx="6089650" cy="3503613"/>
            <a:chOff x="1259632" y="1446187"/>
            <a:chExt cx="6089848" cy="3503241"/>
          </a:xfrm>
        </p:grpSpPr>
        <p:pic>
          <p:nvPicPr>
            <p:cNvPr id="83977" name="Picture 2" descr="http://cornplantfertilizer.com/Agropics/45bullseye.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45297" y="2650140"/>
              <a:ext cx="1511300" cy="1512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Down Arrow 6"/>
            <p:cNvSpPr/>
            <p:nvPr/>
          </p:nvSpPr>
          <p:spPr>
            <a:xfrm>
              <a:off x="4158501" y="1982705"/>
              <a:ext cx="484204" cy="720648"/>
            </a:xfrm>
            <a:prstGeom prst="downArrow">
              <a:avLst/>
            </a:prstGeom>
            <a:solidFill>
              <a:srgbClr val="00A1D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cs typeface="Arial" pitchFamily="34" charset="0"/>
              </a:endParaRPr>
            </a:p>
          </p:txBody>
        </p:sp>
        <p:sp>
          <p:nvSpPr>
            <p:cNvPr id="8" name="Down Arrow 7"/>
            <p:cNvSpPr/>
            <p:nvPr/>
          </p:nvSpPr>
          <p:spPr>
            <a:xfrm rot="14333527">
              <a:off x="3200448" y="3566021"/>
              <a:ext cx="484136" cy="685822"/>
            </a:xfrm>
            <a:prstGeom prst="downArrow">
              <a:avLst/>
            </a:prstGeom>
            <a:solidFill>
              <a:srgbClr val="00A1D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cs typeface="Arial" pitchFamily="34" charset="0"/>
              </a:endParaRPr>
            </a:p>
          </p:txBody>
        </p:sp>
        <p:sp>
          <p:nvSpPr>
            <p:cNvPr id="9" name="Down Arrow 8"/>
            <p:cNvSpPr/>
            <p:nvPr/>
          </p:nvSpPr>
          <p:spPr>
            <a:xfrm rot="7140854">
              <a:off x="5117416" y="3569989"/>
              <a:ext cx="484137" cy="687410"/>
            </a:xfrm>
            <a:prstGeom prst="downArrow">
              <a:avLst/>
            </a:prstGeom>
            <a:solidFill>
              <a:srgbClr val="00A1D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cs typeface="Arial" pitchFamily="34" charset="0"/>
              </a:endParaRPr>
            </a:p>
          </p:txBody>
        </p:sp>
        <p:sp>
          <p:nvSpPr>
            <p:cNvPr id="83981" name="TextBox 9"/>
            <p:cNvSpPr txBox="1">
              <a:spLocks noChangeArrowheads="1"/>
            </p:cNvSpPr>
            <p:nvPr/>
          </p:nvSpPr>
          <p:spPr bwMode="auto">
            <a:xfrm>
              <a:off x="3357166" y="1508546"/>
              <a:ext cx="212248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lnSpc>
                  <a:spcPts val="2200"/>
                </a:lnSpc>
                <a:spcAft>
                  <a:spcPct val="25000"/>
                </a:spcAft>
                <a:defRPr sz="2000">
                  <a:solidFill>
                    <a:srgbClr val="000066"/>
                  </a:solidFill>
                  <a:latin typeface="Arial" pitchFamily="34" charset="0"/>
                </a:defRPr>
              </a:lvl1pPr>
              <a:lvl2pPr marL="742950" indent="-285750" eaLnBrk="0" hangingPunct="0">
                <a:lnSpc>
                  <a:spcPts val="2200"/>
                </a:lnSpc>
                <a:spcAft>
                  <a:spcPct val="25000"/>
                </a:spcAft>
                <a:buChar char="•"/>
                <a:defRPr sz="2000">
                  <a:solidFill>
                    <a:srgbClr val="000066"/>
                  </a:solidFill>
                  <a:latin typeface="Arial" pitchFamily="34" charset="0"/>
                </a:defRPr>
              </a:lvl2pPr>
              <a:lvl3pPr marL="1143000" indent="-228600" eaLnBrk="0" hangingPunct="0">
                <a:lnSpc>
                  <a:spcPts val="2000"/>
                </a:lnSpc>
                <a:spcAft>
                  <a:spcPct val="25000"/>
                </a:spcAft>
                <a:buChar char="–"/>
                <a:defRPr>
                  <a:solidFill>
                    <a:srgbClr val="000066"/>
                  </a:solidFill>
                  <a:latin typeface="Arial" pitchFamily="34" charset="0"/>
                </a:defRPr>
              </a:lvl3pPr>
              <a:lvl4pPr marL="1600200" indent="-228600" eaLnBrk="0" hangingPunct="0">
                <a:lnSpc>
                  <a:spcPts val="1800"/>
                </a:lnSpc>
                <a:spcAft>
                  <a:spcPct val="25000"/>
                </a:spcAft>
                <a:buChar char="•"/>
                <a:defRPr sz="1600">
                  <a:solidFill>
                    <a:srgbClr val="000066"/>
                  </a:solidFill>
                  <a:latin typeface="Arial" pitchFamily="34" charset="0"/>
                </a:defRPr>
              </a:lvl4pPr>
              <a:lvl5pPr marL="2057400" indent="-228600" eaLnBrk="0" hangingPunct="0">
                <a:spcAft>
                  <a:spcPct val="25000"/>
                </a:spcAft>
                <a:buChar char="–"/>
                <a:defRPr sz="1200">
                  <a:solidFill>
                    <a:srgbClr val="000066"/>
                  </a:solidFill>
                  <a:latin typeface="Arial" pitchFamily="34" charset="0"/>
                </a:defRPr>
              </a:lvl5pPr>
              <a:lvl6pPr marL="2514600" indent="-228600" eaLnBrk="0" fontAlgn="base" hangingPunct="0">
                <a:spcBef>
                  <a:spcPct val="0"/>
                </a:spcBef>
                <a:spcAft>
                  <a:spcPct val="25000"/>
                </a:spcAft>
                <a:buChar char="–"/>
                <a:defRPr sz="1200">
                  <a:solidFill>
                    <a:srgbClr val="000066"/>
                  </a:solidFill>
                  <a:latin typeface="Arial" pitchFamily="34" charset="0"/>
                </a:defRPr>
              </a:lvl6pPr>
              <a:lvl7pPr marL="2971800" indent="-228600" eaLnBrk="0" fontAlgn="base" hangingPunct="0">
                <a:spcBef>
                  <a:spcPct val="0"/>
                </a:spcBef>
                <a:spcAft>
                  <a:spcPct val="25000"/>
                </a:spcAft>
                <a:buChar char="–"/>
                <a:defRPr sz="1200">
                  <a:solidFill>
                    <a:srgbClr val="000066"/>
                  </a:solidFill>
                  <a:latin typeface="Arial" pitchFamily="34" charset="0"/>
                </a:defRPr>
              </a:lvl7pPr>
              <a:lvl8pPr marL="3429000" indent="-228600" eaLnBrk="0" fontAlgn="base" hangingPunct="0">
                <a:spcBef>
                  <a:spcPct val="0"/>
                </a:spcBef>
                <a:spcAft>
                  <a:spcPct val="25000"/>
                </a:spcAft>
                <a:buChar char="–"/>
                <a:defRPr sz="1200">
                  <a:solidFill>
                    <a:srgbClr val="000066"/>
                  </a:solidFill>
                  <a:latin typeface="Arial" pitchFamily="34" charset="0"/>
                </a:defRPr>
              </a:lvl8pPr>
              <a:lvl9pPr marL="3886200" indent="-228600" eaLnBrk="0" fontAlgn="base" hangingPunct="0">
                <a:spcBef>
                  <a:spcPct val="0"/>
                </a:spcBef>
                <a:spcAft>
                  <a:spcPct val="25000"/>
                </a:spcAft>
                <a:buChar char="–"/>
                <a:defRPr sz="1200">
                  <a:solidFill>
                    <a:srgbClr val="000066"/>
                  </a:solidFill>
                  <a:latin typeface="Arial" pitchFamily="34" charset="0"/>
                </a:defRPr>
              </a:lvl9pPr>
            </a:lstStyle>
            <a:p>
              <a:pPr eaLnBrk="1" hangingPunct="1">
                <a:lnSpc>
                  <a:spcPct val="100000"/>
                </a:lnSpc>
                <a:spcAft>
                  <a:spcPct val="0"/>
                </a:spcAft>
              </a:pPr>
              <a:r>
                <a:rPr lang="en-GB" altLang="fr-FR" sz="1800"/>
                <a:t>Voice Of Customer</a:t>
              </a:r>
            </a:p>
          </p:txBody>
        </p:sp>
        <p:sp>
          <p:nvSpPr>
            <p:cNvPr id="83982" name="TextBox 10"/>
            <p:cNvSpPr txBox="1">
              <a:spLocks noChangeArrowheads="1"/>
            </p:cNvSpPr>
            <p:nvPr/>
          </p:nvSpPr>
          <p:spPr bwMode="auto">
            <a:xfrm>
              <a:off x="5292080" y="4581128"/>
              <a:ext cx="20574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lnSpc>
                  <a:spcPts val="2200"/>
                </a:lnSpc>
                <a:spcAft>
                  <a:spcPct val="25000"/>
                </a:spcAft>
                <a:defRPr sz="2000">
                  <a:solidFill>
                    <a:srgbClr val="000066"/>
                  </a:solidFill>
                  <a:latin typeface="Arial" pitchFamily="34" charset="0"/>
                </a:defRPr>
              </a:lvl1pPr>
              <a:lvl2pPr marL="742950" indent="-285750" eaLnBrk="0" hangingPunct="0">
                <a:lnSpc>
                  <a:spcPts val="2200"/>
                </a:lnSpc>
                <a:spcAft>
                  <a:spcPct val="25000"/>
                </a:spcAft>
                <a:buChar char="•"/>
                <a:defRPr sz="2000">
                  <a:solidFill>
                    <a:srgbClr val="000066"/>
                  </a:solidFill>
                  <a:latin typeface="Arial" pitchFamily="34" charset="0"/>
                </a:defRPr>
              </a:lvl2pPr>
              <a:lvl3pPr marL="1143000" indent="-228600" eaLnBrk="0" hangingPunct="0">
                <a:lnSpc>
                  <a:spcPts val="2000"/>
                </a:lnSpc>
                <a:spcAft>
                  <a:spcPct val="25000"/>
                </a:spcAft>
                <a:buChar char="–"/>
                <a:defRPr>
                  <a:solidFill>
                    <a:srgbClr val="000066"/>
                  </a:solidFill>
                  <a:latin typeface="Arial" pitchFamily="34" charset="0"/>
                </a:defRPr>
              </a:lvl3pPr>
              <a:lvl4pPr marL="1600200" indent="-228600" eaLnBrk="0" hangingPunct="0">
                <a:lnSpc>
                  <a:spcPts val="1800"/>
                </a:lnSpc>
                <a:spcAft>
                  <a:spcPct val="25000"/>
                </a:spcAft>
                <a:buChar char="•"/>
                <a:defRPr sz="1600">
                  <a:solidFill>
                    <a:srgbClr val="000066"/>
                  </a:solidFill>
                  <a:latin typeface="Arial" pitchFamily="34" charset="0"/>
                </a:defRPr>
              </a:lvl4pPr>
              <a:lvl5pPr marL="2057400" indent="-228600" eaLnBrk="0" hangingPunct="0">
                <a:spcAft>
                  <a:spcPct val="25000"/>
                </a:spcAft>
                <a:buChar char="–"/>
                <a:defRPr sz="1200">
                  <a:solidFill>
                    <a:srgbClr val="000066"/>
                  </a:solidFill>
                  <a:latin typeface="Arial" pitchFamily="34" charset="0"/>
                </a:defRPr>
              </a:lvl5pPr>
              <a:lvl6pPr marL="2514600" indent="-228600" eaLnBrk="0" fontAlgn="base" hangingPunct="0">
                <a:spcBef>
                  <a:spcPct val="0"/>
                </a:spcBef>
                <a:spcAft>
                  <a:spcPct val="25000"/>
                </a:spcAft>
                <a:buChar char="–"/>
                <a:defRPr sz="1200">
                  <a:solidFill>
                    <a:srgbClr val="000066"/>
                  </a:solidFill>
                  <a:latin typeface="Arial" pitchFamily="34" charset="0"/>
                </a:defRPr>
              </a:lvl6pPr>
              <a:lvl7pPr marL="2971800" indent="-228600" eaLnBrk="0" fontAlgn="base" hangingPunct="0">
                <a:spcBef>
                  <a:spcPct val="0"/>
                </a:spcBef>
                <a:spcAft>
                  <a:spcPct val="25000"/>
                </a:spcAft>
                <a:buChar char="–"/>
                <a:defRPr sz="1200">
                  <a:solidFill>
                    <a:srgbClr val="000066"/>
                  </a:solidFill>
                  <a:latin typeface="Arial" pitchFamily="34" charset="0"/>
                </a:defRPr>
              </a:lvl7pPr>
              <a:lvl8pPr marL="3429000" indent="-228600" eaLnBrk="0" fontAlgn="base" hangingPunct="0">
                <a:spcBef>
                  <a:spcPct val="0"/>
                </a:spcBef>
                <a:spcAft>
                  <a:spcPct val="25000"/>
                </a:spcAft>
                <a:buChar char="–"/>
                <a:defRPr sz="1200">
                  <a:solidFill>
                    <a:srgbClr val="000066"/>
                  </a:solidFill>
                  <a:latin typeface="Arial" pitchFamily="34" charset="0"/>
                </a:defRPr>
              </a:lvl8pPr>
              <a:lvl9pPr marL="3886200" indent="-228600" eaLnBrk="0" fontAlgn="base" hangingPunct="0">
                <a:spcBef>
                  <a:spcPct val="0"/>
                </a:spcBef>
                <a:spcAft>
                  <a:spcPct val="25000"/>
                </a:spcAft>
                <a:buChar char="–"/>
                <a:defRPr sz="1200">
                  <a:solidFill>
                    <a:srgbClr val="000066"/>
                  </a:solidFill>
                  <a:latin typeface="Arial" pitchFamily="34" charset="0"/>
                </a:defRPr>
              </a:lvl9pPr>
            </a:lstStyle>
            <a:p>
              <a:pPr eaLnBrk="1" hangingPunct="1">
                <a:lnSpc>
                  <a:spcPct val="100000"/>
                </a:lnSpc>
                <a:spcAft>
                  <a:spcPct val="0"/>
                </a:spcAft>
              </a:pPr>
              <a:r>
                <a:rPr lang="en-GB" altLang="fr-FR" sz="1800"/>
                <a:t>Voice Of Business</a:t>
              </a:r>
            </a:p>
          </p:txBody>
        </p:sp>
        <p:sp>
          <p:nvSpPr>
            <p:cNvPr id="83983" name="TextBox 11"/>
            <p:cNvSpPr txBox="1">
              <a:spLocks noChangeArrowheads="1"/>
            </p:cNvSpPr>
            <p:nvPr/>
          </p:nvSpPr>
          <p:spPr bwMode="auto">
            <a:xfrm>
              <a:off x="1259632" y="4581128"/>
              <a:ext cx="195421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lnSpc>
                  <a:spcPts val="2200"/>
                </a:lnSpc>
                <a:spcAft>
                  <a:spcPct val="25000"/>
                </a:spcAft>
                <a:defRPr sz="2000">
                  <a:solidFill>
                    <a:srgbClr val="000066"/>
                  </a:solidFill>
                  <a:latin typeface="Arial" pitchFamily="34" charset="0"/>
                </a:defRPr>
              </a:lvl1pPr>
              <a:lvl2pPr marL="742950" indent="-285750" eaLnBrk="0" hangingPunct="0">
                <a:lnSpc>
                  <a:spcPts val="2200"/>
                </a:lnSpc>
                <a:spcAft>
                  <a:spcPct val="25000"/>
                </a:spcAft>
                <a:buChar char="•"/>
                <a:defRPr sz="2000">
                  <a:solidFill>
                    <a:srgbClr val="000066"/>
                  </a:solidFill>
                  <a:latin typeface="Arial" pitchFamily="34" charset="0"/>
                </a:defRPr>
              </a:lvl2pPr>
              <a:lvl3pPr marL="1143000" indent="-228600" eaLnBrk="0" hangingPunct="0">
                <a:lnSpc>
                  <a:spcPts val="2000"/>
                </a:lnSpc>
                <a:spcAft>
                  <a:spcPct val="25000"/>
                </a:spcAft>
                <a:buChar char="–"/>
                <a:defRPr>
                  <a:solidFill>
                    <a:srgbClr val="000066"/>
                  </a:solidFill>
                  <a:latin typeface="Arial" pitchFamily="34" charset="0"/>
                </a:defRPr>
              </a:lvl3pPr>
              <a:lvl4pPr marL="1600200" indent="-228600" eaLnBrk="0" hangingPunct="0">
                <a:lnSpc>
                  <a:spcPts val="1800"/>
                </a:lnSpc>
                <a:spcAft>
                  <a:spcPct val="25000"/>
                </a:spcAft>
                <a:buChar char="•"/>
                <a:defRPr sz="1600">
                  <a:solidFill>
                    <a:srgbClr val="000066"/>
                  </a:solidFill>
                  <a:latin typeface="Arial" pitchFamily="34" charset="0"/>
                </a:defRPr>
              </a:lvl4pPr>
              <a:lvl5pPr marL="2057400" indent="-228600" eaLnBrk="0" hangingPunct="0">
                <a:spcAft>
                  <a:spcPct val="25000"/>
                </a:spcAft>
                <a:buChar char="–"/>
                <a:defRPr sz="1200">
                  <a:solidFill>
                    <a:srgbClr val="000066"/>
                  </a:solidFill>
                  <a:latin typeface="Arial" pitchFamily="34" charset="0"/>
                </a:defRPr>
              </a:lvl5pPr>
              <a:lvl6pPr marL="2514600" indent="-228600" eaLnBrk="0" fontAlgn="base" hangingPunct="0">
                <a:spcBef>
                  <a:spcPct val="0"/>
                </a:spcBef>
                <a:spcAft>
                  <a:spcPct val="25000"/>
                </a:spcAft>
                <a:buChar char="–"/>
                <a:defRPr sz="1200">
                  <a:solidFill>
                    <a:srgbClr val="000066"/>
                  </a:solidFill>
                  <a:latin typeface="Arial" pitchFamily="34" charset="0"/>
                </a:defRPr>
              </a:lvl6pPr>
              <a:lvl7pPr marL="2971800" indent="-228600" eaLnBrk="0" fontAlgn="base" hangingPunct="0">
                <a:spcBef>
                  <a:spcPct val="0"/>
                </a:spcBef>
                <a:spcAft>
                  <a:spcPct val="25000"/>
                </a:spcAft>
                <a:buChar char="–"/>
                <a:defRPr sz="1200">
                  <a:solidFill>
                    <a:srgbClr val="000066"/>
                  </a:solidFill>
                  <a:latin typeface="Arial" pitchFamily="34" charset="0"/>
                </a:defRPr>
              </a:lvl7pPr>
              <a:lvl8pPr marL="3429000" indent="-228600" eaLnBrk="0" fontAlgn="base" hangingPunct="0">
                <a:spcBef>
                  <a:spcPct val="0"/>
                </a:spcBef>
                <a:spcAft>
                  <a:spcPct val="25000"/>
                </a:spcAft>
                <a:buChar char="–"/>
                <a:defRPr sz="1200">
                  <a:solidFill>
                    <a:srgbClr val="000066"/>
                  </a:solidFill>
                  <a:latin typeface="Arial" pitchFamily="34" charset="0"/>
                </a:defRPr>
              </a:lvl8pPr>
              <a:lvl9pPr marL="3886200" indent="-228600" eaLnBrk="0" fontAlgn="base" hangingPunct="0">
                <a:spcBef>
                  <a:spcPct val="0"/>
                </a:spcBef>
                <a:spcAft>
                  <a:spcPct val="25000"/>
                </a:spcAft>
                <a:buChar char="–"/>
                <a:defRPr sz="1200">
                  <a:solidFill>
                    <a:srgbClr val="000066"/>
                  </a:solidFill>
                  <a:latin typeface="Arial" pitchFamily="34" charset="0"/>
                </a:defRPr>
              </a:lvl9pPr>
            </a:lstStyle>
            <a:p>
              <a:pPr eaLnBrk="1" hangingPunct="1">
                <a:lnSpc>
                  <a:spcPct val="100000"/>
                </a:lnSpc>
                <a:spcAft>
                  <a:spcPct val="0"/>
                </a:spcAft>
              </a:pPr>
              <a:r>
                <a:rPr lang="en-GB" altLang="fr-FR" sz="1800"/>
                <a:t>Voice Of Process</a:t>
              </a:r>
            </a:p>
          </p:txBody>
        </p:sp>
        <p:pic>
          <p:nvPicPr>
            <p:cNvPr id="83984" name="Picture 2" descr="http://goodcustomerserviceskills.com/images/happy_customer.gi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428703" y="1446187"/>
              <a:ext cx="576263"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3985" name="Picture 8" descr="http://pinellasnewsboy.com/files/2009/05/money-bags.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38193" y="3789040"/>
              <a:ext cx="765175"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83976" name="Picture 2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36738" y="3441700"/>
            <a:ext cx="1150937" cy="1085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85907268"/>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62" name="Picture 3" descr="DEL_CO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888" y="2919413"/>
            <a:ext cx="3886200" cy="78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363" name="Slide Number Placeholder 4"/>
          <p:cNvSpPr>
            <a:spLocks noGrp="1"/>
          </p:cNvSpPr>
          <p:nvPr>
            <p:ph type="sldNum" sz="quarter" idx="1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lvl1pPr eaLnBrk="0" hangingPunct="0">
              <a:lnSpc>
                <a:spcPts val="2200"/>
              </a:lnSpc>
              <a:spcAft>
                <a:spcPct val="25000"/>
              </a:spcAft>
              <a:defRPr sz="2000">
                <a:solidFill>
                  <a:srgbClr val="000066"/>
                </a:solidFill>
                <a:latin typeface="Arial" pitchFamily="34" charset="0"/>
              </a:defRPr>
            </a:lvl1pPr>
            <a:lvl2pPr marL="742950" indent="-285750" eaLnBrk="0" hangingPunct="0">
              <a:lnSpc>
                <a:spcPts val="2200"/>
              </a:lnSpc>
              <a:spcAft>
                <a:spcPct val="25000"/>
              </a:spcAft>
              <a:buChar char="•"/>
              <a:defRPr sz="2000">
                <a:solidFill>
                  <a:srgbClr val="000066"/>
                </a:solidFill>
                <a:latin typeface="Arial" pitchFamily="34" charset="0"/>
              </a:defRPr>
            </a:lvl2pPr>
            <a:lvl3pPr marL="1143000" indent="-228600" eaLnBrk="0" hangingPunct="0">
              <a:lnSpc>
                <a:spcPts val="2000"/>
              </a:lnSpc>
              <a:spcAft>
                <a:spcPct val="25000"/>
              </a:spcAft>
              <a:buChar char="–"/>
              <a:defRPr>
                <a:solidFill>
                  <a:srgbClr val="000066"/>
                </a:solidFill>
                <a:latin typeface="Arial" pitchFamily="34" charset="0"/>
              </a:defRPr>
            </a:lvl3pPr>
            <a:lvl4pPr marL="1600200" indent="-228600" eaLnBrk="0" hangingPunct="0">
              <a:lnSpc>
                <a:spcPts val="1800"/>
              </a:lnSpc>
              <a:spcAft>
                <a:spcPct val="25000"/>
              </a:spcAft>
              <a:buChar char="•"/>
              <a:defRPr sz="1600">
                <a:solidFill>
                  <a:srgbClr val="000066"/>
                </a:solidFill>
                <a:latin typeface="Arial" pitchFamily="34" charset="0"/>
              </a:defRPr>
            </a:lvl4pPr>
            <a:lvl5pPr marL="2057400" indent="-228600" eaLnBrk="0" hangingPunct="0">
              <a:spcAft>
                <a:spcPct val="25000"/>
              </a:spcAft>
              <a:buChar char="–"/>
              <a:defRPr sz="1200">
                <a:solidFill>
                  <a:srgbClr val="000066"/>
                </a:solidFill>
                <a:latin typeface="Arial" pitchFamily="34" charset="0"/>
              </a:defRPr>
            </a:lvl5pPr>
            <a:lvl6pPr marL="2514600" indent="-228600" eaLnBrk="0" fontAlgn="base" hangingPunct="0">
              <a:spcBef>
                <a:spcPct val="0"/>
              </a:spcBef>
              <a:spcAft>
                <a:spcPct val="25000"/>
              </a:spcAft>
              <a:buChar char="–"/>
              <a:defRPr sz="1200">
                <a:solidFill>
                  <a:srgbClr val="000066"/>
                </a:solidFill>
                <a:latin typeface="Arial" pitchFamily="34" charset="0"/>
              </a:defRPr>
            </a:lvl6pPr>
            <a:lvl7pPr marL="2971800" indent="-228600" eaLnBrk="0" fontAlgn="base" hangingPunct="0">
              <a:spcBef>
                <a:spcPct val="0"/>
              </a:spcBef>
              <a:spcAft>
                <a:spcPct val="25000"/>
              </a:spcAft>
              <a:buChar char="–"/>
              <a:defRPr sz="1200">
                <a:solidFill>
                  <a:srgbClr val="000066"/>
                </a:solidFill>
                <a:latin typeface="Arial" pitchFamily="34" charset="0"/>
              </a:defRPr>
            </a:lvl7pPr>
            <a:lvl8pPr marL="3429000" indent="-228600" eaLnBrk="0" fontAlgn="base" hangingPunct="0">
              <a:spcBef>
                <a:spcPct val="0"/>
              </a:spcBef>
              <a:spcAft>
                <a:spcPct val="25000"/>
              </a:spcAft>
              <a:buChar char="–"/>
              <a:defRPr sz="1200">
                <a:solidFill>
                  <a:srgbClr val="000066"/>
                </a:solidFill>
                <a:latin typeface="Arial" pitchFamily="34" charset="0"/>
              </a:defRPr>
            </a:lvl8pPr>
            <a:lvl9pPr marL="3886200" indent="-228600" eaLnBrk="0" fontAlgn="base" hangingPunct="0">
              <a:spcBef>
                <a:spcPct val="0"/>
              </a:spcBef>
              <a:spcAft>
                <a:spcPct val="25000"/>
              </a:spcAft>
              <a:buChar char="–"/>
              <a:defRPr sz="1200">
                <a:solidFill>
                  <a:srgbClr val="000066"/>
                </a:solidFill>
                <a:latin typeface="Arial" pitchFamily="34" charset="0"/>
              </a:defRPr>
            </a:lvl9pPr>
          </a:lstStyle>
          <a:p>
            <a:pPr eaLnBrk="1" hangingPunct="1">
              <a:lnSpc>
                <a:spcPct val="100000"/>
              </a:lnSpc>
              <a:spcAft>
                <a:spcPct val="0"/>
              </a:spcAft>
            </a:pPr>
            <a:fld id="{23C0D5E6-26DE-4464-8A3C-5D6F5129A55A}" type="slidenum">
              <a:rPr lang="en-GB" altLang="en-GB" sz="800" smtClean="0"/>
              <a:pPr eaLnBrk="1" hangingPunct="1">
                <a:lnSpc>
                  <a:spcPct val="100000"/>
                </a:lnSpc>
                <a:spcAft>
                  <a:spcPct val="0"/>
                </a:spcAft>
              </a:pPr>
              <a:t>90</a:t>
            </a:fld>
            <a:endParaRPr lang="en-GB" altLang="en-GB" sz="800" smtClean="0"/>
          </a:p>
        </p:txBody>
      </p:sp>
      <p:sp>
        <p:nvSpPr>
          <p:cNvPr id="4" name="Rectangle 3"/>
          <p:cNvSpPr/>
          <p:nvPr/>
        </p:nvSpPr>
        <p:spPr bwMode="auto">
          <a:xfrm>
            <a:off x="6537278" y="50800"/>
            <a:ext cx="2549522" cy="495110"/>
          </a:xfrm>
          <a:prstGeom prst="rect">
            <a:avLst/>
          </a:prstGeom>
          <a:solidFill>
            <a:schemeClr val="tx1"/>
          </a:solidFill>
          <a:ln w="0" algn="ctr">
            <a:noFill/>
            <a:miter lim="800000"/>
            <a:headEnd/>
            <a:tailEnd/>
          </a:ln>
        </p:spPr>
        <p:txBody>
          <a:bodyPr wrap="none" lIns="0" tIns="0" rIns="0" bIns="0" rtlCol="0" anchor="ctr"/>
          <a:lstStyle/>
          <a:p>
            <a:pPr algn="ctr"/>
            <a:endParaRPr lang="en-US">
              <a:solidFill>
                <a:srgbClr val="FFFFFF"/>
              </a:solidFill>
            </a:endParaRPr>
          </a:p>
        </p:txBody>
      </p:sp>
    </p:spTree>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pX0ebpnNRU0iJ1PrMKVZUcw"/>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Zd_ThjRweE.qwi.y9jDp3A"/>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pKXTeuDnJl0etVfu2XJlJ6g"/>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NpgY0gQsOkKatsFC74BRlw"/>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6bF1B0n7bU6SqZYmHDXGkg"/>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pWD1k87ETSk2rQ589QDn03A"/>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pcYhBDBEE_0ib_emJOKn5Wg"/>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pnpKGHrphJ0q1Cgi8dYa8.g"/>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p0mrS_ZdRrEm6R47unrj9CQ"/>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pA1JnOHmiMkyhq3nYmKRsmw"/>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px2s9ku4uQkq1Mqb1CXf5lA"/>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X0ebpnNRU0iJ1PrMKVZUcw"/>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p_H_VcHs8wUSh7t0T74bIQA"/>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pjq_EiG_47UWRAuMy9Ci2bQ"/>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p8EjWnTyUt0KqqLWSy5jd4Q"/>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pA1JnOHmiMkyhq3nYmKRsmw"/>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SZ_urPydoUKXg_xJJxYPcQ"/>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F_spCG4p_kCHewR2a5MhIA"/>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dWe7q0Z3gkeBKvJOTslYFA"/>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TGKaOw.PuES12GUbXNmDUQ"/>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SqGY2OxMkEGZAlcduIu8mw"/>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pRbrBQA9xlUKheGieosKXYg"/>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LqApQroixkSuP2_XURlkDA"/>
</p:tagLst>
</file>

<file path=ppt/theme/theme1.xml><?xml version="1.0" encoding="utf-8"?>
<a:theme xmlns:a="http://schemas.openxmlformats.org/drawingml/2006/main" name="CS1">
  <a:themeElements>
    <a:clrScheme name="DeloitteColors2009">
      <a:dk1>
        <a:srgbClr val="000000"/>
      </a:dk1>
      <a:lt1>
        <a:srgbClr val="FFFFFF"/>
      </a:lt1>
      <a:dk2>
        <a:srgbClr val="002776"/>
      </a:dk2>
      <a:lt2>
        <a:srgbClr val="FFFFFF"/>
      </a:lt2>
      <a:accent1>
        <a:srgbClr val="002776"/>
      </a:accent1>
      <a:accent2>
        <a:srgbClr val="92D400"/>
      </a:accent2>
      <a:accent3>
        <a:srgbClr val="00A1DE"/>
      </a:accent3>
      <a:accent4>
        <a:srgbClr val="3C8A2E"/>
      </a:accent4>
      <a:accent5>
        <a:srgbClr val="72C7E7"/>
      </a:accent5>
      <a:accent6>
        <a:srgbClr val="C9DD03"/>
      </a:accent6>
      <a:hlink>
        <a:srgbClr val="00A1DE"/>
      </a:hlink>
      <a:folHlink>
        <a:srgbClr val="72C7E7"/>
      </a:folHlink>
    </a:clrScheme>
    <a:fontScheme name="Deloitte Standard_whi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loitte Standard_white 1">
        <a:dk1>
          <a:srgbClr val="D9D9B2"/>
        </a:dk1>
        <a:lt1>
          <a:srgbClr val="FFFFFF"/>
        </a:lt1>
        <a:dk2>
          <a:srgbClr val="E5E5CC"/>
        </a:dk2>
        <a:lt2>
          <a:srgbClr val="000066"/>
        </a:lt2>
        <a:accent1>
          <a:srgbClr val="800080"/>
        </a:accent1>
        <a:accent2>
          <a:srgbClr val="996633"/>
        </a:accent2>
        <a:accent3>
          <a:srgbClr val="F0F0E2"/>
        </a:accent3>
        <a:accent4>
          <a:srgbClr val="DADADA"/>
        </a:accent4>
        <a:accent5>
          <a:srgbClr val="C0AAC0"/>
        </a:accent5>
        <a:accent6>
          <a:srgbClr val="8A5C2D"/>
        </a:accent6>
        <a:hlink>
          <a:srgbClr val="336600"/>
        </a:hlink>
        <a:folHlink>
          <a:srgbClr val="6666FF"/>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CS2">
  <a:themeElements>
    <a:clrScheme name="DeloitteColors2009">
      <a:dk1>
        <a:srgbClr val="000000"/>
      </a:dk1>
      <a:lt1>
        <a:srgbClr val="FFFFFF"/>
      </a:lt1>
      <a:dk2>
        <a:srgbClr val="002776"/>
      </a:dk2>
      <a:lt2>
        <a:srgbClr val="FFFFFF"/>
      </a:lt2>
      <a:accent1>
        <a:srgbClr val="002776"/>
      </a:accent1>
      <a:accent2>
        <a:srgbClr val="92D400"/>
      </a:accent2>
      <a:accent3>
        <a:srgbClr val="00A1DE"/>
      </a:accent3>
      <a:accent4>
        <a:srgbClr val="3C8A2E"/>
      </a:accent4>
      <a:accent5>
        <a:srgbClr val="72C7E7"/>
      </a:accent5>
      <a:accent6>
        <a:srgbClr val="C9DD03"/>
      </a:accent6>
      <a:hlink>
        <a:srgbClr val="00A1DE"/>
      </a:hlink>
      <a:folHlink>
        <a:srgbClr val="72C7E7"/>
      </a:folHlink>
    </a:clrScheme>
    <a:fontScheme name="Deloitte Standard_whi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E5E5CB"/>
        </a:solidFill>
        <a:ln w="0" algn="ctr">
          <a:noFill/>
          <a:miter lim="800000"/>
          <a:headEnd/>
          <a:tailEnd/>
        </a:ln>
      </a:spPr>
      <a:bodyPr wrap="none" lIns="0" tIns="0" rIns="0" bIns="0" anchor="ctr"/>
      <a:lstStyle>
        <a:defPPr>
          <a:defRPr>
            <a:solidFill>
              <a:srgbClr val="FFFFFF"/>
            </a:solidFill>
          </a:defRPr>
        </a:defPPr>
      </a:lstStyle>
    </a:spDef>
  </a:objectDefaults>
  <a:extraClrSchemeLst>
    <a:extraClrScheme>
      <a:clrScheme name="Deloitte Standard_white 1">
        <a:dk1>
          <a:srgbClr val="D9D9B2"/>
        </a:dk1>
        <a:lt1>
          <a:srgbClr val="FFFFFF"/>
        </a:lt1>
        <a:dk2>
          <a:srgbClr val="E5E5CC"/>
        </a:dk2>
        <a:lt2>
          <a:srgbClr val="000066"/>
        </a:lt2>
        <a:accent1>
          <a:srgbClr val="800080"/>
        </a:accent1>
        <a:accent2>
          <a:srgbClr val="996633"/>
        </a:accent2>
        <a:accent3>
          <a:srgbClr val="F0F0E2"/>
        </a:accent3>
        <a:accent4>
          <a:srgbClr val="DADADA"/>
        </a:accent4>
        <a:accent5>
          <a:srgbClr val="C0AAC0"/>
        </a:accent5>
        <a:accent6>
          <a:srgbClr val="8A5C2D"/>
        </a:accent6>
        <a:hlink>
          <a:srgbClr val="336600"/>
        </a:hlink>
        <a:folHlink>
          <a:srgbClr val="6666FF"/>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Standard">
  <a:themeElements>
    <a:clrScheme name="DeloitteColors2009">
      <a:dk1>
        <a:srgbClr val="000000"/>
      </a:dk1>
      <a:lt1>
        <a:srgbClr val="FFFFFF"/>
      </a:lt1>
      <a:dk2>
        <a:srgbClr val="002776"/>
      </a:dk2>
      <a:lt2>
        <a:srgbClr val="FFFFFF"/>
      </a:lt2>
      <a:accent1>
        <a:srgbClr val="002776"/>
      </a:accent1>
      <a:accent2>
        <a:srgbClr val="92D400"/>
      </a:accent2>
      <a:accent3>
        <a:srgbClr val="00A1DE"/>
      </a:accent3>
      <a:accent4>
        <a:srgbClr val="3C8A2E"/>
      </a:accent4>
      <a:accent5>
        <a:srgbClr val="72C7E7"/>
      </a:accent5>
      <a:accent6>
        <a:srgbClr val="C9DD03"/>
      </a:accent6>
      <a:hlink>
        <a:srgbClr val="00A1DE"/>
      </a:hlink>
      <a:folHlink>
        <a:srgbClr val="72C7E7"/>
      </a:folHlink>
    </a:clrScheme>
    <a:fontScheme name="Deloitte Standard_whi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loitte Standard_white 1">
        <a:dk1>
          <a:srgbClr val="D9D9B2"/>
        </a:dk1>
        <a:lt1>
          <a:srgbClr val="FFFFFF"/>
        </a:lt1>
        <a:dk2>
          <a:srgbClr val="E5E5CC"/>
        </a:dk2>
        <a:lt2>
          <a:srgbClr val="000066"/>
        </a:lt2>
        <a:accent1>
          <a:srgbClr val="800080"/>
        </a:accent1>
        <a:accent2>
          <a:srgbClr val="996633"/>
        </a:accent2>
        <a:accent3>
          <a:srgbClr val="F0F0E2"/>
        </a:accent3>
        <a:accent4>
          <a:srgbClr val="DADADA"/>
        </a:accent4>
        <a:accent5>
          <a:srgbClr val="C0AAC0"/>
        </a:accent5>
        <a:accent6>
          <a:srgbClr val="8A5C2D"/>
        </a:accent6>
        <a:hlink>
          <a:srgbClr val="336600"/>
        </a:hlink>
        <a:folHlink>
          <a:srgbClr val="6666FF"/>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Deloitte White Presentation">
  <a:themeElements>
    <a:clrScheme name="Deloitte White Presentation 4">
      <a:dk1>
        <a:srgbClr val="000066"/>
      </a:dk1>
      <a:lt1>
        <a:srgbClr val="FFFFFF"/>
      </a:lt1>
      <a:dk2>
        <a:srgbClr val="000066"/>
      </a:dk2>
      <a:lt2>
        <a:srgbClr val="D9D9B2"/>
      </a:lt2>
      <a:accent1>
        <a:srgbClr val="800080"/>
      </a:accent1>
      <a:accent2>
        <a:srgbClr val="996633"/>
      </a:accent2>
      <a:accent3>
        <a:srgbClr val="FFFFFF"/>
      </a:accent3>
      <a:accent4>
        <a:srgbClr val="000056"/>
      </a:accent4>
      <a:accent5>
        <a:srgbClr val="C0AAC0"/>
      </a:accent5>
      <a:accent6>
        <a:srgbClr val="8A5C2D"/>
      </a:accent6>
      <a:hlink>
        <a:srgbClr val="336600"/>
      </a:hlink>
      <a:folHlink>
        <a:srgbClr val="6666FF"/>
      </a:folHlink>
    </a:clrScheme>
    <a:fontScheme name="Deloitte White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800" b="0" i="0" u="none" strike="noStrike" cap="none" normalizeH="0" baseline="0" smtClean="0">
            <a:ln>
              <a:noFill/>
            </a:ln>
            <a:solidFill>
              <a:schemeClr val="tx1"/>
            </a:solidFill>
            <a:effectLst/>
            <a:latin typeface="Arial" charset="0"/>
          </a:defRPr>
        </a:defPPr>
      </a:lstStyle>
    </a:lnDef>
  </a:objectDefaults>
  <a:extraClrSchemeLst>
    <a:extraClrScheme>
      <a:clrScheme name="Deloitte White Presentation 1">
        <a:dk1>
          <a:srgbClr val="99CC00"/>
        </a:dk1>
        <a:lt1>
          <a:srgbClr val="FFFFFF"/>
        </a:lt1>
        <a:dk2>
          <a:srgbClr val="000066"/>
        </a:dk2>
        <a:lt2>
          <a:srgbClr val="FFFFFF"/>
        </a:lt2>
        <a:accent1>
          <a:srgbClr val="009999"/>
        </a:accent1>
        <a:accent2>
          <a:srgbClr val="6666FF"/>
        </a:accent2>
        <a:accent3>
          <a:srgbClr val="AAAAB8"/>
        </a:accent3>
        <a:accent4>
          <a:srgbClr val="DADADA"/>
        </a:accent4>
        <a:accent5>
          <a:srgbClr val="AACACA"/>
        </a:accent5>
        <a:accent6>
          <a:srgbClr val="5C5CE7"/>
        </a:accent6>
        <a:hlink>
          <a:srgbClr val="996633"/>
        </a:hlink>
        <a:folHlink>
          <a:srgbClr val="FF6699"/>
        </a:folHlink>
      </a:clrScheme>
      <a:clrMap bg1="dk2" tx1="lt1" bg2="dk1" tx2="lt2" accent1="accent1" accent2="accent2" accent3="accent3" accent4="accent4" accent5="accent5" accent6="accent6" hlink="hlink" folHlink="folHlink"/>
    </a:extraClrScheme>
    <a:extraClrScheme>
      <a:clrScheme name="Deloitte White Presentation 2">
        <a:dk1>
          <a:srgbClr val="000066"/>
        </a:dk1>
        <a:lt1>
          <a:srgbClr val="FFFFFF"/>
        </a:lt1>
        <a:dk2>
          <a:srgbClr val="000066"/>
        </a:dk2>
        <a:lt2>
          <a:srgbClr val="99CC00"/>
        </a:lt2>
        <a:accent1>
          <a:srgbClr val="009999"/>
        </a:accent1>
        <a:accent2>
          <a:srgbClr val="6666FF"/>
        </a:accent2>
        <a:accent3>
          <a:srgbClr val="FFFFFF"/>
        </a:accent3>
        <a:accent4>
          <a:srgbClr val="000056"/>
        </a:accent4>
        <a:accent5>
          <a:srgbClr val="AACACA"/>
        </a:accent5>
        <a:accent6>
          <a:srgbClr val="5C5CE7"/>
        </a:accent6>
        <a:hlink>
          <a:srgbClr val="996633"/>
        </a:hlink>
        <a:folHlink>
          <a:srgbClr val="FF6699"/>
        </a:folHlink>
      </a:clrScheme>
      <a:clrMap bg1="lt1" tx1="dk1" bg2="lt2" tx2="dk2" accent1="accent1" accent2="accent2" accent3="accent3" accent4="accent4" accent5="accent5" accent6="accent6" hlink="hlink" folHlink="folHlink"/>
    </a:extraClrScheme>
    <a:extraClrScheme>
      <a:clrScheme name="Deloitte White Presentation 3">
        <a:dk1>
          <a:srgbClr val="D9DAB2"/>
        </a:dk1>
        <a:lt1>
          <a:srgbClr val="FFFFFF"/>
        </a:lt1>
        <a:dk2>
          <a:srgbClr val="000066"/>
        </a:dk2>
        <a:lt2>
          <a:srgbClr val="FFFFFF"/>
        </a:lt2>
        <a:accent1>
          <a:srgbClr val="800080"/>
        </a:accent1>
        <a:accent2>
          <a:srgbClr val="996633"/>
        </a:accent2>
        <a:accent3>
          <a:srgbClr val="AAAAB8"/>
        </a:accent3>
        <a:accent4>
          <a:srgbClr val="DADADA"/>
        </a:accent4>
        <a:accent5>
          <a:srgbClr val="C0AAC0"/>
        </a:accent5>
        <a:accent6>
          <a:srgbClr val="8A5C2D"/>
        </a:accent6>
        <a:hlink>
          <a:srgbClr val="336600"/>
        </a:hlink>
        <a:folHlink>
          <a:srgbClr val="6666FF"/>
        </a:folHlink>
      </a:clrScheme>
      <a:clrMap bg1="dk2" tx1="lt1" bg2="dk1" tx2="lt2" accent1="accent1" accent2="accent2" accent3="accent3" accent4="accent4" accent5="accent5" accent6="accent6" hlink="hlink" folHlink="folHlink"/>
    </a:extraClrScheme>
    <a:extraClrScheme>
      <a:clrScheme name="Deloitte White Presentation 4">
        <a:dk1>
          <a:srgbClr val="000066"/>
        </a:dk1>
        <a:lt1>
          <a:srgbClr val="FFFFFF"/>
        </a:lt1>
        <a:dk2>
          <a:srgbClr val="000066"/>
        </a:dk2>
        <a:lt2>
          <a:srgbClr val="D9D9B2"/>
        </a:lt2>
        <a:accent1>
          <a:srgbClr val="800080"/>
        </a:accent1>
        <a:accent2>
          <a:srgbClr val="996633"/>
        </a:accent2>
        <a:accent3>
          <a:srgbClr val="FFFFFF"/>
        </a:accent3>
        <a:accent4>
          <a:srgbClr val="000056"/>
        </a:accent4>
        <a:accent5>
          <a:srgbClr val="C0AAC0"/>
        </a:accent5>
        <a:accent6>
          <a:srgbClr val="8A5C2D"/>
        </a:accent6>
        <a:hlink>
          <a:srgbClr val="336600"/>
        </a:hlink>
        <a:folHlink>
          <a:srgbClr val="6666FF"/>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17935</TotalTime>
  <Words>18040</Words>
  <Application>Microsoft Office PowerPoint</Application>
  <PresentationFormat>On-screen Show (4:3)</PresentationFormat>
  <Paragraphs>2151</Paragraphs>
  <Slides>90</Slides>
  <Notes>61</Notes>
  <HiddenSlides>1</HiddenSlides>
  <MMClips>0</MMClips>
  <ScaleCrop>false</ScaleCrop>
  <HeadingPairs>
    <vt:vector size="8" baseType="variant">
      <vt:variant>
        <vt:lpstr>Fonts Used</vt:lpstr>
      </vt:variant>
      <vt:variant>
        <vt:i4>18</vt:i4>
      </vt:variant>
      <vt:variant>
        <vt:lpstr>Theme</vt:lpstr>
      </vt:variant>
      <vt:variant>
        <vt:i4>4</vt:i4>
      </vt:variant>
      <vt:variant>
        <vt:lpstr>Embedded OLE Servers</vt:lpstr>
      </vt:variant>
      <vt:variant>
        <vt:i4>1</vt:i4>
      </vt:variant>
      <vt:variant>
        <vt:lpstr>Slide Titles</vt:lpstr>
      </vt:variant>
      <vt:variant>
        <vt:i4>90</vt:i4>
      </vt:variant>
    </vt:vector>
  </HeadingPairs>
  <TitlesOfParts>
    <vt:vector size="113" baseType="lpstr">
      <vt:lpstr>MS PGothic</vt:lpstr>
      <vt:lpstr>SimSun</vt:lpstr>
      <vt:lpstr>Arial</vt:lpstr>
      <vt:lpstr>Arial Black</vt:lpstr>
      <vt:lpstr>Barclays Sans</vt:lpstr>
      <vt:lpstr>Calibri</vt:lpstr>
      <vt:lpstr>Courier New</vt:lpstr>
      <vt:lpstr>DIN-Medium</vt:lpstr>
      <vt:lpstr>Manual SSi</vt:lpstr>
      <vt:lpstr>Monotype Sorts</vt:lpstr>
      <vt:lpstr>Symbol</vt:lpstr>
      <vt:lpstr>Times</vt:lpstr>
      <vt:lpstr>Times New Roman</vt:lpstr>
      <vt:lpstr>Verdana</vt:lpstr>
      <vt:lpstr>Wingdings</vt:lpstr>
      <vt:lpstr>Wingdings 2</vt:lpstr>
      <vt:lpstr>Winterthur</vt:lpstr>
      <vt:lpstr>ヒラギノ角ゴ Pro W3</vt:lpstr>
      <vt:lpstr>CS1</vt:lpstr>
      <vt:lpstr>CS2</vt:lpstr>
      <vt:lpstr>Standard</vt:lpstr>
      <vt:lpstr>Deloitte White Presentation</vt:lpstr>
      <vt:lpstr>Visio</vt:lpstr>
      <vt:lpstr>PowerPoint Presentation</vt:lpstr>
      <vt:lpstr>Agenda Day 2 - Current State 1, Current State 2 </vt:lpstr>
      <vt:lpstr>Quiz What can you remember from Day 1?</vt:lpstr>
      <vt:lpstr>The Deloitte 5 Workshop Approach Where does today fit in the 5 Workshop approach?</vt:lpstr>
      <vt:lpstr>Current State 1 What are the main objectives of the first Current State workshop?</vt:lpstr>
      <vt:lpstr>Agenda Day 2 - Current State 1, Current State 2 </vt:lpstr>
      <vt:lpstr>Tools &amp; Techniques Lean originated with 5 core principles used to drive continuous improvement</vt:lpstr>
      <vt:lpstr>Tools &amp; Techniques Lean originated with 5 core principles used to drive continuous improvement</vt:lpstr>
      <vt:lpstr>Understanding the process requirements Balancing Voice of the Customer with Voice of the Business &amp; Process</vt:lpstr>
      <vt:lpstr>It is essential for a company’s success to really understand the voice of its customers</vt:lpstr>
      <vt:lpstr>Voice of the Customer (VOC) Definition</vt:lpstr>
      <vt:lpstr>Collecting VOC Data VOC Data can be collected in two ways:</vt:lpstr>
      <vt:lpstr>Collecting VOC Data Deloitte tool available</vt:lpstr>
      <vt:lpstr>Collecting VOC Data VOC Data can be collected in two ways:</vt:lpstr>
      <vt:lpstr>Voice of the Customer Process  Translating VOC into CTQs and performance targets</vt:lpstr>
      <vt:lpstr>Voice of the Customer Process  Translating VOC into CTQs and performance targets</vt:lpstr>
      <vt:lpstr>Understanding the Voice Of the Customer (VOC)</vt:lpstr>
      <vt:lpstr>PowerPoint Presentation</vt:lpstr>
      <vt:lpstr>Exercise  All Pizzas Great and Small – Voice of the Customer</vt:lpstr>
      <vt:lpstr>Exercise  All Pizzas Great and Small – Example Answer</vt:lpstr>
      <vt:lpstr>Customer demand analysis  Demand types - Runners, Repeaters, Strangers &amp; Aliens (RRSA)</vt:lpstr>
      <vt:lpstr>Customer demand analysis It is important to understand the demand that flows through the value stream</vt:lpstr>
      <vt:lpstr>Customer demand analysis Mississippi chart in practice</vt:lpstr>
      <vt:lpstr>Exercise  Mississippi Chart – Starbucks</vt:lpstr>
      <vt:lpstr>Exercise – Sample answer  Mississippi Chart – Starbucks</vt:lpstr>
      <vt:lpstr>Agenda Day 2 - Current State 1, Current State 2 </vt:lpstr>
      <vt:lpstr>Key activities before observing the process Develop the team’s understanding of what we will be looking for</vt:lpstr>
      <vt:lpstr>Value Stream Flow Develop understanding of where value is added in the process</vt:lpstr>
      <vt:lpstr>PowerPoint Presentation</vt:lpstr>
      <vt:lpstr>Waste is work that adds cost but doesn’t add value We need to identify and treat the “Flu Virus” of the Office Environment</vt:lpstr>
      <vt:lpstr>Recognizing Waste There are 8 different types of waste in a process (TIMWOODS)</vt:lpstr>
      <vt:lpstr>Recognizing Waste Transportation</vt:lpstr>
      <vt:lpstr>Recognizing Waste Inventory</vt:lpstr>
      <vt:lpstr>Recognizing Waste Motion</vt:lpstr>
      <vt:lpstr>Recognizing Waste Waiting</vt:lpstr>
      <vt:lpstr>Recognizing Waste Over-production</vt:lpstr>
      <vt:lpstr>Recognizing Waste Over-processing</vt:lpstr>
      <vt:lpstr>Recognizing Waste Defects</vt:lpstr>
      <vt:lpstr>Recognizing Waste Skills</vt:lpstr>
      <vt:lpstr>Waste Quiz </vt:lpstr>
      <vt:lpstr>Waste Quiz </vt:lpstr>
      <vt:lpstr>Waste Quiz </vt:lpstr>
      <vt:lpstr>Waste Quiz </vt:lpstr>
      <vt:lpstr>Waste Quiz </vt:lpstr>
      <vt:lpstr>Waste Quiz </vt:lpstr>
      <vt:lpstr>PowerPoint Presentation</vt:lpstr>
      <vt:lpstr>PowerPoint Presentation</vt:lpstr>
      <vt:lpstr>PowerPoint Presentation</vt:lpstr>
      <vt:lpstr>Recognizing Waste There are 8 different types of waste in a process (TIMWOODS)</vt:lpstr>
      <vt:lpstr>Identify “Just do it!” activities Sometimes there are obvious changes that you can implement straight away</vt:lpstr>
      <vt:lpstr>Simulation Round 2</vt:lpstr>
      <vt:lpstr>Simulation Round 2 Implement your “Just do it” and run Round 2</vt:lpstr>
      <vt:lpstr>Simulation Round 2 Feedback and post round summary</vt:lpstr>
      <vt:lpstr>Agenda Day 2 - Current State 1, Current State 2 </vt:lpstr>
      <vt:lpstr>Current State 2 What are the main objectives of the second Current State workshop?</vt:lpstr>
      <vt:lpstr>The Deloitte 5 Workshop Approach Where does today fit in the 5 Workshop approach?</vt:lpstr>
      <vt:lpstr>Seeing Is Believing You’ll only know what’s really happening, if you go and see for yourself</vt:lpstr>
      <vt:lpstr>Plan for ‘Seeing is Believing’ Removing waste can deliver more customer value using less resources</vt:lpstr>
      <vt:lpstr>Preparing with the team for ‘Seeing is Believing’ Adopting the right mindset and behaviour</vt:lpstr>
      <vt:lpstr>Seeing Is Believing – Different Techniques There are different techniques to use when conducting “Seeing is Believing”</vt:lpstr>
      <vt:lpstr>What is a Cross Functional Process Map  ?</vt:lpstr>
      <vt:lpstr>What is Value Stream Mapping?</vt:lpstr>
      <vt:lpstr>What’s the difference between VSM and Cross Functional Process Map ?</vt:lpstr>
      <vt:lpstr>Value Stream Mapping Make sure you’re ready to capture the right information</vt:lpstr>
      <vt:lpstr>Value Stream Mapping Make sure you’re ready to capture the right information</vt:lpstr>
      <vt:lpstr>Value Stream Mapping Mapping out the full value stream helps us to visualise the whole process</vt:lpstr>
      <vt:lpstr>Mapping the Current State of the T&amp;E process</vt:lpstr>
      <vt:lpstr>Uncovering key findings and issues</vt:lpstr>
      <vt:lpstr>Uncovering key findings and issues</vt:lpstr>
      <vt:lpstr>PowerPoint Presentation</vt:lpstr>
      <vt:lpstr>PowerPoint Presentation</vt:lpstr>
      <vt:lpstr>Current State of a supply chain process</vt:lpstr>
      <vt:lpstr>Current State of a supply chain process</vt:lpstr>
      <vt:lpstr>Current State of a supply chain process</vt:lpstr>
      <vt:lpstr>Eliminating Waste in the Value Stream Before we can eliminate the waste we need to see it</vt:lpstr>
      <vt:lpstr>Identifying Value-Adding Activities Our aim is to eliminate costs that do not contribute to customer value</vt:lpstr>
      <vt:lpstr>Identifying Value-Adding Activities Identify the areas that add value to the process</vt:lpstr>
      <vt:lpstr>Identifying Value-Adding Activities Identify the areas that add value to the process</vt:lpstr>
      <vt:lpstr>Agenda Day 2 - Current State 1, Current State 2 </vt:lpstr>
      <vt:lpstr>Exercise  Value Stream Mapping and Identifying Waste</vt:lpstr>
      <vt:lpstr>Agenda Day 2 - Current State 1, Current State 2 </vt:lpstr>
      <vt:lpstr>Typical Current State 1 Workshop Agenda</vt:lpstr>
      <vt:lpstr>Typical Current State 1 Workshop Agenda</vt:lpstr>
      <vt:lpstr>Typical Current State 2 Workshop Agenda</vt:lpstr>
      <vt:lpstr>Current State 2 Workshop Agenda</vt:lpstr>
      <vt:lpstr>Day 2 Review and Wrap Up What have we covered today</vt:lpstr>
      <vt:lpstr>PowerPoint Presentation</vt:lpstr>
      <vt:lpstr>Agenda Day 3 - Future State 1</vt:lpstr>
      <vt:lpstr>WWW &amp; WBBI Your thoughts</vt:lpstr>
      <vt:lpstr>PowerPoint Presentation</vt:lpstr>
    </vt:vector>
  </TitlesOfParts>
  <Company>Deloitte &amp; Touche LLP</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Tim Bates</dc:creator>
  <cp:lastModifiedBy>Muller, Xavier (FR - Paris)</cp:lastModifiedBy>
  <cp:revision>363</cp:revision>
  <cp:lastPrinted>2013-11-04T17:52:10Z</cp:lastPrinted>
  <dcterms:created xsi:type="dcterms:W3CDTF">2008-11-17T16:43:48Z</dcterms:created>
  <dcterms:modified xsi:type="dcterms:W3CDTF">2015-08-26T08:06:57Z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DTDocType">
    <vt:lpwstr>Presentation</vt:lpwstr>
  </property>
</Properties>
</file>